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6" r:id="rId12"/>
    <p:sldId id="269" r:id="rId13"/>
    <p:sldId id="268" r:id="rId14"/>
    <p:sldId id="267" r:id="rId15"/>
    <p:sldId id="270" r:id="rId16"/>
    <p:sldId id="272" r:id="rId17"/>
    <p:sldId id="271" r:id="rId18"/>
    <p:sldId id="273" r:id="rId19"/>
    <p:sldId id="274" r:id="rId20"/>
    <p:sldId id="276" r:id="rId21"/>
    <p:sldId id="275" r:id="rId22"/>
    <p:sldId id="280" r:id="rId23"/>
    <p:sldId id="279" r:id="rId24"/>
    <p:sldId id="278" r:id="rId25"/>
    <p:sldId id="277" r:id="rId26"/>
    <p:sldId id="281" r:id="rId27"/>
    <p:sldId id="283" r:id="rId28"/>
    <p:sldId id="282" r:id="rId29"/>
    <p:sldId id="286" r:id="rId30"/>
    <p:sldId id="285" r:id="rId31"/>
    <p:sldId id="289" r:id="rId32"/>
    <p:sldId id="288" r:id="rId33"/>
    <p:sldId id="290" r:id="rId34"/>
    <p:sldId id="291" r:id="rId35"/>
    <p:sldId id="292" r:id="rId36"/>
    <p:sldId id="296" r:id="rId37"/>
    <p:sldId id="298" r:id="rId38"/>
    <p:sldId id="297" r:id="rId39"/>
    <p:sldId id="2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Технология социальной работы с пожилыми людьми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14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Виды СРб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85" y="173846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Виды СРб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34" y="2684290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816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Принципы СРб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9" y="132282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. Медико-социальная реабилитация пожилых люд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708" y="26177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88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Цели гериатрической реабилитации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50" y="223723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Задачи реабилитации пожилых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99" y="255031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265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Этапы реабилитации пожилых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61" y="215410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Этапы реабилитации пожилых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10" y="2409969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36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6" name="Picture 4" descr="СРб пожилых в домах-интернатах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0" y="190471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Особенность среды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23" y="1445693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49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По отношению к пожилым в домах-интернатах рекомендовано использование   дифференцированных реабилитационных режимов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7" y="123970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Технические средства и оборудование СРб в домах-интернатах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674" y="1930400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5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3. Особенности социальной реабилитации инвали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8" y="323475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Патопсихологические характеристики больных и инвалидов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77" y="270922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3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92" name="Picture 8" descr="https://cf.ppt-online.org/files/slide/5/5ot6ByYkvcmudWSVFeMnz4jLGrfaqNEOpQH0AX/slide-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6" y="14890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f.ppt-online.org/files/slide/5/5ot6ByYkvcmudWSVFeMnz4jLGrfaqNEOpQH0AX/slide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470" y="255031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99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6" name="Picture 8" descr="СРб больных сердечно-сосудистыми заболеваниям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7" y="165533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015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Социально-медицинская реабилитация слепых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2" y="265287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f.ppt-online.org/files/slide/5/5ot6ByYkvcmudWSVFeMnz4jLGrfaqNEOpQH0AX/slide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71" y="2484785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35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Т.13. Социальная реабилит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009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СРб инвалида по зрению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06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2363" y="-745067"/>
            <a:ext cx="13665297" cy="76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81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635" y="182879"/>
            <a:ext cx="11396749" cy="64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7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822" y="307571"/>
            <a:ext cx="10897985" cy="63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46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018" y="598516"/>
            <a:ext cx="10249593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98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7143" y="123970"/>
            <a:ext cx="7684648" cy="4655848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637" y="2976563"/>
            <a:ext cx="690033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01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60395" y="132282"/>
            <a:ext cx="6900332" cy="3881437"/>
          </a:xfrm>
          <a:prstGeom prst="rect">
            <a:avLst/>
          </a:prstGeo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020" y="3114660"/>
            <a:ext cx="690033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49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38845" y="-643467"/>
            <a:ext cx="14193311" cy="77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68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76278" y="-660400"/>
            <a:ext cx="13498478" cy="76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40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1228" y="-540327"/>
            <a:ext cx="14364392" cy="77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0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cf.ppt-online.org/files/slide/5/5ot6ByYkvcmudWSVFeMnz4jLGrfaqNEOpQH0AX/slide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1" y="340101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Реабилитация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42" y="252634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290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4267" y="-948267"/>
            <a:ext cx="18288000" cy="84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2667" y="-1634068"/>
            <a:ext cx="18288000" cy="97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3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2791" y="-744757"/>
            <a:ext cx="13513724" cy="78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5667" y="-973667"/>
            <a:ext cx="18288000" cy="81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89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1067" y="-1041400"/>
            <a:ext cx="18288000" cy="89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99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6400" y="-1007534"/>
            <a:ext cx="18288000" cy="89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3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4932" y="-1219199"/>
            <a:ext cx="18288000" cy="96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76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0199" y="-1210734"/>
            <a:ext cx="18288000" cy="955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31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1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Социальная реабилитация 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7" y="224443"/>
            <a:ext cx="8604596" cy="64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Содержание СРб -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88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Основные цели СРб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9" y="14890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редства социальной реабилитации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78" y="2534661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95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Факторы, создающие потребности в СРб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4" y="223722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езультат влияния факторов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2468159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405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Формы проявления факторов в реальной жизни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0" y="265286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оцработник, организующий процесс СРб, должен знать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59" y="243490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1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8" name="Picture 6" descr="Виды СРб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" y="223723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55194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312</TotalTime>
  <Words>6</Words>
  <Application>Microsoft Office PowerPoint</Application>
  <PresentationFormat>Широкоэкранный</PresentationFormat>
  <Paragraphs>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Trebuchet MS</vt:lpstr>
      <vt:lpstr>Wingdings 3</vt:lpstr>
      <vt:lpstr>Аспект</vt:lpstr>
      <vt:lpstr>Технология социальной работы с пожилыми людьми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социальной работы с пожилыми людьми</dc:title>
  <dc:creator>Патрина Е.Н.</dc:creator>
  <cp:lastModifiedBy>Патрина Е.Н.</cp:lastModifiedBy>
  <cp:revision>10</cp:revision>
  <dcterms:created xsi:type="dcterms:W3CDTF">2022-10-28T07:35:14Z</dcterms:created>
  <dcterms:modified xsi:type="dcterms:W3CDTF">2022-10-28T12:48:12Z</dcterms:modified>
</cp:coreProperties>
</file>