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9" r:id="rId4"/>
    <p:sldId id="264" r:id="rId5"/>
    <p:sldId id="261" r:id="rId6"/>
    <p:sldId id="273" r:id="rId7"/>
    <p:sldId id="260" r:id="rId8"/>
    <p:sldId id="274" r:id="rId9"/>
    <p:sldId id="275" r:id="rId10"/>
    <p:sldId id="262" r:id="rId11"/>
    <p:sldId id="288" r:id="rId12"/>
    <p:sldId id="289" r:id="rId13"/>
    <p:sldId id="263" r:id="rId14"/>
    <p:sldId id="265" r:id="rId15"/>
    <p:sldId id="276" r:id="rId16"/>
    <p:sldId id="278" r:id="rId17"/>
    <p:sldId id="280" r:id="rId18"/>
    <p:sldId id="282" r:id="rId19"/>
    <p:sldId id="279" r:id="rId20"/>
    <p:sldId id="277" r:id="rId21"/>
    <p:sldId id="296" r:id="rId22"/>
    <p:sldId id="297" r:id="rId23"/>
    <p:sldId id="268" r:id="rId24"/>
    <p:sldId id="269" r:id="rId25"/>
    <p:sldId id="290" r:id="rId26"/>
    <p:sldId id="291" r:id="rId27"/>
    <p:sldId id="270" r:id="rId28"/>
    <p:sldId id="272" r:id="rId29"/>
    <p:sldId id="292" r:id="rId30"/>
    <p:sldId id="285" r:id="rId31"/>
    <p:sldId id="284" r:id="rId32"/>
    <p:sldId id="283" r:id="rId33"/>
    <p:sldId id="293" r:id="rId34"/>
    <p:sldId id="287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EFC09-E087-41CA-AFFB-CFDC3EE7CCB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A566C-3472-412F-9647-FF3FE856AAAB}">
      <dgm:prSet phldrT="[Текст]"/>
      <dgm:spPr/>
      <dgm:t>
        <a:bodyPr/>
        <a:lstStyle/>
        <a:p>
          <a:r>
            <a:rPr lang="ru-RU" dirty="0"/>
            <a:t>БАКТЕРИОФАГИ</a:t>
          </a:r>
        </a:p>
      </dgm:t>
    </dgm:pt>
    <dgm:pt modelId="{F9D20F1F-B8F9-4C51-BEE2-D470B9C98E52}" type="parTrans" cxnId="{762CA1DC-243A-4953-8FEC-A257669CEB92}">
      <dgm:prSet/>
      <dgm:spPr/>
      <dgm:t>
        <a:bodyPr/>
        <a:lstStyle/>
        <a:p>
          <a:endParaRPr lang="ru-RU"/>
        </a:p>
      </dgm:t>
    </dgm:pt>
    <dgm:pt modelId="{222D4FDE-CA55-4E8F-91AE-BB542EF4BBED}" type="sibTrans" cxnId="{762CA1DC-243A-4953-8FEC-A257669CEB92}">
      <dgm:prSet/>
      <dgm:spPr/>
      <dgm:t>
        <a:bodyPr/>
        <a:lstStyle/>
        <a:p>
          <a:endParaRPr lang="ru-RU"/>
        </a:p>
      </dgm:t>
    </dgm:pt>
    <dgm:pt modelId="{7F7F43A9-0407-4B67-BDC5-517B381D78DC}">
      <dgm:prSet phldrT="[Текст]"/>
      <dgm:spPr/>
      <dgm:t>
        <a:bodyPr/>
        <a:lstStyle/>
        <a:p>
          <a:r>
            <a:rPr lang="ru-RU" dirty="0"/>
            <a:t>ДНК-СОДЕРЖАЩИЕ</a:t>
          </a:r>
        </a:p>
      </dgm:t>
    </dgm:pt>
    <dgm:pt modelId="{206A37CC-6A23-4D36-A091-F72C32B3B7E5}" type="parTrans" cxnId="{151C03B4-B946-4AF5-920B-F766E52489C2}">
      <dgm:prSet/>
      <dgm:spPr/>
      <dgm:t>
        <a:bodyPr/>
        <a:lstStyle/>
        <a:p>
          <a:endParaRPr lang="ru-RU"/>
        </a:p>
      </dgm:t>
    </dgm:pt>
    <dgm:pt modelId="{69A70C15-BBAA-455B-9E69-27CCAD1F4107}" type="sibTrans" cxnId="{151C03B4-B946-4AF5-920B-F766E52489C2}">
      <dgm:prSet/>
      <dgm:spPr/>
      <dgm:t>
        <a:bodyPr/>
        <a:lstStyle/>
        <a:p>
          <a:endParaRPr lang="ru-RU"/>
        </a:p>
      </dgm:t>
    </dgm:pt>
    <dgm:pt modelId="{C4588D9E-3F47-48A3-A381-7B59138EF439}">
      <dgm:prSet phldrT="[Текст]"/>
      <dgm:spPr/>
      <dgm:t>
        <a:bodyPr/>
        <a:lstStyle/>
        <a:p>
          <a:r>
            <a:rPr lang="ru-RU" dirty="0"/>
            <a:t>РНК-СОДЕРЖАЩИЕ</a:t>
          </a:r>
        </a:p>
      </dgm:t>
    </dgm:pt>
    <dgm:pt modelId="{D4E61D10-16F9-4BB2-A2F1-6B15425EF63E}" type="parTrans" cxnId="{26683B0D-468F-4036-AC80-34812306CFA0}">
      <dgm:prSet/>
      <dgm:spPr/>
      <dgm:t>
        <a:bodyPr/>
        <a:lstStyle/>
        <a:p>
          <a:endParaRPr lang="ru-RU"/>
        </a:p>
      </dgm:t>
    </dgm:pt>
    <dgm:pt modelId="{49B0FB57-C1F5-4F29-9BB9-60559952E231}" type="sibTrans" cxnId="{26683B0D-468F-4036-AC80-34812306CFA0}">
      <dgm:prSet/>
      <dgm:spPr/>
      <dgm:t>
        <a:bodyPr/>
        <a:lstStyle/>
        <a:p>
          <a:endParaRPr lang="ru-RU"/>
        </a:p>
      </dgm:t>
    </dgm:pt>
    <dgm:pt modelId="{3AACD24D-975C-4759-8FBF-602DA8390A92}">
      <dgm:prSet phldrT="[Текст]"/>
      <dgm:spPr/>
      <dgm:t>
        <a:bodyPr/>
        <a:lstStyle/>
        <a:p>
          <a:r>
            <a:rPr lang="ru-RU" dirty="0" err="1"/>
            <a:t>Cystoviridae</a:t>
          </a:r>
          <a:r>
            <a:rPr lang="ru-RU" dirty="0"/>
            <a:t>,</a:t>
          </a:r>
        </a:p>
        <a:p>
          <a:r>
            <a:rPr lang="ru-RU" dirty="0" err="1"/>
            <a:t>Leviviridae</a:t>
          </a:r>
          <a:endParaRPr lang="ru-RU" dirty="0"/>
        </a:p>
      </dgm:t>
    </dgm:pt>
    <dgm:pt modelId="{41364344-6371-4364-931E-D0F37CCD1DF8}" type="parTrans" cxnId="{58B48BDE-6631-4294-B56B-6FB403DCB1DF}">
      <dgm:prSet/>
      <dgm:spPr/>
      <dgm:t>
        <a:bodyPr/>
        <a:lstStyle/>
        <a:p>
          <a:endParaRPr lang="ru-RU"/>
        </a:p>
      </dgm:t>
    </dgm:pt>
    <dgm:pt modelId="{7A981400-7EBE-4902-AC2D-75812F51B77F}" type="sibTrans" cxnId="{58B48BDE-6631-4294-B56B-6FB403DCB1DF}">
      <dgm:prSet/>
      <dgm:spPr/>
      <dgm:t>
        <a:bodyPr/>
        <a:lstStyle/>
        <a:p>
          <a:endParaRPr lang="ru-RU"/>
        </a:p>
      </dgm:t>
    </dgm:pt>
    <dgm:pt modelId="{43FC324D-D97D-40F0-9953-1C9D2B1285CB}">
      <dgm:prSet phldrT="[Текст]"/>
      <dgm:spPr/>
      <dgm:t>
        <a:bodyPr/>
        <a:lstStyle/>
        <a:p>
          <a:r>
            <a:rPr lang="ru-RU" dirty="0" err="1"/>
            <a:t>Myoviridae</a:t>
          </a:r>
          <a:endParaRPr lang="ru-RU" dirty="0"/>
        </a:p>
        <a:p>
          <a:r>
            <a:rPr lang="ru-RU" dirty="0" err="1"/>
            <a:t>Siphoviridae</a:t>
          </a:r>
          <a:endParaRPr lang="ru-RU" dirty="0"/>
        </a:p>
        <a:p>
          <a:r>
            <a:rPr lang="ru-RU" dirty="0" err="1"/>
            <a:t>Podoviridae</a:t>
          </a:r>
          <a:endParaRPr lang="ru-RU" dirty="0"/>
        </a:p>
        <a:p>
          <a:r>
            <a:rPr lang="ru-RU" dirty="0" err="1"/>
            <a:t>Lipothrixviridae</a:t>
          </a:r>
          <a:r>
            <a:rPr lang="ru-RU" dirty="0"/>
            <a:t>  и др.семейства</a:t>
          </a:r>
        </a:p>
        <a:p>
          <a:endParaRPr lang="ru-RU" dirty="0"/>
        </a:p>
      </dgm:t>
    </dgm:pt>
    <dgm:pt modelId="{DAE8C04C-74D7-48BF-8EA3-07C42CE8F705}" type="sibTrans" cxnId="{B6A7F4D2-6D20-4FBA-8C92-CE670585CAB6}">
      <dgm:prSet/>
      <dgm:spPr/>
      <dgm:t>
        <a:bodyPr/>
        <a:lstStyle/>
        <a:p>
          <a:endParaRPr lang="ru-RU"/>
        </a:p>
      </dgm:t>
    </dgm:pt>
    <dgm:pt modelId="{7FC5738B-3965-4C2A-AED8-F7C020BFEB1B}" type="parTrans" cxnId="{B6A7F4D2-6D20-4FBA-8C92-CE670585CAB6}">
      <dgm:prSet/>
      <dgm:spPr/>
      <dgm:t>
        <a:bodyPr/>
        <a:lstStyle/>
        <a:p>
          <a:endParaRPr lang="ru-RU"/>
        </a:p>
      </dgm:t>
    </dgm:pt>
    <dgm:pt modelId="{B32CDDEA-1390-4253-AC67-A41FC6D48C37}" type="pres">
      <dgm:prSet presAssocID="{80BEFC09-E087-41CA-AFFB-CFDC3EE7CC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68F27A-F8DF-40A1-87D8-968E06C5C31D}" type="pres">
      <dgm:prSet presAssocID="{B05A566C-3472-412F-9647-FF3FE856AAAB}" presName="hierRoot1" presStyleCnt="0"/>
      <dgm:spPr/>
    </dgm:pt>
    <dgm:pt modelId="{15CDF385-ADB1-4F6F-87DF-2D022FE318A7}" type="pres">
      <dgm:prSet presAssocID="{B05A566C-3472-412F-9647-FF3FE856AAAB}" presName="composite" presStyleCnt="0"/>
      <dgm:spPr/>
    </dgm:pt>
    <dgm:pt modelId="{8FFA1DFD-1817-4051-8C3D-6F3E0492DF2E}" type="pres">
      <dgm:prSet presAssocID="{B05A566C-3472-412F-9647-FF3FE856AAAB}" presName="background" presStyleLbl="node0" presStyleIdx="0" presStyleCnt="1"/>
      <dgm:spPr/>
    </dgm:pt>
    <dgm:pt modelId="{BD79A01C-6053-49E1-AF42-2934D7B35DD4}" type="pres">
      <dgm:prSet presAssocID="{B05A566C-3472-412F-9647-FF3FE856AAAB}" presName="text" presStyleLbl="fgAcc0" presStyleIdx="0" presStyleCnt="1">
        <dgm:presLayoutVars>
          <dgm:chPref val="3"/>
        </dgm:presLayoutVars>
      </dgm:prSet>
      <dgm:spPr/>
    </dgm:pt>
    <dgm:pt modelId="{BA60FB79-2DA6-41C9-9895-2AF6F184ABEF}" type="pres">
      <dgm:prSet presAssocID="{B05A566C-3472-412F-9647-FF3FE856AAAB}" presName="hierChild2" presStyleCnt="0"/>
      <dgm:spPr/>
    </dgm:pt>
    <dgm:pt modelId="{D3BF049C-E548-464B-8080-2E6733FD510B}" type="pres">
      <dgm:prSet presAssocID="{206A37CC-6A23-4D36-A091-F72C32B3B7E5}" presName="Name10" presStyleLbl="parChTrans1D2" presStyleIdx="0" presStyleCnt="2"/>
      <dgm:spPr/>
    </dgm:pt>
    <dgm:pt modelId="{08EF9DFD-321C-4024-BBE4-111DC7AB151F}" type="pres">
      <dgm:prSet presAssocID="{7F7F43A9-0407-4B67-BDC5-517B381D78DC}" presName="hierRoot2" presStyleCnt="0"/>
      <dgm:spPr/>
    </dgm:pt>
    <dgm:pt modelId="{8147A18F-2C23-4851-A69B-B54E456D91EB}" type="pres">
      <dgm:prSet presAssocID="{7F7F43A9-0407-4B67-BDC5-517B381D78DC}" presName="composite2" presStyleCnt="0"/>
      <dgm:spPr/>
    </dgm:pt>
    <dgm:pt modelId="{13640D60-AFE8-4AAA-B89E-061C968530CA}" type="pres">
      <dgm:prSet presAssocID="{7F7F43A9-0407-4B67-BDC5-517B381D78DC}" presName="background2" presStyleLbl="node2" presStyleIdx="0" presStyleCnt="2"/>
      <dgm:spPr/>
    </dgm:pt>
    <dgm:pt modelId="{5C40BA9A-D486-49E6-8CED-97B6884D179D}" type="pres">
      <dgm:prSet presAssocID="{7F7F43A9-0407-4B67-BDC5-517B381D78DC}" presName="text2" presStyleLbl="fgAcc2" presStyleIdx="0" presStyleCnt="2">
        <dgm:presLayoutVars>
          <dgm:chPref val="3"/>
        </dgm:presLayoutVars>
      </dgm:prSet>
      <dgm:spPr/>
    </dgm:pt>
    <dgm:pt modelId="{A4AB83E5-D189-4357-8C09-72FC381D9243}" type="pres">
      <dgm:prSet presAssocID="{7F7F43A9-0407-4B67-BDC5-517B381D78DC}" presName="hierChild3" presStyleCnt="0"/>
      <dgm:spPr/>
    </dgm:pt>
    <dgm:pt modelId="{452EC65B-9F62-4ADF-B29B-353D6F23852B}" type="pres">
      <dgm:prSet presAssocID="{7FC5738B-3965-4C2A-AED8-F7C020BFEB1B}" presName="Name17" presStyleLbl="parChTrans1D3" presStyleIdx="0" presStyleCnt="2"/>
      <dgm:spPr/>
    </dgm:pt>
    <dgm:pt modelId="{B7818FFF-6FFF-48FA-A4A9-A5720BE82CF4}" type="pres">
      <dgm:prSet presAssocID="{43FC324D-D97D-40F0-9953-1C9D2B1285CB}" presName="hierRoot3" presStyleCnt="0"/>
      <dgm:spPr/>
    </dgm:pt>
    <dgm:pt modelId="{627955E6-1A7E-4FA4-9C4E-39296AC15143}" type="pres">
      <dgm:prSet presAssocID="{43FC324D-D97D-40F0-9953-1C9D2B1285CB}" presName="composite3" presStyleCnt="0"/>
      <dgm:spPr/>
    </dgm:pt>
    <dgm:pt modelId="{150269CD-FF89-4860-BE99-436DE7DEC065}" type="pres">
      <dgm:prSet presAssocID="{43FC324D-D97D-40F0-9953-1C9D2B1285CB}" presName="background3" presStyleLbl="node3" presStyleIdx="0" presStyleCnt="2"/>
      <dgm:spPr/>
    </dgm:pt>
    <dgm:pt modelId="{4A46FD56-FB81-4165-8398-A0B7BBB72EDF}" type="pres">
      <dgm:prSet presAssocID="{43FC324D-D97D-40F0-9953-1C9D2B1285CB}" presName="text3" presStyleLbl="fgAcc3" presStyleIdx="0" presStyleCnt="2" custScaleX="164385" custLinFactNeighborX="-8620" custLinFactNeighborY="901">
        <dgm:presLayoutVars>
          <dgm:chPref val="3"/>
        </dgm:presLayoutVars>
      </dgm:prSet>
      <dgm:spPr/>
    </dgm:pt>
    <dgm:pt modelId="{DCA0C190-8FE6-4799-8BD4-53DFAD57E1A1}" type="pres">
      <dgm:prSet presAssocID="{43FC324D-D97D-40F0-9953-1C9D2B1285CB}" presName="hierChild4" presStyleCnt="0"/>
      <dgm:spPr/>
    </dgm:pt>
    <dgm:pt modelId="{7D9F902E-E348-4710-B7B1-F0C279566710}" type="pres">
      <dgm:prSet presAssocID="{D4E61D10-16F9-4BB2-A2F1-6B15425EF63E}" presName="Name10" presStyleLbl="parChTrans1D2" presStyleIdx="1" presStyleCnt="2"/>
      <dgm:spPr/>
    </dgm:pt>
    <dgm:pt modelId="{DE23FAFB-5189-4241-8E92-074E08E54E69}" type="pres">
      <dgm:prSet presAssocID="{C4588D9E-3F47-48A3-A381-7B59138EF439}" presName="hierRoot2" presStyleCnt="0"/>
      <dgm:spPr/>
    </dgm:pt>
    <dgm:pt modelId="{3557B203-787A-430B-ABC9-6B7D9A8AAD57}" type="pres">
      <dgm:prSet presAssocID="{C4588D9E-3F47-48A3-A381-7B59138EF439}" presName="composite2" presStyleCnt="0"/>
      <dgm:spPr/>
    </dgm:pt>
    <dgm:pt modelId="{22B11663-0A72-4938-A5E5-A667E4D82F0A}" type="pres">
      <dgm:prSet presAssocID="{C4588D9E-3F47-48A3-A381-7B59138EF439}" presName="background2" presStyleLbl="node2" presStyleIdx="1" presStyleCnt="2"/>
      <dgm:spPr/>
    </dgm:pt>
    <dgm:pt modelId="{17B4FED0-F481-4EB9-A5D1-87172BBC706F}" type="pres">
      <dgm:prSet presAssocID="{C4588D9E-3F47-48A3-A381-7B59138EF439}" presName="text2" presStyleLbl="fgAcc2" presStyleIdx="1" presStyleCnt="2">
        <dgm:presLayoutVars>
          <dgm:chPref val="3"/>
        </dgm:presLayoutVars>
      </dgm:prSet>
      <dgm:spPr/>
    </dgm:pt>
    <dgm:pt modelId="{6C640596-280F-45FA-9B91-52F37091A625}" type="pres">
      <dgm:prSet presAssocID="{C4588D9E-3F47-48A3-A381-7B59138EF439}" presName="hierChild3" presStyleCnt="0"/>
      <dgm:spPr/>
    </dgm:pt>
    <dgm:pt modelId="{A373BF03-80E1-4900-9938-F6BB511654EB}" type="pres">
      <dgm:prSet presAssocID="{41364344-6371-4364-931E-D0F37CCD1DF8}" presName="Name17" presStyleLbl="parChTrans1D3" presStyleIdx="1" presStyleCnt="2"/>
      <dgm:spPr/>
    </dgm:pt>
    <dgm:pt modelId="{BAEBA0C4-DB29-4D65-A6C2-09920B21014C}" type="pres">
      <dgm:prSet presAssocID="{3AACD24D-975C-4759-8FBF-602DA8390A92}" presName="hierRoot3" presStyleCnt="0"/>
      <dgm:spPr/>
    </dgm:pt>
    <dgm:pt modelId="{2BB51591-C67B-4ABB-A1C5-C6137F2B79EA}" type="pres">
      <dgm:prSet presAssocID="{3AACD24D-975C-4759-8FBF-602DA8390A92}" presName="composite3" presStyleCnt="0"/>
      <dgm:spPr/>
    </dgm:pt>
    <dgm:pt modelId="{E1C954D0-6120-4E2F-B823-7AADA263E1A3}" type="pres">
      <dgm:prSet presAssocID="{3AACD24D-975C-4759-8FBF-602DA8390A92}" presName="background3" presStyleLbl="node3" presStyleIdx="1" presStyleCnt="2"/>
      <dgm:spPr/>
    </dgm:pt>
    <dgm:pt modelId="{D2711B4B-A2A1-48DF-849E-BE430DFECC22}" type="pres">
      <dgm:prSet presAssocID="{3AACD24D-975C-4759-8FBF-602DA8390A92}" presName="text3" presStyleLbl="fgAcc3" presStyleIdx="1" presStyleCnt="2" custScaleX="151792" custLinFactNeighborX="12228" custLinFactNeighborY="21">
        <dgm:presLayoutVars>
          <dgm:chPref val="3"/>
        </dgm:presLayoutVars>
      </dgm:prSet>
      <dgm:spPr/>
    </dgm:pt>
    <dgm:pt modelId="{FD0E3B90-0C71-4515-B9D2-CCECCB9DABBE}" type="pres">
      <dgm:prSet presAssocID="{3AACD24D-975C-4759-8FBF-602DA8390A92}" presName="hierChild4" presStyleCnt="0"/>
      <dgm:spPr/>
    </dgm:pt>
  </dgm:ptLst>
  <dgm:cxnLst>
    <dgm:cxn modelId="{26683B0D-468F-4036-AC80-34812306CFA0}" srcId="{B05A566C-3472-412F-9647-FF3FE856AAAB}" destId="{C4588D9E-3F47-48A3-A381-7B59138EF439}" srcOrd="1" destOrd="0" parTransId="{D4E61D10-16F9-4BB2-A2F1-6B15425EF63E}" sibTransId="{49B0FB57-C1F5-4F29-9BB9-60559952E231}"/>
    <dgm:cxn modelId="{F66E012B-725D-4445-972E-AFC1CF5D6062}" type="presOf" srcId="{D4E61D10-16F9-4BB2-A2F1-6B15425EF63E}" destId="{7D9F902E-E348-4710-B7B1-F0C279566710}" srcOrd="0" destOrd="0" presId="urn:microsoft.com/office/officeart/2005/8/layout/hierarchy1"/>
    <dgm:cxn modelId="{0166DC5C-DD55-412D-AC0A-54C83CE5C239}" type="presOf" srcId="{80BEFC09-E087-41CA-AFFB-CFDC3EE7CCB3}" destId="{B32CDDEA-1390-4253-AC67-A41FC6D48C37}" srcOrd="0" destOrd="0" presId="urn:microsoft.com/office/officeart/2005/8/layout/hierarchy1"/>
    <dgm:cxn modelId="{7DFB7B74-983A-4241-8F31-6FF12C1D5F3D}" type="presOf" srcId="{3AACD24D-975C-4759-8FBF-602DA8390A92}" destId="{D2711B4B-A2A1-48DF-849E-BE430DFECC22}" srcOrd="0" destOrd="0" presId="urn:microsoft.com/office/officeart/2005/8/layout/hierarchy1"/>
    <dgm:cxn modelId="{627C5E78-ABCC-4E61-9334-A17C3C8424C8}" type="presOf" srcId="{B05A566C-3472-412F-9647-FF3FE856AAAB}" destId="{BD79A01C-6053-49E1-AF42-2934D7B35DD4}" srcOrd="0" destOrd="0" presId="urn:microsoft.com/office/officeart/2005/8/layout/hierarchy1"/>
    <dgm:cxn modelId="{7AEECB7A-7225-4F6E-B14D-7F98D3C28ADC}" type="presOf" srcId="{206A37CC-6A23-4D36-A091-F72C32B3B7E5}" destId="{D3BF049C-E548-464B-8080-2E6733FD510B}" srcOrd="0" destOrd="0" presId="urn:microsoft.com/office/officeart/2005/8/layout/hierarchy1"/>
    <dgm:cxn modelId="{7EFC4681-81D0-443B-A8B3-56BA9E259CFD}" type="presOf" srcId="{43FC324D-D97D-40F0-9953-1C9D2B1285CB}" destId="{4A46FD56-FB81-4165-8398-A0B7BBB72EDF}" srcOrd="0" destOrd="0" presId="urn:microsoft.com/office/officeart/2005/8/layout/hierarchy1"/>
    <dgm:cxn modelId="{151C03B4-B946-4AF5-920B-F766E52489C2}" srcId="{B05A566C-3472-412F-9647-FF3FE856AAAB}" destId="{7F7F43A9-0407-4B67-BDC5-517B381D78DC}" srcOrd="0" destOrd="0" parTransId="{206A37CC-6A23-4D36-A091-F72C32B3B7E5}" sibTransId="{69A70C15-BBAA-455B-9E69-27CCAD1F4107}"/>
    <dgm:cxn modelId="{5E8B87B6-6374-49E8-94EF-D8E20A598745}" type="presOf" srcId="{7F7F43A9-0407-4B67-BDC5-517B381D78DC}" destId="{5C40BA9A-D486-49E6-8CED-97B6884D179D}" srcOrd="0" destOrd="0" presId="urn:microsoft.com/office/officeart/2005/8/layout/hierarchy1"/>
    <dgm:cxn modelId="{831295BC-2703-4C56-AE73-4B302D982480}" type="presOf" srcId="{C4588D9E-3F47-48A3-A381-7B59138EF439}" destId="{17B4FED0-F481-4EB9-A5D1-87172BBC706F}" srcOrd="0" destOrd="0" presId="urn:microsoft.com/office/officeart/2005/8/layout/hierarchy1"/>
    <dgm:cxn modelId="{1E8543C4-23B9-4085-86B5-4ECBD291EF37}" type="presOf" srcId="{7FC5738B-3965-4C2A-AED8-F7C020BFEB1B}" destId="{452EC65B-9F62-4ADF-B29B-353D6F23852B}" srcOrd="0" destOrd="0" presId="urn:microsoft.com/office/officeart/2005/8/layout/hierarchy1"/>
    <dgm:cxn modelId="{B6A7F4D2-6D20-4FBA-8C92-CE670585CAB6}" srcId="{7F7F43A9-0407-4B67-BDC5-517B381D78DC}" destId="{43FC324D-D97D-40F0-9953-1C9D2B1285CB}" srcOrd="0" destOrd="0" parTransId="{7FC5738B-3965-4C2A-AED8-F7C020BFEB1B}" sibTransId="{DAE8C04C-74D7-48BF-8EA3-07C42CE8F705}"/>
    <dgm:cxn modelId="{DAA5B2D7-BF18-45DC-8A6C-6E814D2406D1}" type="presOf" srcId="{41364344-6371-4364-931E-D0F37CCD1DF8}" destId="{A373BF03-80E1-4900-9938-F6BB511654EB}" srcOrd="0" destOrd="0" presId="urn:microsoft.com/office/officeart/2005/8/layout/hierarchy1"/>
    <dgm:cxn modelId="{762CA1DC-243A-4953-8FEC-A257669CEB92}" srcId="{80BEFC09-E087-41CA-AFFB-CFDC3EE7CCB3}" destId="{B05A566C-3472-412F-9647-FF3FE856AAAB}" srcOrd="0" destOrd="0" parTransId="{F9D20F1F-B8F9-4C51-BEE2-D470B9C98E52}" sibTransId="{222D4FDE-CA55-4E8F-91AE-BB542EF4BBED}"/>
    <dgm:cxn modelId="{58B48BDE-6631-4294-B56B-6FB403DCB1DF}" srcId="{C4588D9E-3F47-48A3-A381-7B59138EF439}" destId="{3AACD24D-975C-4759-8FBF-602DA8390A92}" srcOrd="0" destOrd="0" parTransId="{41364344-6371-4364-931E-D0F37CCD1DF8}" sibTransId="{7A981400-7EBE-4902-AC2D-75812F51B77F}"/>
    <dgm:cxn modelId="{2603AFA1-B312-4E12-811C-D0D029FA2A33}" type="presParOf" srcId="{B32CDDEA-1390-4253-AC67-A41FC6D48C37}" destId="{4268F27A-F8DF-40A1-87D8-968E06C5C31D}" srcOrd="0" destOrd="0" presId="urn:microsoft.com/office/officeart/2005/8/layout/hierarchy1"/>
    <dgm:cxn modelId="{BC1AABD2-6746-468F-9E92-ED0365E266F9}" type="presParOf" srcId="{4268F27A-F8DF-40A1-87D8-968E06C5C31D}" destId="{15CDF385-ADB1-4F6F-87DF-2D022FE318A7}" srcOrd="0" destOrd="0" presId="urn:microsoft.com/office/officeart/2005/8/layout/hierarchy1"/>
    <dgm:cxn modelId="{0D9B0FE5-1878-4AD6-B459-1D5F4C30F857}" type="presParOf" srcId="{15CDF385-ADB1-4F6F-87DF-2D022FE318A7}" destId="{8FFA1DFD-1817-4051-8C3D-6F3E0492DF2E}" srcOrd="0" destOrd="0" presId="urn:microsoft.com/office/officeart/2005/8/layout/hierarchy1"/>
    <dgm:cxn modelId="{14EF9897-029F-4BBE-B50D-1E3BC894234F}" type="presParOf" srcId="{15CDF385-ADB1-4F6F-87DF-2D022FE318A7}" destId="{BD79A01C-6053-49E1-AF42-2934D7B35DD4}" srcOrd="1" destOrd="0" presId="urn:microsoft.com/office/officeart/2005/8/layout/hierarchy1"/>
    <dgm:cxn modelId="{89A40652-A36F-4A97-BFE2-9B68113DF0DB}" type="presParOf" srcId="{4268F27A-F8DF-40A1-87D8-968E06C5C31D}" destId="{BA60FB79-2DA6-41C9-9895-2AF6F184ABEF}" srcOrd="1" destOrd="0" presId="urn:microsoft.com/office/officeart/2005/8/layout/hierarchy1"/>
    <dgm:cxn modelId="{D701257D-E6BF-463E-BA81-3D5598BF39D7}" type="presParOf" srcId="{BA60FB79-2DA6-41C9-9895-2AF6F184ABEF}" destId="{D3BF049C-E548-464B-8080-2E6733FD510B}" srcOrd="0" destOrd="0" presId="urn:microsoft.com/office/officeart/2005/8/layout/hierarchy1"/>
    <dgm:cxn modelId="{5CD89C07-4F30-446A-9B6B-CB79041DCAF5}" type="presParOf" srcId="{BA60FB79-2DA6-41C9-9895-2AF6F184ABEF}" destId="{08EF9DFD-321C-4024-BBE4-111DC7AB151F}" srcOrd="1" destOrd="0" presId="urn:microsoft.com/office/officeart/2005/8/layout/hierarchy1"/>
    <dgm:cxn modelId="{4B61BBB8-099A-49BF-947E-292A7A3D6713}" type="presParOf" srcId="{08EF9DFD-321C-4024-BBE4-111DC7AB151F}" destId="{8147A18F-2C23-4851-A69B-B54E456D91EB}" srcOrd="0" destOrd="0" presId="urn:microsoft.com/office/officeart/2005/8/layout/hierarchy1"/>
    <dgm:cxn modelId="{591C6C51-FBFF-4F48-834B-D4429E9CC9EE}" type="presParOf" srcId="{8147A18F-2C23-4851-A69B-B54E456D91EB}" destId="{13640D60-AFE8-4AAA-B89E-061C968530CA}" srcOrd="0" destOrd="0" presId="urn:microsoft.com/office/officeart/2005/8/layout/hierarchy1"/>
    <dgm:cxn modelId="{AD99ECCB-5E13-49A5-B4D4-5309DFBD6A02}" type="presParOf" srcId="{8147A18F-2C23-4851-A69B-B54E456D91EB}" destId="{5C40BA9A-D486-49E6-8CED-97B6884D179D}" srcOrd="1" destOrd="0" presId="urn:microsoft.com/office/officeart/2005/8/layout/hierarchy1"/>
    <dgm:cxn modelId="{EF322F5F-B6F1-4BA2-9A3D-15B4BD6521A6}" type="presParOf" srcId="{08EF9DFD-321C-4024-BBE4-111DC7AB151F}" destId="{A4AB83E5-D189-4357-8C09-72FC381D9243}" srcOrd="1" destOrd="0" presId="urn:microsoft.com/office/officeart/2005/8/layout/hierarchy1"/>
    <dgm:cxn modelId="{8D1612F5-9305-45FA-9D2B-B1F6B7A7EA18}" type="presParOf" srcId="{A4AB83E5-D189-4357-8C09-72FC381D9243}" destId="{452EC65B-9F62-4ADF-B29B-353D6F23852B}" srcOrd="0" destOrd="0" presId="urn:microsoft.com/office/officeart/2005/8/layout/hierarchy1"/>
    <dgm:cxn modelId="{A34AAF98-1942-4A28-A9C8-A694942BB79D}" type="presParOf" srcId="{A4AB83E5-D189-4357-8C09-72FC381D9243}" destId="{B7818FFF-6FFF-48FA-A4A9-A5720BE82CF4}" srcOrd="1" destOrd="0" presId="urn:microsoft.com/office/officeart/2005/8/layout/hierarchy1"/>
    <dgm:cxn modelId="{1B0FCB8C-0C1C-4E0F-98C2-6B6493CEBFF3}" type="presParOf" srcId="{B7818FFF-6FFF-48FA-A4A9-A5720BE82CF4}" destId="{627955E6-1A7E-4FA4-9C4E-39296AC15143}" srcOrd="0" destOrd="0" presId="urn:microsoft.com/office/officeart/2005/8/layout/hierarchy1"/>
    <dgm:cxn modelId="{8AF6205D-9CD4-41BE-8019-1C39E21EC300}" type="presParOf" srcId="{627955E6-1A7E-4FA4-9C4E-39296AC15143}" destId="{150269CD-FF89-4860-BE99-436DE7DEC065}" srcOrd="0" destOrd="0" presId="urn:microsoft.com/office/officeart/2005/8/layout/hierarchy1"/>
    <dgm:cxn modelId="{E1594452-A891-402C-93DA-92C84265DBB7}" type="presParOf" srcId="{627955E6-1A7E-4FA4-9C4E-39296AC15143}" destId="{4A46FD56-FB81-4165-8398-A0B7BBB72EDF}" srcOrd="1" destOrd="0" presId="urn:microsoft.com/office/officeart/2005/8/layout/hierarchy1"/>
    <dgm:cxn modelId="{5FEDA127-6F97-43CB-8781-940475A66452}" type="presParOf" srcId="{B7818FFF-6FFF-48FA-A4A9-A5720BE82CF4}" destId="{DCA0C190-8FE6-4799-8BD4-53DFAD57E1A1}" srcOrd="1" destOrd="0" presId="urn:microsoft.com/office/officeart/2005/8/layout/hierarchy1"/>
    <dgm:cxn modelId="{1F45ED67-5035-4A66-8FF5-5F03C6B01207}" type="presParOf" srcId="{BA60FB79-2DA6-41C9-9895-2AF6F184ABEF}" destId="{7D9F902E-E348-4710-B7B1-F0C279566710}" srcOrd="2" destOrd="0" presId="urn:microsoft.com/office/officeart/2005/8/layout/hierarchy1"/>
    <dgm:cxn modelId="{0C631467-E99C-4071-95CB-659C2C2FB021}" type="presParOf" srcId="{BA60FB79-2DA6-41C9-9895-2AF6F184ABEF}" destId="{DE23FAFB-5189-4241-8E92-074E08E54E69}" srcOrd="3" destOrd="0" presId="urn:microsoft.com/office/officeart/2005/8/layout/hierarchy1"/>
    <dgm:cxn modelId="{116DEBFE-B340-45F1-AF06-B6DA38EF8B7A}" type="presParOf" srcId="{DE23FAFB-5189-4241-8E92-074E08E54E69}" destId="{3557B203-787A-430B-ABC9-6B7D9A8AAD57}" srcOrd="0" destOrd="0" presId="urn:microsoft.com/office/officeart/2005/8/layout/hierarchy1"/>
    <dgm:cxn modelId="{51F32C2C-DFB7-4A3A-9E62-91A442760A8D}" type="presParOf" srcId="{3557B203-787A-430B-ABC9-6B7D9A8AAD57}" destId="{22B11663-0A72-4938-A5E5-A667E4D82F0A}" srcOrd="0" destOrd="0" presId="urn:microsoft.com/office/officeart/2005/8/layout/hierarchy1"/>
    <dgm:cxn modelId="{6472F699-3005-4995-A025-B834E00004A2}" type="presParOf" srcId="{3557B203-787A-430B-ABC9-6B7D9A8AAD57}" destId="{17B4FED0-F481-4EB9-A5D1-87172BBC706F}" srcOrd="1" destOrd="0" presId="urn:microsoft.com/office/officeart/2005/8/layout/hierarchy1"/>
    <dgm:cxn modelId="{2CBC6ED4-7715-4942-8E58-FC593EE30257}" type="presParOf" srcId="{DE23FAFB-5189-4241-8E92-074E08E54E69}" destId="{6C640596-280F-45FA-9B91-52F37091A625}" srcOrd="1" destOrd="0" presId="urn:microsoft.com/office/officeart/2005/8/layout/hierarchy1"/>
    <dgm:cxn modelId="{D7D54096-6140-48A8-95A2-97312F1BC04D}" type="presParOf" srcId="{6C640596-280F-45FA-9B91-52F37091A625}" destId="{A373BF03-80E1-4900-9938-F6BB511654EB}" srcOrd="0" destOrd="0" presId="urn:microsoft.com/office/officeart/2005/8/layout/hierarchy1"/>
    <dgm:cxn modelId="{11F5E769-461F-4BEC-AADD-DF320EE0150E}" type="presParOf" srcId="{6C640596-280F-45FA-9B91-52F37091A625}" destId="{BAEBA0C4-DB29-4D65-A6C2-09920B21014C}" srcOrd="1" destOrd="0" presId="urn:microsoft.com/office/officeart/2005/8/layout/hierarchy1"/>
    <dgm:cxn modelId="{358E077F-DA48-46CA-B202-E446204A68D7}" type="presParOf" srcId="{BAEBA0C4-DB29-4D65-A6C2-09920B21014C}" destId="{2BB51591-C67B-4ABB-A1C5-C6137F2B79EA}" srcOrd="0" destOrd="0" presId="urn:microsoft.com/office/officeart/2005/8/layout/hierarchy1"/>
    <dgm:cxn modelId="{D5855DF1-B6AE-46B1-B7DB-CBE7571F739F}" type="presParOf" srcId="{2BB51591-C67B-4ABB-A1C5-C6137F2B79EA}" destId="{E1C954D0-6120-4E2F-B823-7AADA263E1A3}" srcOrd="0" destOrd="0" presId="urn:microsoft.com/office/officeart/2005/8/layout/hierarchy1"/>
    <dgm:cxn modelId="{BECD6929-E185-4503-8D41-273DB9F385F3}" type="presParOf" srcId="{2BB51591-C67B-4ABB-A1C5-C6137F2B79EA}" destId="{D2711B4B-A2A1-48DF-849E-BE430DFECC22}" srcOrd="1" destOrd="0" presId="urn:microsoft.com/office/officeart/2005/8/layout/hierarchy1"/>
    <dgm:cxn modelId="{71BDE365-6AF2-4640-89F9-8A9C27EFBFA3}" type="presParOf" srcId="{BAEBA0C4-DB29-4D65-A6C2-09920B21014C}" destId="{FD0E3B90-0C71-4515-B9D2-CCECCB9DAB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1D248-6050-42B5-AD2E-B392CA9256D5}" type="doc">
      <dgm:prSet loTypeId="urn:microsoft.com/office/officeart/2005/8/layout/orgChart1" loCatId="hierarchy" qsTypeId="urn:microsoft.com/office/officeart/2005/8/quickstyle/3d6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DCB4785-CBD6-4B3E-950D-FEB77477F558}">
      <dgm:prSet phldrT="[Текст]" custT="1"/>
      <dgm:spPr/>
      <dgm:t>
        <a:bodyPr/>
        <a:lstStyle/>
        <a:p>
          <a:r>
            <a:rPr lang="ru-RU" sz="3200" b="1" dirty="0"/>
            <a:t>Фаги</a:t>
          </a:r>
          <a:endParaRPr lang="ru-RU" sz="1500" b="1" dirty="0"/>
        </a:p>
      </dgm:t>
    </dgm:pt>
    <dgm:pt modelId="{7CFC291D-6E00-410E-AD31-C96F0389E3DE}" type="parTrans" cxnId="{01770B1C-AAA1-4910-A138-15DA0FE1E51B}">
      <dgm:prSet/>
      <dgm:spPr/>
      <dgm:t>
        <a:bodyPr/>
        <a:lstStyle/>
        <a:p>
          <a:endParaRPr lang="ru-RU"/>
        </a:p>
      </dgm:t>
    </dgm:pt>
    <dgm:pt modelId="{F0C0AF23-8BBF-4ECD-BB04-901800F10BFC}" type="sibTrans" cxnId="{01770B1C-AAA1-4910-A138-15DA0FE1E51B}">
      <dgm:prSet/>
      <dgm:spPr/>
      <dgm:t>
        <a:bodyPr/>
        <a:lstStyle/>
        <a:p>
          <a:endParaRPr lang="ru-RU"/>
        </a:p>
      </dgm:t>
    </dgm:pt>
    <dgm:pt modelId="{CD7E0EEB-69CA-44E5-8C6E-98C04F1F3BCC}">
      <dgm:prSet phldrT="[Текст]" custT="1"/>
      <dgm:spPr/>
      <dgm:t>
        <a:bodyPr/>
        <a:lstStyle/>
        <a:p>
          <a:r>
            <a:rPr lang="ru-RU" sz="2400" b="1" i="1" dirty="0"/>
            <a:t>Вирулентные</a:t>
          </a:r>
          <a:endParaRPr lang="ru-RU" sz="1500" b="1" i="1" dirty="0"/>
        </a:p>
      </dgm:t>
    </dgm:pt>
    <dgm:pt modelId="{7B670C22-E69D-4758-BDE9-58D6274FE431}" type="parTrans" cxnId="{DF50DACF-C0EB-4054-8765-C746AF0C8546}">
      <dgm:prSet/>
      <dgm:spPr/>
      <dgm:t>
        <a:bodyPr/>
        <a:lstStyle/>
        <a:p>
          <a:endParaRPr lang="ru-RU"/>
        </a:p>
      </dgm:t>
    </dgm:pt>
    <dgm:pt modelId="{685D5B9A-AEA1-4452-B30E-3875D833AEB3}" type="sibTrans" cxnId="{DF50DACF-C0EB-4054-8765-C746AF0C8546}">
      <dgm:prSet/>
      <dgm:spPr/>
      <dgm:t>
        <a:bodyPr/>
        <a:lstStyle/>
        <a:p>
          <a:endParaRPr lang="ru-RU"/>
        </a:p>
      </dgm:t>
    </dgm:pt>
    <dgm:pt modelId="{05A71661-39E5-404A-8BC5-CB0E43209237}">
      <dgm:prSet phldrT="[Текст]" custT="1"/>
      <dgm:spPr/>
      <dgm:t>
        <a:bodyPr/>
        <a:lstStyle/>
        <a:p>
          <a:r>
            <a:rPr lang="ru-RU" sz="2400" b="1" i="1" dirty="0"/>
            <a:t>Умеренные</a:t>
          </a:r>
          <a:endParaRPr lang="ru-RU" sz="1500" b="1" i="1" dirty="0"/>
        </a:p>
      </dgm:t>
    </dgm:pt>
    <dgm:pt modelId="{E1BE6929-7FEF-4659-B08D-2702BE05223E}" type="parTrans" cxnId="{FEE81265-ECAB-4FAD-963C-29ED3A4985B5}">
      <dgm:prSet/>
      <dgm:spPr/>
      <dgm:t>
        <a:bodyPr/>
        <a:lstStyle/>
        <a:p>
          <a:endParaRPr lang="ru-RU"/>
        </a:p>
      </dgm:t>
    </dgm:pt>
    <dgm:pt modelId="{775F58BE-11DE-48A7-855F-75A3978A7346}" type="sibTrans" cxnId="{FEE81265-ECAB-4FAD-963C-29ED3A4985B5}">
      <dgm:prSet/>
      <dgm:spPr/>
      <dgm:t>
        <a:bodyPr/>
        <a:lstStyle/>
        <a:p>
          <a:endParaRPr lang="ru-RU"/>
        </a:p>
      </dgm:t>
    </dgm:pt>
    <dgm:pt modelId="{C5167B47-8FCA-4BDF-AF96-3632DD93351E}">
      <dgm:prSet phldrT="[Текст]"/>
      <dgm:spPr/>
      <dgm:t>
        <a:bodyPr/>
        <a:lstStyle/>
        <a:p>
          <a:r>
            <a:rPr lang="ru-RU" dirty="0"/>
            <a:t>вызывают  </a:t>
          </a:r>
          <a:r>
            <a:rPr lang="ru-RU" i="1" dirty="0"/>
            <a:t>продуктивную инфекцию </a:t>
          </a:r>
          <a:r>
            <a:rPr lang="ru-RU" dirty="0"/>
            <a:t>и лизис бактериальной клетки</a:t>
          </a:r>
        </a:p>
      </dgm:t>
    </dgm:pt>
    <dgm:pt modelId="{00777242-923A-4F6A-BC8A-028A75BEFC72}" type="parTrans" cxnId="{823CB1D3-5E38-4E0F-A7E4-EB489EF40AE3}">
      <dgm:prSet/>
      <dgm:spPr/>
      <dgm:t>
        <a:bodyPr/>
        <a:lstStyle/>
        <a:p>
          <a:endParaRPr lang="ru-RU"/>
        </a:p>
      </dgm:t>
    </dgm:pt>
    <dgm:pt modelId="{17BF09FB-B0BB-4BD1-A54D-3D3BE7EF0863}" type="sibTrans" cxnId="{823CB1D3-5E38-4E0F-A7E4-EB489EF40AE3}">
      <dgm:prSet/>
      <dgm:spPr/>
      <dgm:t>
        <a:bodyPr/>
        <a:lstStyle/>
        <a:p>
          <a:endParaRPr lang="ru-RU"/>
        </a:p>
      </dgm:t>
    </dgm:pt>
    <dgm:pt modelId="{6B5772A9-3C5D-4A14-A01C-343AB1806E2F}">
      <dgm:prSet phldrT="[Текст]"/>
      <dgm:spPr/>
      <dgm:t>
        <a:bodyPr/>
        <a:lstStyle/>
        <a:p>
          <a:r>
            <a:rPr lang="ru-RU" dirty="0"/>
            <a:t>вызывают </a:t>
          </a:r>
          <a:r>
            <a:rPr lang="ru-RU" i="1" dirty="0"/>
            <a:t>латентную инфекцию </a:t>
          </a:r>
          <a:r>
            <a:rPr lang="ru-RU" dirty="0"/>
            <a:t>и  ассоциацию генома вируса с бактериальной хромосомой</a:t>
          </a:r>
        </a:p>
      </dgm:t>
    </dgm:pt>
    <dgm:pt modelId="{2770E670-1413-4447-ACC2-D9F8579C43A3}" type="parTrans" cxnId="{394B3D70-6902-4196-A5A8-09CF736E6C22}">
      <dgm:prSet/>
      <dgm:spPr/>
      <dgm:t>
        <a:bodyPr/>
        <a:lstStyle/>
        <a:p>
          <a:endParaRPr lang="ru-RU"/>
        </a:p>
      </dgm:t>
    </dgm:pt>
    <dgm:pt modelId="{C05C36C4-09A9-42D2-AF6B-B0EB5A46DD89}" type="sibTrans" cxnId="{394B3D70-6902-4196-A5A8-09CF736E6C22}">
      <dgm:prSet/>
      <dgm:spPr/>
      <dgm:t>
        <a:bodyPr/>
        <a:lstStyle/>
        <a:p>
          <a:endParaRPr lang="ru-RU"/>
        </a:p>
      </dgm:t>
    </dgm:pt>
    <dgm:pt modelId="{59CC6220-77BD-4E6C-88B2-6BD651CD7544}" type="pres">
      <dgm:prSet presAssocID="{B581D248-6050-42B5-AD2E-B392CA9256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D62554-3186-47AE-8378-9EE88424EB98}" type="pres">
      <dgm:prSet presAssocID="{9DCB4785-CBD6-4B3E-950D-FEB77477F558}" presName="hierRoot1" presStyleCnt="0">
        <dgm:presLayoutVars>
          <dgm:hierBranch val="init"/>
        </dgm:presLayoutVars>
      </dgm:prSet>
      <dgm:spPr/>
    </dgm:pt>
    <dgm:pt modelId="{0C9323E2-FD68-466C-8B9B-B14146559B8C}" type="pres">
      <dgm:prSet presAssocID="{9DCB4785-CBD6-4B3E-950D-FEB77477F558}" presName="rootComposite1" presStyleCnt="0"/>
      <dgm:spPr/>
    </dgm:pt>
    <dgm:pt modelId="{09AF291F-C204-406B-A692-B3759BAD9614}" type="pres">
      <dgm:prSet presAssocID="{9DCB4785-CBD6-4B3E-950D-FEB77477F558}" presName="rootText1" presStyleLbl="node0" presStyleIdx="0" presStyleCnt="1">
        <dgm:presLayoutVars>
          <dgm:chPref val="3"/>
        </dgm:presLayoutVars>
      </dgm:prSet>
      <dgm:spPr/>
    </dgm:pt>
    <dgm:pt modelId="{643BEDCE-D072-41AC-9323-C4E54E515E4F}" type="pres">
      <dgm:prSet presAssocID="{9DCB4785-CBD6-4B3E-950D-FEB77477F558}" presName="rootConnector1" presStyleLbl="node1" presStyleIdx="0" presStyleCnt="0"/>
      <dgm:spPr/>
    </dgm:pt>
    <dgm:pt modelId="{36E38118-B988-4E20-88D0-46892D2F48F3}" type="pres">
      <dgm:prSet presAssocID="{9DCB4785-CBD6-4B3E-950D-FEB77477F558}" presName="hierChild2" presStyleCnt="0"/>
      <dgm:spPr/>
    </dgm:pt>
    <dgm:pt modelId="{E9C88B39-76C7-4405-88C7-D72F850DFDB4}" type="pres">
      <dgm:prSet presAssocID="{7B670C22-E69D-4758-BDE9-58D6274FE431}" presName="Name37" presStyleLbl="parChTrans1D2" presStyleIdx="0" presStyleCnt="2"/>
      <dgm:spPr/>
    </dgm:pt>
    <dgm:pt modelId="{4962BAB1-EF9B-4D81-858A-84E0DE800496}" type="pres">
      <dgm:prSet presAssocID="{CD7E0EEB-69CA-44E5-8C6E-98C04F1F3BCC}" presName="hierRoot2" presStyleCnt="0">
        <dgm:presLayoutVars>
          <dgm:hierBranch val="init"/>
        </dgm:presLayoutVars>
      </dgm:prSet>
      <dgm:spPr/>
    </dgm:pt>
    <dgm:pt modelId="{3754F3F0-83E0-498B-B592-A3E15DC8DDF4}" type="pres">
      <dgm:prSet presAssocID="{CD7E0EEB-69CA-44E5-8C6E-98C04F1F3BCC}" presName="rootComposite" presStyleCnt="0"/>
      <dgm:spPr/>
    </dgm:pt>
    <dgm:pt modelId="{34EAEB05-E9DB-47CD-AAA5-D53E1E0D47B0}" type="pres">
      <dgm:prSet presAssocID="{CD7E0EEB-69CA-44E5-8C6E-98C04F1F3BCC}" presName="rootText" presStyleLbl="node2" presStyleIdx="0" presStyleCnt="2">
        <dgm:presLayoutVars>
          <dgm:chPref val="3"/>
        </dgm:presLayoutVars>
      </dgm:prSet>
      <dgm:spPr/>
    </dgm:pt>
    <dgm:pt modelId="{03BFFAB8-194A-4DAD-A6D6-60A5F18CD660}" type="pres">
      <dgm:prSet presAssocID="{CD7E0EEB-69CA-44E5-8C6E-98C04F1F3BCC}" presName="rootConnector" presStyleLbl="node2" presStyleIdx="0" presStyleCnt="2"/>
      <dgm:spPr/>
    </dgm:pt>
    <dgm:pt modelId="{3B943E83-A5F8-4AE0-B7B6-6C3D6D0153B5}" type="pres">
      <dgm:prSet presAssocID="{CD7E0EEB-69CA-44E5-8C6E-98C04F1F3BCC}" presName="hierChild4" presStyleCnt="0"/>
      <dgm:spPr/>
    </dgm:pt>
    <dgm:pt modelId="{DF64879D-CBF9-49BC-B9F9-588C04366072}" type="pres">
      <dgm:prSet presAssocID="{00777242-923A-4F6A-BC8A-028A75BEFC72}" presName="Name37" presStyleLbl="parChTrans1D3" presStyleIdx="0" presStyleCnt="2"/>
      <dgm:spPr/>
    </dgm:pt>
    <dgm:pt modelId="{E1DD6997-46A9-4136-BD75-A2BCA0C9917E}" type="pres">
      <dgm:prSet presAssocID="{C5167B47-8FCA-4BDF-AF96-3632DD93351E}" presName="hierRoot2" presStyleCnt="0">
        <dgm:presLayoutVars>
          <dgm:hierBranch val="init"/>
        </dgm:presLayoutVars>
      </dgm:prSet>
      <dgm:spPr/>
    </dgm:pt>
    <dgm:pt modelId="{92ED8F4F-C6BF-42E6-BEAA-426D8EEF0386}" type="pres">
      <dgm:prSet presAssocID="{C5167B47-8FCA-4BDF-AF96-3632DD93351E}" presName="rootComposite" presStyleCnt="0"/>
      <dgm:spPr/>
    </dgm:pt>
    <dgm:pt modelId="{91026E15-5CE2-444C-B53D-D36AEBDAA22B}" type="pres">
      <dgm:prSet presAssocID="{C5167B47-8FCA-4BDF-AF96-3632DD93351E}" presName="rootText" presStyleLbl="node3" presStyleIdx="0" presStyleCnt="2">
        <dgm:presLayoutVars>
          <dgm:chPref val="3"/>
        </dgm:presLayoutVars>
      </dgm:prSet>
      <dgm:spPr/>
    </dgm:pt>
    <dgm:pt modelId="{FA740666-CACB-4293-96BE-D1142CEA85F9}" type="pres">
      <dgm:prSet presAssocID="{C5167B47-8FCA-4BDF-AF96-3632DD93351E}" presName="rootConnector" presStyleLbl="node3" presStyleIdx="0" presStyleCnt="2"/>
      <dgm:spPr/>
    </dgm:pt>
    <dgm:pt modelId="{28CF9312-3C56-48B5-AD7A-06B726BFD912}" type="pres">
      <dgm:prSet presAssocID="{C5167B47-8FCA-4BDF-AF96-3632DD93351E}" presName="hierChild4" presStyleCnt="0"/>
      <dgm:spPr/>
    </dgm:pt>
    <dgm:pt modelId="{E0346C85-F6A9-48E1-9BA6-0E53EB4A72A7}" type="pres">
      <dgm:prSet presAssocID="{C5167B47-8FCA-4BDF-AF96-3632DD93351E}" presName="hierChild5" presStyleCnt="0"/>
      <dgm:spPr/>
    </dgm:pt>
    <dgm:pt modelId="{712E234A-33A0-4F2F-A035-1B6B4F48B921}" type="pres">
      <dgm:prSet presAssocID="{CD7E0EEB-69CA-44E5-8C6E-98C04F1F3BCC}" presName="hierChild5" presStyleCnt="0"/>
      <dgm:spPr/>
    </dgm:pt>
    <dgm:pt modelId="{07A40F93-80EA-47DE-953D-505B5625915A}" type="pres">
      <dgm:prSet presAssocID="{E1BE6929-7FEF-4659-B08D-2702BE05223E}" presName="Name37" presStyleLbl="parChTrans1D2" presStyleIdx="1" presStyleCnt="2"/>
      <dgm:spPr/>
    </dgm:pt>
    <dgm:pt modelId="{4F09E903-3AF2-403C-9EF7-874738FD54CD}" type="pres">
      <dgm:prSet presAssocID="{05A71661-39E5-404A-8BC5-CB0E43209237}" presName="hierRoot2" presStyleCnt="0">
        <dgm:presLayoutVars>
          <dgm:hierBranch val="init"/>
        </dgm:presLayoutVars>
      </dgm:prSet>
      <dgm:spPr/>
    </dgm:pt>
    <dgm:pt modelId="{70623567-3A41-4609-8B8E-E25ACC353AA0}" type="pres">
      <dgm:prSet presAssocID="{05A71661-39E5-404A-8BC5-CB0E43209237}" presName="rootComposite" presStyleCnt="0"/>
      <dgm:spPr/>
    </dgm:pt>
    <dgm:pt modelId="{277931DA-A9C8-43C3-819B-239FE13FCFD6}" type="pres">
      <dgm:prSet presAssocID="{05A71661-39E5-404A-8BC5-CB0E43209237}" presName="rootText" presStyleLbl="node2" presStyleIdx="1" presStyleCnt="2">
        <dgm:presLayoutVars>
          <dgm:chPref val="3"/>
        </dgm:presLayoutVars>
      </dgm:prSet>
      <dgm:spPr/>
    </dgm:pt>
    <dgm:pt modelId="{608030B2-802D-4B1C-ADDF-9B45171709D6}" type="pres">
      <dgm:prSet presAssocID="{05A71661-39E5-404A-8BC5-CB0E43209237}" presName="rootConnector" presStyleLbl="node2" presStyleIdx="1" presStyleCnt="2"/>
      <dgm:spPr/>
    </dgm:pt>
    <dgm:pt modelId="{A8110ED3-7DA2-4D9F-BD22-A20BDA63DBAF}" type="pres">
      <dgm:prSet presAssocID="{05A71661-39E5-404A-8BC5-CB0E43209237}" presName="hierChild4" presStyleCnt="0"/>
      <dgm:spPr/>
    </dgm:pt>
    <dgm:pt modelId="{AE075570-567A-49FC-B959-5B1ADBEA4DEA}" type="pres">
      <dgm:prSet presAssocID="{2770E670-1413-4447-ACC2-D9F8579C43A3}" presName="Name37" presStyleLbl="parChTrans1D3" presStyleIdx="1" presStyleCnt="2"/>
      <dgm:spPr/>
    </dgm:pt>
    <dgm:pt modelId="{A6C3C450-6E8D-4E99-9261-F3F380DAE65F}" type="pres">
      <dgm:prSet presAssocID="{6B5772A9-3C5D-4A14-A01C-343AB1806E2F}" presName="hierRoot2" presStyleCnt="0">
        <dgm:presLayoutVars>
          <dgm:hierBranch val="init"/>
        </dgm:presLayoutVars>
      </dgm:prSet>
      <dgm:spPr/>
    </dgm:pt>
    <dgm:pt modelId="{F988C932-ECE8-4CA0-ADE7-2B86E3DB87FF}" type="pres">
      <dgm:prSet presAssocID="{6B5772A9-3C5D-4A14-A01C-343AB1806E2F}" presName="rootComposite" presStyleCnt="0"/>
      <dgm:spPr/>
    </dgm:pt>
    <dgm:pt modelId="{9CBA369D-B6C4-4159-A5AB-75F83BDDBBA8}" type="pres">
      <dgm:prSet presAssocID="{6B5772A9-3C5D-4A14-A01C-343AB1806E2F}" presName="rootText" presStyleLbl="node3" presStyleIdx="1" presStyleCnt="2">
        <dgm:presLayoutVars>
          <dgm:chPref val="3"/>
        </dgm:presLayoutVars>
      </dgm:prSet>
      <dgm:spPr/>
    </dgm:pt>
    <dgm:pt modelId="{52E3A9CC-BBE2-4D3B-8200-8C97C3BEBD0D}" type="pres">
      <dgm:prSet presAssocID="{6B5772A9-3C5D-4A14-A01C-343AB1806E2F}" presName="rootConnector" presStyleLbl="node3" presStyleIdx="1" presStyleCnt="2"/>
      <dgm:spPr/>
    </dgm:pt>
    <dgm:pt modelId="{A7A9C971-49B6-44BA-A109-0EBA9BE45AF6}" type="pres">
      <dgm:prSet presAssocID="{6B5772A9-3C5D-4A14-A01C-343AB1806E2F}" presName="hierChild4" presStyleCnt="0"/>
      <dgm:spPr/>
    </dgm:pt>
    <dgm:pt modelId="{3BC346FC-0B07-4DA5-B0DC-334171A7CE36}" type="pres">
      <dgm:prSet presAssocID="{6B5772A9-3C5D-4A14-A01C-343AB1806E2F}" presName="hierChild5" presStyleCnt="0"/>
      <dgm:spPr/>
    </dgm:pt>
    <dgm:pt modelId="{CDCD598E-E12B-43A5-88B1-2410F664689C}" type="pres">
      <dgm:prSet presAssocID="{05A71661-39E5-404A-8BC5-CB0E43209237}" presName="hierChild5" presStyleCnt="0"/>
      <dgm:spPr/>
    </dgm:pt>
    <dgm:pt modelId="{7E5F402C-B0A5-44C5-81D2-A9397EEB1F29}" type="pres">
      <dgm:prSet presAssocID="{9DCB4785-CBD6-4B3E-950D-FEB77477F558}" presName="hierChild3" presStyleCnt="0"/>
      <dgm:spPr/>
    </dgm:pt>
  </dgm:ptLst>
  <dgm:cxnLst>
    <dgm:cxn modelId="{01770B1C-AAA1-4910-A138-15DA0FE1E51B}" srcId="{B581D248-6050-42B5-AD2E-B392CA9256D5}" destId="{9DCB4785-CBD6-4B3E-950D-FEB77477F558}" srcOrd="0" destOrd="0" parTransId="{7CFC291D-6E00-410E-AD31-C96F0389E3DE}" sibTransId="{F0C0AF23-8BBF-4ECD-BB04-901800F10BFC}"/>
    <dgm:cxn modelId="{F8D7113C-4FC3-44A2-B8AD-4375B17D9CD6}" type="presOf" srcId="{05A71661-39E5-404A-8BC5-CB0E43209237}" destId="{608030B2-802D-4B1C-ADDF-9B45171709D6}" srcOrd="1" destOrd="0" presId="urn:microsoft.com/office/officeart/2005/8/layout/orgChart1"/>
    <dgm:cxn modelId="{705BEC5D-6981-425F-A9A5-FD65A2BB5970}" type="presOf" srcId="{00777242-923A-4F6A-BC8A-028A75BEFC72}" destId="{DF64879D-CBF9-49BC-B9F9-588C04366072}" srcOrd="0" destOrd="0" presId="urn:microsoft.com/office/officeart/2005/8/layout/orgChart1"/>
    <dgm:cxn modelId="{C7096462-19EF-4D21-B226-6D1DB901987B}" type="presOf" srcId="{7B670C22-E69D-4758-BDE9-58D6274FE431}" destId="{E9C88B39-76C7-4405-88C7-D72F850DFDB4}" srcOrd="0" destOrd="0" presId="urn:microsoft.com/office/officeart/2005/8/layout/orgChart1"/>
    <dgm:cxn modelId="{FEE81265-ECAB-4FAD-963C-29ED3A4985B5}" srcId="{9DCB4785-CBD6-4B3E-950D-FEB77477F558}" destId="{05A71661-39E5-404A-8BC5-CB0E43209237}" srcOrd="1" destOrd="0" parTransId="{E1BE6929-7FEF-4659-B08D-2702BE05223E}" sibTransId="{775F58BE-11DE-48A7-855F-75A3978A7346}"/>
    <dgm:cxn modelId="{394B3D70-6902-4196-A5A8-09CF736E6C22}" srcId="{05A71661-39E5-404A-8BC5-CB0E43209237}" destId="{6B5772A9-3C5D-4A14-A01C-343AB1806E2F}" srcOrd="0" destOrd="0" parTransId="{2770E670-1413-4447-ACC2-D9F8579C43A3}" sibTransId="{C05C36C4-09A9-42D2-AF6B-B0EB5A46DD89}"/>
    <dgm:cxn modelId="{0C42F370-D41C-43C8-9A89-2C89DD3D5292}" type="presOf" srcId="{9DCB4785-CBD6-4B3E-950D-FEB77477F558}" destId="{09AF291F-C204-406B-A692-B3759BAD9614}" srcOrd="0" destOrd="0" presId="urn:microsoft.com/office/officeart/2005/8/layout/orgChart1"/>
    <dgm:cxn modelId="{2714D452-5015-4215-A0AF-6979444200BB}" type="presOf" srcId="{C5167B47-8FCA-4BDF-AF96-3632DD93351E}" destId="{FA740666-CACB-4293-96BE-D1142CEA85F9}" srcOrd="1" destOrd="0" presId="urn:microsoft.com/office/officeart/2005/8/layout/orgChart1"/>
    <dgm:cxn modelId="{01BD1E78-4984-4F01-B56E-69E4E956241B}" type="presOf" srcId="{E1BE6929-7FEF-4659-B08D-2702BE05223E}" destId="{07A40F93-80EA-47DE-953D-505B5625915A}" srcOrd="0" destOrd="0" presId="urn:microsoft.com/office/officeart/2005/8/layout/orgChart1"/>
    <dgm:cxn modelId="{D302545A-2475-40EE-A202-ED4B6C4C8A8E}" type="presOf" srcId="{9DCB4785-CBD6-4B3E-950D-FEB77477F558}" destId="{643BEDCE-D072-41AC-9323-C4E54E515E4F}" srcOrd="1" destOrd="0" presId="urn:microsoft.com/office/officeart/2005/8/layout/orgChart1"/>
    <dgm:cxn modelId="{1BE63397-D7EB-481A-9D82-B1B635680DB8}" type="presOf" srcId="{CD7E0EEB-69CA-44E5-8C6E-98C04F1F3BCC}" destId="{34EAEB05-E9DB-47CD-AAA5-D53E1E0D47B0}" srcOrd="0" destOrd="0" presId="urn:microsoft.com/office/officeart/2005/8/layout/orgChart1"/>
    <dgm:cxn modelId="{5F659398-B6DA-4B7D-95AA-9A28E8F45662}" type="presOf" srcId="{05A71661-39E5-404A-8BC5-CB0E43209237}" destId="{277931DA-A9C8-43C3-819B-239FE13FCFD6}" srcOrd="0" destOrd="0" presId="urn:microsoft.com/office/officeart/2005/8/layout/orgChart1"/>
    <dgm:cxn modelId="{9C60689C-5397-4B06-8DA9-27A50294DC29}" type="presOf" srcId="{2770E670-1413-4447-ACC2-D9F8579C43A3}" destId="{AE075570-567A-49FC-B959-5B1ADBEA4DEA}" srcOrd="0" destOrd="0" presId="urn:microsoft.com/office/officeart/2005/8/layout/orgChart1"/>
    <dgm:cxn modelId="{952446A8-6292-4F0A-87DC-025858E3E190}" type="presOf" srcId="{6B5772A9-3C5D-4A14-A01C-343AB1806E2F}" destId="{9CBA369D-B6C4-4159-A5AB-75F83BDDBBA8}" srcOrd="0" destOrd="0" presId="urn:microsoft.com/office/officeart/2005/8/layout/orgChart1"/>
    <dgm:cxn modelId="{810012A9-BA31-44AF-96FA-495E112A74A3}" type="presOf" srcId="{CD7E0EEB-69CA-44E5-8C6E-98C04F1F3BCC}" destId="{03BFFAB8-194A-4DAD-A6D6-60A5F18CD660}" srcOrd="1" destOrd="0" presId="urn:microsoft.com/office/officeart/2005/8/layout/orgChart1"/>
    <dgm:cxn modelId="{47E32BC1-050B-4D6F-BA0C-2B01370D5CF6}" type="presOf" srcId="{B581D248-6050-42B5-AD2E-B392CA9256D5}" destId="{59CC6220-77BD-4E6C-88B2-6BD651CD7544}" srcOrd="0" destOrd="0" presId="urn:microsoft.com/office/officeart/2005/8/layout/orgChart1"/>
    <dgm:cxn modelId="{DF50DACF-C0EB-4054-8765-C746AF0C8546}" srcId="{9DCB4785-CBD6-4B3E-950D-FEB77477F558}" destId="{CD7E0EEB-69CA-44E5-8C6E-98C04F1F3BCC}" srcOrd="0" destOrd="0" parTransId="{7B670C22-E69D-4758-BDE9-58D6274FE431}" sibTransId="{685D5B9A-AEA1-4452-B30E-3875D833AEB3}"/>
    <dgm:cxn modelId="{823CB1D3-5E38-4E0F-A7E4-EB489EF40AE3}" srcId="{CD7E0EEB-69CA-44E5-8C6E-98C04F1F3BCC}" destId="{C5167B47-8FCA-4BDF-AF96-3632DD93351E}" srcOrd="0" destOrd="0" parTransId="{00777242-923A-4F6A-BC8A-028A75BEFC72}" sibTransId="{17BF09FB-B0BB-4BD1-A54D-3D3BE7EF0863}"/>
    <dgm:cxn modelId="{D8E154F4-8B7E-4DB3-B2CE-03F1B4F189AA}" type="presOf" srcId="{6B5772A9-3C5D-4A14-A01C-343AB1806E2F}" destId="{52E3A9CC-BBE2-4D3B-8200-8C97C3BEBD0D}" srcOrd="1" destOrd="0" presId="urn:microsoft.com/office/officeart/2005/8/layout/orgChart1"/>
    <dgm:cxn modelId="{85D281F9-46EA-464C-AAFE-F2905938B007}" type="presOf" srcId="{C5167B47-8FCA-4BDF-AF96-3632DD93351E}" destId="{91026E15-5CE2-444C-B53D-D36AEBDAA22B}" srcOrd="0" destOrd="0" presId="urn:microsoft.com/office/officeart/2005/8/layout/orgChart1"/>
    <dgm:cxn modelId="{0B234F46-600F-4B8F-805A-6F8F5BD61C6D}" type="presParOf" srcId="{59CC6220-77BD-4E6C-88B2-6BD651CD7544}" destId="{30D62554-3186-47AE-8378-9EE88424EB98}" srcOrd="0" destOrd="0" presId="urn:microsoft.com/office/officeart/2005/8/layout/orgChart1"/>
    <dgm:cxn modelId="{37267F06-0F04-43D7-AEA0-CDF4DC7EC8C7}" type="presParOf" srcId="{30D62554-3186-47AE-8378-9EE88424EB98}" destId="{0C9323E2-FD68-466C-8B9B-B14146559B8C}" srcOrd="0" destOrd="0" presId="urn:microsoft.com/office/officeart/2005/8/layout/orgChart1"/>
    <dgm:cxn modelId="{BA384D5E-B77D-4A90-9B92-7DEC22BD0CDB}" type="presParOf" srcId="{0C9323E2-FD68-466C-8B9B-B14146559B8C}" destId="{09AF291F-C204-406B-A692-B3759BAD9614}" srcOrd="0" destOrd="0" presId="urn:microsoft.com/office/officeart/2005/8/layout/orgChart1"/>
    <dgm:cxn modelId="{5BD683F8-E469-4247-A966-4019C0129B1F}" type="presParOf" srcId="{0C9323E2-FD68-466C-8B9B-B14146559B8C}" destId="{643BEDCE-D072-41AC-9323-C4E54E515E4F}" srcOrd="1" destOrd="0" presId="urn:microsoft.com/office/officeart/2005/8/layout/orgChart1"/>
    <dgm:cxn modelId="{FC4D2F35-A689-4D2F-B57E-51CECD49D605}" type="presParOf" srcId="{30D62554-3186-47AE-8378-9EE88424EB98}" destId="{36E38118-B988-4E20-88D0-46892D2F48F3}" srcOrd="1" destOrd="0" presId="urn:microsoft.com/office/officeart/2005/8/layout/orgChart1"/>
    <dgm:cxn modelId="{72214F30-FE37-4896-A068-4C6E53C3BB46}" type="presParOf" srcId="{36E38118-B988-4E20-88D0-46892D2F48F3}" destId="{E9C88B39-76C7-4405-88C7-D72F850DFDB4}" srcOrd="0" destOrd="0" presId="urn:microsoft.com/office/officeart/2005/8/layout/orgChart1"/>
    <dgm:cxn modelId="{0D99BA0E-2145-4A0E-B168-5FE571210AE6}" type="presParOf" srcId="{36E38118-B988-4E20-88D0-46892D2F48F3}" destId="{4962BAB1-EF9B-4D81-858A-84E0DE800496}" srcOrd="1" destOrd="0" presId="urn:microsoft.com/office/officeart/2005/8/layout/orgChart1"/>
    <dgm:cxn modelId="{E1075B23-E500-4533-B6A2-A8604B021D37}" type="presParOf" srcId="{4962BAB1-EF9B-4D81-858A-84E0DE800496}" destId="{3754F3F0-83E0-498B-B592-A3E15DC8DDF4}" srcOrd="0" destOrd="0" presId="urn:microsoft.com/office/officeart/2005/8/layout/orgChart1"/>
    <dgm:cxn modelId="{5B76D7F6-D766-4598-A6DF-62D2B9F610B3}" type="presParOf" srcId="{3754F3F0-83E0-498B-B592-A3E15DC8DDF4}" destId="{34EAEB05-E9DB-47CD-AAA5-D53E1E0D47B0}" srcOrd="0" destOrd="0" presId="urn:microsoft.com/office/officeart/2005/8/layout/orgChart1"/>
    <dgm:cxn modelId="{137255F5-B8EA-44AC-920D-86DF7BEE01C4}" type="presParOf" srcId="{3754F3F0-83E0-498B-B592-A3E15DC8DDF4}" destId="{03BFFAB8-194A-4DAD-A6D6-60A5F18CD660}" srcOrd="1" destOrd="0" presId="urn:microsoft.com/office/officeart/2005/8/layout/orgChart1"/>
    <dgm:cxn modelId="{AC77177D-2357-4D6C-A86A-B4082E273833}" type="presParOf" srcId="{4962BAB1-EF9B-4D81-858A-84E0DE800496}" destId="{3B943E83-A5F8-4AE0-B7B6-6C3D6D0153B5}" srcOrd="1" destOrd="0" presId="urn:microsoft.com/office/officeart/2005/8/layout/orgChart1"/>
    <dgm:cxn modelId="{CA052696-EE0C-4EA4-AD11-EB4E60B46B7E}" type="presParOf" srcId="{3B943E83-A5F8-4AE0-B7B6-6C3D6D0153B5}" destId="{DF64879D-CBF9-49BC-B9F9-588C04366072}" srcOrd="0" destOrd="0" presId="urn:microsoft.com/office/officeart/2005/8/layout/orgChart1"/>
    <dgm:cxn modelId="{ED525986-335F-4075-84AF-EF4BD24A872F}" type="presParOf" srcId="{3B943E83-A5F8-4AE0-B7B6-6C3D6D0153B5}" destId="{E1DD6997-46A9-4136-BD75-A2BCA0C9917E}" srcOrd="1" destOrd="0" presId="urn:microsoft.com/office/officeart/2005/8/layout/orgChart1"/>
    <dgm:cxn modelId="{06D397A9-1BDE-44E4-8EB0-64BD697854FC}" type="presParOf" srcId="{E1DD6997-46A9-4136-BD75-A2BCA0C9917E}" destId="{92ED8F4F-C6BF-42E6-BEAA-426D8EEF0386}" srcOrd="0" destOrd="0" presId="urn:microsoft.com/office/officeart/2005/8/layout/orgChart1"/>
    <dgm:cxn modelId="{7857713F-42F6-4938-ABFE-6CCFD3440C5D}" type="presParOf" srcId="{92ED8F4F-C6BF-42E6-BEAA-426D8EEF0386}" destId="{91026E15-5CE2-444C-B53D-D36AEBDAA22B}" srcOrd="0" destOrd="0" presId="urn:microsoft.com/office/officeart/2005/8/layout/orgChart1"/>
    <dgm:cxn modelId="{93F4DE6C-B2AF-4242-87A8-55FB80B3920D}" type="presParOf" srcId="{92ED8F4F-C6BF-42E6-BEAA-426D8EEF0386}" destId="{FA740666-CACB-4293-96BE-D1142CEA85F9}" srcOrd="1" destOrd="0" presId="urn:microsoft.com/office/officeart/2005/8/layout/orgChart1"/>
    <dgm:cxn modelId="{6870CE75-3D08-4C05-932D-4409ECC9721F}" type="presParOf" srcId="{E1DD6997-46A9-4136-BD75-A2BCA0C9917E}" destId="{28CF9312-3C56-48B5-AD7A-06B726BFD912}" srcOrd="1" destOrd="0" presId="urn:microsoft.com/office/officeart/2005/8/layout/orgChart1"/>
    <dgm:cxn modelId="{1C6CF4AB-8C95-4CD7-8C39-7012778F9ACC}" type="presParOf" srcId="{E1DD6997-46A9-4136-BD75-A2BCA0C9917E}" destId="{E0346C85-F6A9-48E1-9BA6-0E53EB4A72A7}" srcOrd="2" destOrd="0" presId="urn:microsoft.com/office/officeart/2005/8/layout/orgChart1"/>
    <dgm:cxn modelId="{385720D6-DE71-4EA5-9917-C9DEF83F0F51}" type="presParOf" srcId="{4962BAB1-EF9B-4D81-858A-84E0DE800496}" destId="{712E234A-33A0-4F2F-A035-1B6B4F48B921}" srcOrd="2" destOrd="0" presId="urn:microsoft.com/office/officeart/2005/8/layout/orgChart1"/>
    <dgm:cxn modelId="{E943374B-19E7-4A7C-8F91-B04646EBB9FE}" type="presParOf" srcId="{36E38118-B988-4E20-88D0-46892D2F48F3}" destId="{07A40F93-80EA-47DE-953D-505B5625915A}" srcOrd="2" destOrd="0" presId="urn:microsoft.com/office/officeart/2005/8/layout/orgChart1"/>
    <dgm:cxn modelId="{9E3B3075-D35F-4F48-AEAC-252F6B380CB1}" type="presParOf" srcId="{36E38118-B988-4E20-88D0-46892D2F48F3}" destId="{4F09E903-3AF2-403C-9EF7-874738FD54CD}" srcOrd="3" destOrd="0" presId="urn:microsoft.com/office/officeart/2005/8/layout/orgChart1"/>
    <dgm:cxn modelId="{96C6A603-DF60-47AE-86CE-82C36BC20F13}" type="presParOf" srcId="{4F09E903-3AF2-403C-9EF7-874738FD54CD}" destId="{70623567-3A41-4609-8B8E-E25ACC353AA0}" srcOrd="0" destOrd="0" presId="urn:microsoft.com/office/officeart/2005/8/layout/orgChart1"/>
    <dgm:cxn modelId="{C4764CFC-DA82-41D7-8CB7-68A5C0DCEB2C}" type="presParOf" srcId="{70623567-3A41-4609-8B8E-E25ACC353AA0}" destId="{277931DA-A9C8-43C3-819B-239FE13FCFD6}" srcOrd="0" destOrd="0" presId="urn:microsoft.com/office/officeart/2005/8/layout/orgChart1"/>
    <dgm:cxn modelId="{F2E00AE4-4E25-4530-9812-CB4434A48F89}" type="presParOf" srcId="{70623567-3A41-4609-8B8E-E25ACC353AA0}" destId="{608030B2-802D-4B1C-ADDF-9B45171709D6}" srcOrd="1" destOrd="0" presId="urn:microsoft.com/office/officeart/2005/8/layout/orgChart1"/>
    <dgm:cxn modelId="{7970DAC3-F7D3-450D-9922-A2841249A26D}" type="presParOf" srcId="{4F09E903-3AF2-403C-9EF7-874738FD54CD}" destId="{A8110ED3-7DA2-4D9F-BD22-A20BDA63DBAF}" srcOrd="1" destOrd="0" presId="urn:microsoft.com/office/officeart/2005/8/layout/orgChart1"/>
    <dgm:cxn modelId="{A08AA169-678B-4A4A-8A0A-4458BE4C9A38}" type="presParOf" srcId="{A8110ED3-7DA2-4D9F-BD22-A20BDA63DBAF}" destId="{AE075570-567A-49FC-B959-5B1ADBEA4DEA}" srcOrd="0" destOrd="0" presId="urn:microsoft.com/office/officeart/2005/8/layout/orgChart1"/>
    <dgm:cxn modelId="{12B658BA-21BF-405C-B279-545B485FC01B}" type="presParOf" srcId="{A8110ED3-7DA2-4D9F-BD22-A20BDA63DBAF}" destId="{A6C3C450-6E8D-4E99-9261-F3F380DAE65F}" srcOrd="1" destOrd="0" presId="urn:microsoft.com/office/officeart/2005/8/layout/orgChart1"/>
    <dgm:cxn modelId="{9F2AF59E-D975-4884-8C37-D586D4B3A3E1}" type="presParOf" srcId="{A6C3C450-6E8D-4E99-9261-F3F380DAE65F}" destId="{F988C932-ECE8-4CA0-ADE7-2B86E3DB87FF}" srcOrd="0" destOrd="0" presId="urn:microsoft.com/office/officeart/2005/8/layout/orgChart1"/>
    <dgm:cxn modelId="{ADA7D45A-1362-404B-85FC-CFB96D390F75}" type="presParOf" srcId="{F988C932-ECE8-4CA0-ADE7-2B86E3DB87FF}" destId="{9CBA369D-B6C4-4159-A5AB-75F83BDDBBA8}" srcOrd="0" destOrd="0" presId="urn:microsoft.com/office/officeart/2005/8/layout/orgChart1"/>
    <dgm:cxn modelId="{1E8EAB51-CD8C-4052-BB6B-96441949219E}" type="presParOf" srcId="{F988C932-ECE8-4CA0-ADE7-2B86E3DB87FF}" destId="{52E3A9CC-BBE2-4D3B-8200-8C97C3BEBD0D}" srcOrd="1" destOrd="0" presId="urn:microsoft.com/office/officeart/2005/8/layout/orgChart1"/>
    <dgm:cxn modelId="{3F45F299-F8B4-490D-8DBE-B39C910D4856}" type="presParOf" srcId="{A6C3C450-6E8D-4E99-9261-F3F380DAE65F}" destId="{A7A9C971-49B6-44BA-A109-0EBA9BE45AF6}" srcOrd="1" destOrd="0" presId="urn:microsoft.com/office/officeart/2005/8/layout/orgChart1"/>
    <dgm:cxn modelId="{D81956B7-6774-4940-8EBB-A57B1A38B005}" type="presParOf" srcId="{A6C3C450-6E8D-4E99-9261-F3F380DAE65F}" destId="{3BC346FC-0B07-4DA5-B0DC-334171A7CE36}" srcOrd="2" destOrd="0" presId="urn:microsoft.com/office/officeart/2005/8/layout/orgChart1"/>
    <dgm:cxn modelId="{3AFAC130-3C28-4818-A66B-8D32EC00D3C6}" type="presParOf" srcId="{4F09E903-3AF2-403C-9EF7-874738FD54CD}" destId="{CDCD598E-E12B-43A5-88B1-2410F664689C}" srcOrd="2" destOrd="0" presId="urn:microsoft.com/office/officeart/2005/8/layout/orgChart1"/>
    <dgm:cxn modelId="{3B4BDEA3-47E1-42EA-8FDD-B981A144D765}" type="presParOf" srcId="{30D62554-3186-47AE-8378-9EE88424EB98}" destId="{7E5F402C-B0A5-44C5-81D2-A9397EEB1F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95DA0-D365-470A-9792-41C51165ACAD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888188-CE3E-4616-B091-17F9091E1187}">
      <dgm:prSet phldrT="[Текст]"/>
      <dgm:spPr/>
      <dgm:t>
        <a:bodyPr/>
        <a:lstStyle/>
        <a:p>
          <a:r>
            <a:rPr lang="ru-RU" dirty="0"/>
            <a:t>бактериофаги способны уничтожать бактерии, устойчивые к антибиотикам, т.к. они действуют лишь на определенные бактерии</a:t>
          </a:r>
        </a:p>
      </dgm:t>
    </dgm:pt>
    <dgm:pt modelId="{C35B85AB-74B4-4A14-A524-1B62102E9DFD}" type="parTrans" cxnId="{8F3B3573-D38C-4412-9D28-5EFDC83A9662}">
      <dgm:prSet/>
      <dgm:spPr/>
      <dgm:t>
        <a:bodyPr/>
        <a:lstStyle/>
        <a:p>
          <a:endParaRPr lang="ru-RU"/>
        </a:p>
      </dgm:t>
    </dgm:pt>
    <dgm:pt modelId="{D18492AB-5F1E-4687-89E1-226A3F075DAF}" type="sibTrans" cxnId="{8F3B3573-D38C-4412-9D28-5EFDC83A9662}">
      <dgm:prSet/>
      <dgm:spPr/>
      <dgm:t>
        <a:bodyPr/>
        <a:lstStyle/>
        <a:p>
          <a:endParaRPr lang="ru-RU"/>
        </a:p>
      </dgm:t>
    </dgm:pt>
    <dgm:pt modelId="{44C0D4AA-91E6-4A76-ACC5-356669758A82}">
      <dgm:prSet phldrT="[Текст]"/>
      <dgm:spPr/>
      <dgm:t>
        <a:bodyPr/>
        <a:lstStyle/>
        <a:p>
          <a:r>
            <a:rPr lang="ru-RU" dirty="0"/>
            <a:t>свободно проникают в ткани организма человека и животного не нарушая баланса высшего организма</a:t>
          </a:r>
        </a:p>
      </dgm:t>
    </dgm:pt>
    <dgm:pt modelId="{4F4B49DC-F742-486B-B197-7DF3BB9AE07D}" type="parTrans" cxnId="{4C458567-4619-415A-8378-A6266B85143C}">
      <dgm:prSet/>
      <dgm:spPr/>
      <dgm:t>
        <a:bodyPr/>
        <a:lstStyle/>
        <a:p>
          <a:endParaRPr lang="ru-RU"/>
        </a:p>
      </dgm:t>
    </dgm:pt>
    <dgm:pt modelId="{70735FDC-3F21-4E95-B954-2614FE4F43A4}" type="sibTrans" cxnId="{4C458567-4619-415A-8378-A6266B85143C}">
      <dgm:prSet/>
      <dgm:spPr/>
      <dgm:t>
        <a:bodyPr/>
        <a:lstStyle/>
        <a:p>
          <a:endParaRPr lang="ru-RU"/>
        </a:p>
      </dgm:t>
    </dgm:pt>
    <dgm:pt modelId="{BC4908A6-A658-4EA0-A3B6-12F1EBEB278B}">
      <dgm:prSet phldrT="[Текст]"/>
      <dgm:spPr/>
      <dgm:t>
        <a:bodyPr/>
        <a:lstStyle/>
        <a:p>
          <a:r>
            <a:rPr lang="ru-RU" dirty="0"/>
            <a:t>не вызывают побочных эффектов</a:t>
          </a:r>
        </a:p>
      </dgm:t>
    </dgm:pt>
    <dgm:pt modelId="{3BF2BCD6-831F-4BA4-884C-CEC962C52020}" type="parTrans" cxnId="{1A93E2C7-5B89-45C2-A30B-94D3B45B57BD}">
      <dgm:prSet/>
      <dgm:spPr/>
      <dgm:t>
        <a:bodyPr/>
        <a:lstStyle/>
        <a:p>
          <a:endParaRPr lang="ru-RU"/>
        </a:p>
      </dgm:t>
    </dgm:pt>
    <dgm:pt modelId="{99866E63-2CFF-478B-A478-37CA4FACC143}" type="sibTrans" cxnId="{1A93E2C7-5B89-45C2-A30B-94D3B45B57BD}">
      <dgm:prSet/>
      <dgm:spPr/>
      <dgm:t>
        <a:bodyPr/>
        <a:lstStyle/>
        <a:p>
          <a:endParaRPr lang="ru-RU"/>
        </a:p>
      </dgm:t>
    </dgm:pt>
    <dgm:pt modelId="{F22E2C4C-02B8-4280-8E2B-87E0A461D8DA}">
      <dgm:prSet phldrT="[Текст]"/>
      <dgm:spPr/>
      <dgm:t>
        <a:bodyPr/>
        <a:lstStyle/>
        <a:p>
          <a:r>
            <a:rPr lang="ru-RU" dirty="0"/>
            <a:t>не подавляют рост </a:t>
          </a:r>
          <a:r>
            <a:rPr lang="ru-RU" dirty="0" err="1"/>
            <a:t>нормофлоры</a:t>
          </a:r>
          <a:r>
            <a:rPr lang="ru-RU" dirty="0"/>
            <a:t>, не ослабляют иммунитет</a:t>
          </a:r>
        </a:p>
      </dgm:t>
    </dgm:pt>
    <dgm:pt modelId="{8C7B4E3C-FB8B-42F7-AC94-86905B4B3DF2}" type="parTrans" cxnId="{8DD4AE8C-7E02-4CAD-BDAB-516FD9FCC858}">
      <dgm:prSet/>
      <dgm:spPr/>
      <dgm:t>
        <a:bodyPr/>
        <a:lstStyle/>
        <a:p>
          <a:endParaRPr lang="ru-RU"/>
        </a:p>
      </dgm:t>
    </dgm:pt>
    <dgm:pt modelId="{C9D76F0D-9CB7-468E-867F-8C50EF6DC351}" type="sibTrans" cxnId="{8DD4AE8C-7E02-4CAD-BDAB-516FD9FCC858}">
      <dgm:prSet/>
      <dgm:spPr/>
      <dgm:t>
        <a:bodyPr/>
        <a:lstStyle/>
        <a:p>
          <a:endParaRPr lang="ru-RU"/>
        </a:p>
      </dgm:t>
    </dgm:pt>
    <dgm:pt modelId="{4D73BF7B-7874-43DF-83AD-2F164FFCAAD7}">
      <dgm:prSet/>
      <dgm:spPr/>
      <dgm:t>
        <a:bodyPr/>
        <a:lstStyle/>
        <a:p>
          <a:r>
            <a:rPr lang="ru-RU" dirty="0"/>
            <a:t>постоянно эволюционируют</a:t>
          </a:r>
        </a:p>
      </dgm:t>
    </dgm:pt>
    <dgm:pt modelId="{0121AC64-4220-4900-8CA9-2EE4EA40797C}" type="parTrans" cxnId="{F809C1F5-C251-4743-BE82-9FDB1A2A393F}">
      <dgm:prSet/>
      <dgm:spPr/>
      <dgm:t>
        <a:bodyPr/>
        <a:lstStyle/>
        <a:p>
          <a:endParaRPr lang="ru-RU"/>
        </a:p>
      </dgm:t>
    </dgm:pt>
    <dgm:pt modelId="{56434487-4C82-4876-AF92-D82013E7C115}" type="sibTrans" cxnId="{F809C1F5-C251-4743-BE82-9FDB1A2A393F}">
      <dgm:prSet/>
      <dgm:spPr/>
      <dgm:t>
        <a:bodyPr/>
        <a:lstStyle/>
        <a:p>
          <a:endParaRPr lang="ru-RU"/>
        </a:p>
      </dgm:t>
    </dgm:pt>
    <dgm:pt modelId="{19C5C9AE-7DB8-4DC9-AF9B-18B7903C249E}">
      <dgm:prSet/>
      <dgm:spPr/>
      <dgm:t>
        <a:bodyPr/>
        <a:lstStyle/>
        <a:p>
          <a:r>
            <a:rPr lang="ru-RU" dirty="0"/>
            <a:t>не развивают устойчивость (привыкание) бактерий</a:t>
          </a:r>
        </a:p>
      </dgm:t>
    </dgm:pt>
    <dgm:pt modelId="{155A5DFE-401A-438C-9437-D9D48AB98BF7}" type="parTrans" cxnId="{C9A357BC-6258-40A9-988C-79363BFEA8B0}">
      <dgm:prSet/>
      <dgm:spPr/>
      <dgm:t>
        <a:bodyPr/>
        <a:lstStyle/>
        <a:p>
          <a:endParaRPr lang="ru-RU"/>
        </a:p>
      </dgm:t>
    </dgm:pt>
    <dgm:pt modelId="{78F21945-A7C3-4835-BEF0-03310611CD58}" type="sibTrans" cxnId="{C9A357BC-6258-40A9-988C-79363BFEA8B0}">
      <dgm:prSet/>
      <dgm:spPr/>
      <dgm:t>
        <a:bodyPr/>
        <a:lstStyle/>
        <a:p>
          <a:endParaRPr lang="ru-RU"/>
        </a:p>
      </dgm:t>
    </dgm:pt>
    <dgm:pt modelId="{CDD06DAF-DD07-4A69-89AD-63570624F264}">
      <dgm:prSet/>
      <dgm:spPr/>
      <dgm:t>
        <a:bodyPr/>
        <a:lstStyle/>
        <a:p>
          <a:r>
            <a:rPr lang="ru-RU" dirty="0"/>
            <a:t>не подавляют и не нарушают действия человеческого организма</a:t>
          </a:r>
        </a:p>
      </dgm:t>
    </dgm:pt>
    <dgm:pt modelId="{D8E2B071-B2C9-4333-86B8-107EB9EB723E}" type="parTrans" cxnId="{E0AD74E2-A088-4753-9C90-B4C810ABC2BB}">
      <dgm:prSet/>
      <dgm:spPr/>
      <dgm:t>
        <a:bodyPr/>
        <a:lstStyle/>
        <a:p>
          <a:endParaRPr lang="ru-RU"/>
        </a:p>
      </dgm:t>
    </dgm:pt>
    <dgm:pt modelId="{27A9128C-4553-42D2-9C04-044E625AC6F7}" type="sibTrans" cxnId="{E0AD74E2-A088-4753-9C90-B4C810ABC2BB}">
      <dgm:prSet/>
      <dgm:spPr/>
      <dgm:t>
        <a:bodyPr/>
        <a:lstStyle/>
        <a:p>
          <a:endParaRPr lang="ru-RU"/>
        </a:p>
      </dgm:t>
    </dgm:pt>
    <dgm:pt modelId="{A173CA56-B026-4052-873D-8D5A440B5467}">
      <dgm:prSet/>
      <dgm:spPr/>
      <dgm:t>
        <a:bodyPr/>
        <a:lstStyle/>
        <a:p>
          <a:r>
            <a:rPr lang="ru-RU" dirty="0"/>
            <a:t>сочетаются с любыми лекарственными препаратами, оказывают положительное действие на становление иммунитета</a:t>
          </a:r>
        </a:p>
      </dgm:t>
    </dgm:pt>
    <dgm:pt modelId="{CF86E24A-4FC2-4A1B-8841-1BFF497AB69C}" type="parTrans" cxnId="{054379CF-2696-4A67-9FB9-E94531CA529A}">
      <dgm:prSet/>
      <dgm:spPr/>
      <dgm:t>
        <a:bodyPr/>
        <a:lstStyle/>
        <a:p>
          <a:endParaRPr lang="ru-RU"/>
        </a:p>
      </dgm:t>
    </dgm:pt>
    <dgm:pt modelId="{D2A0E034-A01B-4427-9C61-7473B849F308}" type="sibTrans" cxnId="{054379CF-2696-4A67-9FB9-E94531CA529A}">
      <dgm:prSet/>
      <dgm:spPr/>
      <dgm:t>
        <a:bodyPr/>
        <a:lstStyle/>
        <a:p>
          <a:endParaRPr lang="ru-RU"/>
        </a:p>
      </dgm:t>
    </dgm:pt>
    <dgm:pt modelId="{E4FB1A19-32CC-4661-A000-A691466AA307}" type="pres">
      <dgm:prSet presAssocID="{5FB95DA0-D365-470A-9792-41C51165ACAD}" presName="linear" presStyleCnt="0">
        <dgm:presLayoutVars>
          <dgm:animLvl val="lvl"/>
          <dgm:resizeHandles val="exact"/>
        </dgm:presLayoutVars>
      </dgm:prSet>
      <dgm:spPr/>
    </dgm:pt>
    <dgm:pt modelId="{197A66FD-7346-4D8F-93C3-037CE94AD9D2}" type="pres">
      <dgm:prSet presAssocID="{9F888188-CE3E-4616-B091-17F9091E11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880467-CF64-4888-8A9F-6E7E91FC7E0E}" type="pres">
      <dgm:prSet presAssocID="{9F888188-CE3E-4616-B091-17F9091E1187}" presName="childText" presStyleLbl="revTx" presStyleIdx="0" presStyleCnt="4">
        <dgm:presLayoutVars>
          <dgm:bulletEnabled val="1"/>
        </dgm:presLayoutVars>
      </dgm:prSet>
      <dgm:spPr/>
    </dgm:pt>
    <dgm:pt modelId="{009F887B-B41F-46CE-9523-EE69B5CDE0D4}" type="pres">
      <dgm:prSet presAssocID="{BC4908A6-A658-4EA0-A3B6-12F1EBEB27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0AFC2D-47D8-4D55-88D2-D7403929697E}" type="pres">
      <dgm:prSet presAssocID="{BC4908A6-A658-4EA0-A3B6-12F1EBEB278B}" presName="childText" presStyleLbl="revTx" presStyleIdx="1" presStyleCnt="4">
        <dgm:presLayoutVars>
          <dgm:bulletEnabled val="1"/>
        </dgm:presLayoutVars>
      </dgm:prSet>
      <dgm:spPr/>
    </dgm:pt>
    <dgm:pt modelId="{23B3D384-BB92-4E6D-AFCC-38432E67F87D}" type="pres">
      <dgm:prSet presAssocID="{4D73BF7B-7874-43DF-83AD-2F164FFCAAD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A77874-7D33-4B28-B829-E9D1E8A8AA9D}" type="pres">
      <dgm:prSet presAssocID="{4D73BF7B-7874-43DF-83AD-2F164FFCAAD7}" presName="childText" presStyleLbl="revTx" presStyleIdx="2" presStyleCnt="4">
        <dgm:presLayoutVars>
          <dgm:bulletEnabled val="1"/>
        </dgm:presLayoutVars>
      </dgm:prSet>
      <dgm:spPr/>
    </dgm:pt>
    <dgm:pt modelId="{01D863AE-8AAE-4B0D-BA3C-8EA0A99D8BFB}" type="pres">
      <dgm:prSet presAssocID="{19C5C9AE-7DB8-4DC9-AF9B-18B7903C249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ACA4A03-7174-4654-8E33-933F9572C788}" type="pres">
      <dgm:prSet presAssocID="{19C5C9AE-7DB8-4DC9-AF9B-18B7903C249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76D561B-6054-455C-8365-19932DFC4AF4}" type="presOf" srcId="{BC4908A6-A658-4EA0-A3B6-12F1EBEB278B}" destId="{009F887B-B41F-46CE-9523-EE69B5CDE0D4}" srcOrd="0" destOrd="0" presId="urn:microsoft.com/office/officeart/2005/8/layout/vList2"/>
    <dgm:cxn modelId="{808B9737-575A-4C3A-91F5-E339C53B19F3}" type="presOf" srcId="{19C5C9AE-7DB8-4DC9-AF9B-18B7903C249E}" destId="{01D863AE-8AAE-4B0D-BA3C-8EA0A99D8BFB}" srcOrd="0" destOrd="0" presId="urn:microsoft.com/office/officeart/2005/8/layout/vList2"/>
    <dgm:cxn modelId="{4C458567-4619-415A-8378-A6266B85143C}" srcId="{9F888188-CE3E-4616-B091-17F9091E1187}" destId="{44C0D4AA-91E6-4A76-ACC5-356669758A82}" srcOrd="0" destOrd="0" parTransId="{4F4B49DC-F742-486B-B197-7DF3BB9AE07D}" sibTransId="{70735FDC-3F21-4E95-B954-2614FE4F43A4}"/>
    <dgm:cxn modelId="{A3011F70-BE48-491F-AB0C-F49827D445FA}" type="presOf" srcId="{9F888188-CE3E-4616-B091-17F9091E1187}" destId="{197A66FD-7346-4D8F-93C3-037CE94AD9D2}" srcOrd="0" destOrd="0" presId="urn:microsoft.com/office/officeart/2005/8/layout/vList2"/>
    <dgm:cxn modelId="{D2D69D72-88A5-4212-BEF9-5AA0D7D7DD67}" type="presOf" srcId="{44C0D4AA-91E6-4A76-ACC5-356669758A82}" destId="{6C880467-CF64-4888-8A9F-6E7E91FC7E0E}" srcOrd="0" destOrd="0" presId="urn:microsoft.com/office/officeart/2005/8/layout/vList2"/>
    <dgm:cxn modelId="{8F3B3573-D38C-4412-9D28-5EFDC83A9662}" srcId="{5FB95DA0-D365-470A-9792-41C51165ACAD}" destId="{9F888188-CE3E-4616-B091-17F9091E1187}" srcOrd="0" destOrd="0" parTransId="{C35B85AB-74B4-4A14-A524-1B62102E9DFD}" sibTransId="{D18492AB-5F1E-4687-89E1-226A3F075DAF}"/>
    <dgm:cxn modelId="{8DD4AE8C-7E02-4CAD-BDAB-516FD9FCC858}" srcId="{BC4908A6-A658-4EA0-A3B6-12F1EBEB278B}" destId="{F22E2C4C-02B8-4280-8E2B-87E0A461D8DA}" srcOrd="0" destOrd="0" parTransId="{8C7B4E3C-FB8B-42F7-AC94-86905B4B3DF2}" sibTransId="{C9D76F0D-9CB7-468E-867F-8C50EF6DC351}"/>
    <dgm:cxn modelId="{C9A357BC-6258-40A9-988C-79363BFEA8B0}" srcId="{5FB95DA0-D365-470A-9792-41C51165ACAD}" destId="{19C5C9AE-7DB8-4DC9-AF9B-18B7903C249E}" srcOrd="3" destOrd="0" parTransId="{155A5DFE-401A-438C-9437-D9D48AB98BF7}" sibTransId="{78F21945-A7C3-4835-BEF0-03310611CD58}"/>
    <dgm:cxn modelId="{7D4457BF-75D6-4BCF-A41C-26A6D4AE63DE}" type="presOf" srcId="{F22E2C4C-02B8-4280-8E2B-87E0A461D8DA}" destId="{900AFC2D-47D8-4D55-88D2-D7403929697E}" srcOrd="0" destOrd="0" presId="urn:microsoft.com/office/officeart/2005/8/layout/vList2"/>
    <dgm:cxn modelId="{1A93E2C7-5B89-45C2-A30B-94D3B45B57BD}" srcId="{5FB95DA0-D365-470A-9792-41C51165ACAD}" destId="{BC4908A6-A658-4EA0-A3B6-12F1EBEB278B}" srcOrd="1" destOrd="0" parTransId="{3BF2BCD6-831F-4BA4-884C-CEC962C52020}" sibTransId="{99866E63-2CFF-478B-A478-37CA4FACC143}"/>
    <dgm:cxn modelId="{054379CF-2696-4A67-9FB9-E94531CA529A}" srcId="{19C5C9AE-7DB8-4DC9-AF9B-18B7903C249E}" destId="{A173CA56-B026-4052-873D-8D5A440B5467}" srcOrd="0" destOrd="0" parTransId="{CF86E24A-4FC2-4A1B-8841-1BFF497AB69C}" sibTransId="{D2A0E034-A01B-4427-9C61-7473B849F308}"/>
    <dgm:cxn modelId="{0AFF9DCF-4AF6-4D77-A4C6-01EC96BE21DD}" type="presOf" srcId="{A173CA56-B026-4052-873D-8D5A440B5467}" destId="{9ACA4A03-7174-4654-8E33-933F9572C788}" srcOrd="0" destOrd="0" presId="urn:microsoft.com/office/officeart/2005/8/layout/vList2"/>
    <dgm:cxn modelId="{7C6F4CD2-A7F1-49EC-BFA9-24710C552FF8}" type="presOf" srcId="{4D73BF7B-7874-43DF-83AD-2F164FFCAAD7}" destId="{23B3D384-BB92-4E6D-AFCC-38432E67F87D}" srcOrd="0" destOrd="0" presId="urn:microsoft.com/office/officeart/2005/8/layout/vList2"/>
    <dgm:cxn modelId="{222E51DC-0C18-4808-8FC6-A8A13EE3644C}" type="presOf" srcId="{5FB95DA0-D365-470A-9792-41C51165ACAD}" destId="{E4FB1A19-32CC-4661-A000-A691466AA307}" srcOrd="0" destOrd="0" presId="urn:microsoft.com/office/officeart/2005/8/layout/vList2"/>
    <dgm:cxn modelId="{E0AD74E2-A088-4753-9C90-B4C810ABC2BB}" srcId="{4D73BF7B-7874-43DF-83AD-2F164FFCAAD7}" destId="{CDD06DAF-DD07-4A69-89AD-63570624F264}" srcOrd="0" destOrd="0" parTransId="{D8E2B071-B2C9-4333-86B8-107EB9EB723E}" sibTransId="{27A9128C-4553-42D2-9C04-044E625AC6F7}"/>
    <dgm:cxn modelId="{3D87E9E8-2038-4428-8881-B9443BE9BFF8}" type="presOf" srcId="{CDD06DAF-DD07-4A69-89AD-63570624F264}" destId="{05A77874-7D33-4B28-B829-E9D1E8A8AA9D}" srcOrd="0" destOrd="0" presId="urn:microsoft.com/office/officeart/2005/8/layout/vList2"/>
    <dgm:cxn modelId="{F809C1F5-C251-4743-BE82-9FDB1A2A393F}" srcId="{5FB95DA0-D365-470A-9792-41C51165ACAD}" destId="{4D73BF7B-7874-43DF-83AD-2F164FFCAAD7}" srcOrd="2" destOrd="0" parTransId="{0121AC64-4220-4900-8CA9-2EE4EA40797C}" sibTransId="{56434487-4C82-4876-AF92-D82013E7C115}"/>
    <dgm:cxn modelId="{60CCCB5C-3D48-4170-A1D4-B9E6D6A56FC3}" type="presParOf" srcId="{E4FB1A19-32CC-4661-A000-A691466AA307}" destId="{197A66FD-7346-4D8F-93C3-037CE94AD9D2}" srcOrd="0" destOrd="0" presId="urn:microsoft.com/office/officeart/2005/8/layout/vList2"/>
    <dgm:cxn modelId="{14C416A9-AAE6-4B28-A710-0280B9E52569}" type="presParOf" srcId="{E4FB1A19-32CC-4661-A000-A691466AA307}" destId="{6C880467-CF64-4888-8A9F-6E7E91FC7E0E}" srcOrd="1" destOrd="0" presId="urn:microsoft.com/office/officeart/2005/8/layout/vList2"/>
    <dgm:cxn modelId="{AA516F1C-99EF-4E6C-A7DE-0B3B7B13FC9C}" type="presParOf" srcId="{E4FB1A19-32CC-4661-A000-A691466AA307}" destId="{009F887B-B41F-46CE-9523-EE69B5CDE0D4}" srcOrd="2" destOrd="0" presId="urn:microsoft.com/office/officeart/2005/8/layout/vList2"/>
    <dgm:cxn modelId="{F89C0BF9-A13A-4AA9-9A77-8D7A7FD07F6C}" type="presParOf" srcId="{E4FB1A19-32CC-4661-A000-A691466AA307}" destId="{900AFC2D-47D8-4D55-88D2-D7403929697E}" srcOrd="3" destOrd="0" presId="urn:microsoft.com/office/officeart/2005/8/layout/vList2"/>
    <dgm:cxn modelId="{C1610728-DAA9-4C57-83AD-8A092EEE8F91}" type="presParOf" srcId="{E4FB1A19-32CC-4661-A000-A691466AA307}" destId="{23B3D384-BB92-4E6D-AFCC-38432E67F87D}" srcOrd="4" destOrd="0" presId="urn:microsoft.com/office/officeart/2005/8/layout/vList2"/>
    <dgm:cxn modelId="{F1FBFB61-0409-4882-BBBD-57ADC6CCCF13}" type="presParOf" srcId="{E4FB1A19-32CC-4661-A000-A691466AA307}" destId="{05A77874-7D33-4B28-B829-E9D1E8A8AA9D}" srcOrd="5" destOrd="0" presId="urn:microsoft.com/office/officeart/2005/8/layout/vList2"/>
    <dgm:cxn modelId="{7243E6D2-473C-47FE-B9AF-730FA61AD5F4}" type="presParOf" srcId="{E4FB1A19-32CC-4661-A000-A691466AA307}" destId="{01D863AE-8AAE-4B0D-BA3C-8EA0A99D8BFB}" srcOrd="6" destOrd="0" presId="urn:microsoft.com/office/officeart/2005/8/layout/vList2"/>
    <dgm:cxn modelId="{304D6461-72A2-4FCF-8092-E291E1A9E9EE}" type="presParOf" srcId="{E4FB1A19-32CC-4661-A000-A691466AA307}" destId="{9ACA4A03-7174-4654-8E33-933F9572C78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7018C8-FE94-4B49-B8BD-472C3F0A09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7A7608B-1530-449D-BA7C-4C1806C1F47E}" type="pres">
      <dgm:prSet presAssocID="{6A7018C8-FE94-4B49-B8BD-472C3F0A09E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828C194-B3F5-4944-8361-954DA487DAC5}" type="presOf" srcId="{6A7018C8-FE94-4B49-B8BD-472C3F0A09E2}" destId="{57A7608B-1530-449D-BA7C-4C1806C1F4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BEDFCB-B728-4165-90C4-E798E298E9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CC84A-B4EC-41C8-81B7-1FE91CDA1AEE}">
      <dgm:prSet phldrT="[Текст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800" b="0" i="0" dirty="0">
              <a:solidFill>
                <a:schemeClr val="tx1">
                  <a:lumMod val="95000"/>
                  <a:lumOff val="5000"/>
                </a:schemeClr>
              </a:solidFill>
            </a:rPr>
            <a:t>1,0 мл фага смешивают в пробирке с 0,5 мл бактериальной культуры и добавляют в эту же пробирку расплавленный МПА.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16BADC-957E-444F-BCC3-7554E247C8E4}" type="parTrans" cxnId="{88A8DCDB-2A66-45EA-8057-E496C4494EA0}">
      <dgm:prSet/>
      <dgm:spPr/>
      <dgm:t>
        <a:bodyPr/>
        <a:lstStyle/>
        <a:p>
          <a:endParaRPr lang="ru-RU"/>
        </a:p>
      </dgm:t>
    </dgm:pt>
    <dgm:pt modelId="{D269B889-F0F0-4C98-99BD-7470D3D66B8F}" type="sibTrans" cxnId="{88A8DCDB-2A66-45EA-8057-E496C4494EA0}">
      <dgm:prSet/>
      <dgm:spPr/>
      <dgm:t>
        <a:bodyPr/>
        <a:lstStyle/>
        <a:p>
          <a:endParaRPr lang="ru-RU"/>
        </a:p>
      </dgm:t>
    </dgm:pt>
    <dgm:pt modelId="{963F6EA6-9979-4EFC-809B-B439FBFD3154}">
      <dgm:prSet phldrT="[Текст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800" b="0" i="0" dirty="0">
              <a:solidFill>
                <a:schemeClr val="tx1">
                  <a:lumMod val="95000"/>
                  <a:lumOff val="5000"/>
                </a:schemeClr>
              </a:solidFill>
            </a:rPr>
            <a:t>Все содержимое выливают в чашку с МПА. Дают застыть верхнему тонкому слою и ставят в термостат.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32D892-AA2B-4DFA-B66C-E3CBF2C4BA12}" type="parTrans" cxnId="{467D4234-311B-4ECD-BEFD-51162250BA5A}">
      <dgm:prSet/>
      <dgm:spPr/>
      <dgm:t>
        <a:bodyPr/>
        <a:lstStyle/>
        <a:p>
          <a:endParaRPr lang="ru-RU"/>
        </a:p>
      </dgm:t>
    </dgm:pt>
    <dgm:pt modelId="{1D837773-A079-4FB2-A860-CA7C7433358F}" type="sibTrans" cxnId="{467D4234-311B-4ECD-BEFD-51162250BA5A}">
      <dgm:prSet/>
      <dgm:spPr/>
      <dgm:t>
        <a:bodyPr/>
        <a:lstStyle/>
        <a:p>
          <a:endParaRPr lang="ru-RU"/>
        </a:p>
      </dgm:t>
    </dgm:pt>
    <dgm:pt modelId="{171F4774-D95D-4AF2-8C5B-10667AA71E2C}">
      <dgm:prSet phldrT="[Текст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800" b="0" i="0" dirty="0">
              <a:solidFill>
                <a:schemeClr val="tx1">
                  <a:lumMod val="95000"/>
                  <a:lumOff val="5000"/>
                </a:schemeClr>
              </a:solidFill>
            </a:rPr>
            <a:t>Происходит лизис бактерии и образуется негативная колония фага.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401158-1B68-428F-BCA4-CEA517EEAC48}" type="parTrans" cxnId="{3B63CC9F-B994-49BC-A5C3-0A5EA221CF22}">
      <dgm:prSet/>
      <dgm:spPr/>
      <dgm:t>
        <a:bodyPr/>
        <a:lstStyle/>
        <a:p>
          <a:endParaRPr lang="ru-RU"/>
        </a:p>
      </dgm:t>
    </dgm:pt>
    <dgm:pt modelId="{33CF03E2-FDC1-408D-9BE6-A1FEADDB9240}" type="sibTrans" cxnId="{3B63CC9F-B994-49BC-A5C3-0A5EA221CF22}">
      <dgm:prSet/>
      <dgm:spPr/>
      <dgm:t>
        <a:bodyPr/>
        <a:lstStyle/>
        <a:p>
          <a:endParaRPr lang="ru-RU"/>
        </a:p>
      </dgm:t>
    </dgm:pt>
    <dgm:pt modelId="{81B6BC3B-5E0F-486B-AA08-D093066CFC99}">
      <dgm:prSet phldrT="[Текст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800" b="0" i="0" dirty="0">
              <a:solidFill>
                <a:schemeClr val="tx1">
                  <a:lumMod val="95000"/>
                  <a:lumOff val="5000"/>
                </a:schemeClr>
              </a:solidFill>
            </a:rPr>
            <a:t>Негативные колонии затем подсчитывают для определения титра (количество </a:t>
          </a:r>
          <a:r>
            <a:rPr lang="ru-RU" sz="1800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фаговых</a:t>
          </a:r>
          <a:r>
            <a:rPr lang="ru-RU" sz="1800" b="0" i="0" dirty="0">
              <a:solidFill>
                <a:schemeClr val="tx1">
                  <a:lumMod val="95000"/>
                  <a:lumOff val="5000"/>
                </a:schemeClr>
              </a:solidFill>
            </a:rPr>
            <a:t> частиц в 1мл препарата фага)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93CE6B-435C-4313-9283-BA7D8B66F0EF}" type="parTrans" cxnId="{23808395-5BA7-463E-8175-326C5145C181}">
      <dgm:prSet/>
      <dgm:spPr/>
      <dgm:t>
        <a:bodyPr/>
        <a:lstStyle/>
        <a:p>
          <a:endParaRPr lang="ru-RU"/>
        </a:p>
      </dgm:t>
    </dgm:pt>
    <dgm:pt modelId="{5119CF62-0A10-4E3F-B027-E0E397F52BC4}" type="sibTrans" cxnId="{23808395-5BA7-463E-8175-326C5145C181}">
      <dgm:prSet/>
      <dgm:spPr/>
      <dgm:t>
        <a:bodyPr/>
        <a:lstStyle/>
        <a:p>
          <a:endParaRPr lang="ru-RU"/>
        </a:p>
      </dgm:t>
    </dgm:pt>
    <dgm:pt modelId="{9AAE5CEB-DF32-4BFC-BA3D-CFC4625FDD0A}" type="pres">
      <dgm:prSet presAssocID="{0CBEDFCB-B728-4165-90C4-E798E298E9CA}" presName="linear" presStyleCnt="0">
        <dgm:presLayoutVars>
          <dgm:dir/>
          <dgm:animLvl val="lvl"/>
          <dgm:resizeHandles val="exact"/>
        </dgm:presLayoutVars>
      </dgm:prSet>
      <dgm:spPr/>
    </dgm:pt>
    <dgm:pt modelId="{7526AD24-DE83-4204-9681-71B84369EFAC}" type="pres">
      <dgm:prSet presAssocID="{CFECC84A-B4EC-41C8-81B7-1FE91CDA1AEE}" presName="parentLin" presStyleCnt="0"/>
      <dgm:spPr/>
    </dgm:pt>
    <dgm:pt modelId="{9C595A3A-5441-49A8-A9EA-9EDB67AD3926}" type="pres">
      <dgm:prSet presAssocID="{CFECC84A-B4EC-41C8-81B7-1FE91CDA1AEE}" presName="parentLeftMargin" presStyleLbl="node1" presStyleIdx="0" presStyleCnt="4"/>
      <dgm:spPr/>
    </dgm:pt>
    <dgm:pt modelId="{FABDBAC0-F151-4ABE-ABB0-00249BE7DCF8}" type="pres">
      <dgm:prSet presAssocID="{CFECC84A-B4EC-41C8-81B7-1FE91CDA1A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4982AE-5F80-4D0C-8BA4-415F239A4A17}" type="pres">
      <dgm:prSet presAssocID="{CFECC84A-B4EC-41C8-81B7-1FE91CDA1AEE}" presName="negativeSpace" presStyleCnt="0"/>
      <dgm:spPr/>
    </dgm:pt>
    <dgm:pt modelId="{57148C16-2DEE-4D18-8241-2D0E53B04341}" type="pres">
      <dgm:prSet presAssocID="{CFECC84A-B4EC-41C8-81B7-1FE91CDA1AEE}" presName="childText" presStyleLbl="conFgAcc1" presStyleIdx="0" presStyleCnt="4">
        <dgm:presLayoutVars>
          <dgm:bulletEnabled val="1"/>
        </dgm:presLayoutVars>
      </dgm:prSet>
      <dgm:spPr/>
    </dgm:pt>
    <dgm:pt modelId="{D21F9D3C-A3DF-455A-B353-C113997BB890}" type="pres">
      <dgm:prSet presAssocID="{D269B889-F0F0-4C98-99BD-7470D3D66B8F}" presName="spaceBetweenRectangles" presStyleCnt="0"/>
      <dgm:spPr/>
    </dgm:pt>
    <dgm:pt modelId="{DE46566A-39EF-4F11-8E3F-9BADAD6857F1}" type="pres">
      <dgm:prSet presAssocID="{963F6EA6-9979-4EFC-809B-B439FBFD3154}" presName="parentLin" presStyleCnt="0"/>
      <dgm:spPr/>
    </dgm:pt>
    <dgm:pt modelId="{7EDBA1B1-0DF0-4BC3-849E-ED7A71862F02}" type="pres">
      <dgm:prSet presAssocID="{963F6EA6-9979-4EFC-809B-B439FBFD3154}" presName="parentLeftMargin" presStyleLbl="node1" presStyleIdx="0" presStyleCnt="4"/>
      <dgm:spPr/>
    </dgm:pt>
    <dgm:pt modelId="{A51AC6BC-4DF8-44E5-8599-E7B7AFDF2FA5}" type="pres">
      <dgm:prSet presAssocID="{963F6EA6-9979-4EFC-809B-B439FBFD31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5D69C5-5E7D-4F87-B396-ABA0C0FD5FA7}" type="pres">
      <dgm:prSet presAssocID="{963F6EA6-9979-4EFC-809B-B439FBFD3154}" presName="negativeSpace" presStyleCnt="0"/>
      <dgm:spPr/>
    </dgm:pt>
    <dgm:pt modelId="{56E039B9-71D8-47E7-AD31-28CF1EAD72D3}" type="pres">
      <dgm:prSet presAssocID="{963F6EA6-9979-4EFC-809B-B439FBFD3154}" presName="childText" presStyleLbl="conFgAcc1" presStyleIdx="1" presStyleCnt="4">
        <dgm:presLayoutVars>
          <dgm:bulletEnabled val="1"/>
        </dgm:presLayoutVars>
      </dgm:prSet>
      <dgm:spPr/>
    </dgm:pt>
    <dgm:pt modelId="{5411B65D-0BCC-4313-B340-22B99A1C271D}" type="pres">
      <dgm:prSet presAssocID="{1D837773-A079-4FB2-A860-CA7C7433358F}" presName="spaceBetweenRectangles" presStyleCnt="0"/>
      <dgm:spPr/>
    </dgm:pt>
    <dgm:pt modelId="{6FDC8175-3BFF-4667-B41D-1B0CFA934E8B}" type="pres">
      <dgm:prSet presAssocID="{171F4774-D95D-4AF2-8C5B-10667AA71E2C}" presName="parentLin" presStyleCnt="0"/>
      <dgm:spPr/>
    </dgm:pt>
    <dgm:pt modelId="{A9DB5263-9720-4F51-BD63-E6BEB9D89208}" type="pres">
      <dgm:prSet presAssocID="{171F4774-D95D-4AF2-8C5B-10667AA71E2C}" presName="parentLeftMargin" presStyleLbl="node1" presStyleIdx="1" presStyleCnt="4"/>
      <dgm:spPr/>
    </dgm:pt>
    <dgm:pt modelId="{27FF60E6-966A-4455-8941-71BF48577EA2}" type="pres">
      <dgm:prSet presAssocID="{171F4774-D95D-4AF2-8C5B-10667AA71E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B38A04-680D-471B-B6A6-CC42B4B4BBE3}" type="pres">
      <dgm:prSet presAssocID="{171F4774-D95D-4AF2-8C5B-10667AA71E2C}" presName="negativeSpace" presStyleCnt="0"/>
      <dgm:spPr/>
    </dgm:pt>
    <dgm:pt modelId="{5A8EB110-6330-4DE7-9B7B-5BBAF2DBF5A5}" type="pres">
      <dgm:prSet presAssocID="{171F4774-D95D-4AF2-8C5B-10667AA71E2C}" presName="childText" presStyleLbl="conFgAcc1" presStyleIdx="2" presStyleCnt="4">
        <dgm:presLayoutVars>
          <dgm:bulletEnabled val="1"/>
        </dgm:presLayoutVars>
      </dgm:prSet>
      <dgm:spPr/>
    </dgm:pt>
    <dgm:pt modelId="{FB4B0F0C-D664-425D-AB5B-19DA9CBE5672}" type="pres">
      <dgm:prSet presAssocID="{33CF03E2-FDC1-408D-9BE6-A1FEADDB9240}" presName="spaceBetweenRectangles" presStyleCnt="0"/>
      <dgm:spPr/>
    </dgm:pt>
    <dgm:pt modelId="{C483CE47-6ECB-43AC-91C8-7CADA0A695E6}" type="pres">
      <dgm:prSet presAssocID="{81B6BC3B-5E0F-486B-AA08-D093066CFC99}" presName="parentLin" presStyleCnt="0"/>
      <dgm:spPr/>
    </dgm:pt>
    <dgm:pt modelId="{3836E664-2461-4B4E-A1A0-4BB77C20ABA5}" type="pres">
      <dgm:prSet presAssocID="{81B6BC3B-5E0F-486B-AA08-D093066CFC99}" presName="parentLeftMargin" presStyleLbl="node1" presStyleIdx="2" presStyleCnt="4"/>
      <dgm:spPr/>
    </dgm:pt>
    <dgm:pt modelId="{847B635B-D7C4-47E8-98F2-CC171A15DFB6}" type="pres">
      <dgm:prSet presAssocID="{81B6BC3B-5E0F-486B-AA08-D093066CFC9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616F592-BC61-471D-842E-981A45F28CAA}" type="pres">
      <dgm:prSet presAssocID="{81B6BC3B-5E0F-486B-AA08-D093066CFC99}" presName="negativeSpace" presStyleCnt="0"/>
      <dgm:spPr/>
    </dgm:pt>
    <dgm:pt modelId="{4CF6A23D-2482-4AFD-8702-32C75231176F}" type="pres">
      <dgm:prSet presAssocID="{81B6BC3B-5E0F-486B-AA08-D093066CFC9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57420D-E171-420C-95F0-4D962851304B}" type="presOf" srcId="{CFECC84A-B4EC-41C8-81B7-1FE91CDA1AEE}" destId="{9C595A3A-5441-49A8-A9EA-9EDB67AD3926}" srcOrd="0" destOrd="0" presId="urn:microsoft.com/office/officeart/2005/8/layout/list1"/>
    <dgm:cxn modelId="{467D4234-311B-4ECD-BEFD-51162250BA5A}" srcId="{0CBEDFCB-B728-4165-90C4-E798E298E9CA}" destId="{963F6EA6-9979-4EFC-809B-B439FBFD3154}" srcOrd="1" destOrd="0" parTransId="{BA32D892-AA2B-4DFA-B66C-E3CBF2C4BA12}" sibTransId="{1D837773-A079-4FB2-A860-CA7C7433358F}"/>
    <dgm:cxn modelId="{240A5063-99D0-47EB-B32D-60115AE3A655}" type="presOf" srcId="{171F4774-D95D-4AF2-8C5B-10667AA71E2C}" destId="{27FF60E6-966A-4455-8941-71BF48577EA2}" srcOrd="1" destOrd="0" presId="urn:microsoft.com/office/officeart/2005/8/layout/list1"/>
    <dgm:cxn modelId="{168A8066-6ECE-490F-8279-469B0CB3CC19}" type="presOf" srcId="{0CBEDFCB-B728-4165-90C4-E798E298E9CA}" destId="{9AAE5CEB-DF32-4BFC-BA3D-CFC4625FDD0A}" srcOrd="0" destOrd="0" presId="urn:microsoft.com/office/officeart/2005/8/layout/list1"/>
    <dgm:cxn modelId="{0A6CB757-7DB8-4AD8-B522-4BCA1905A3B0}" type="presOf" srcId="{81B6BC3B-5E0F-486B-AA08-D093066CFC99}" destId="{3836E664-2461-4B4E-A1A0-4BB77C20ABA5}" srcOrd="0" destOrd="0" presId="urn:microsoft.com/office/officeart/2005/8/layout/list1"/>
    <dgm:cxn modelId="{8EBC3E93-95FB-43FE-979E-136A085A61BD}" type="presOf" srcId="{CFECC84A-B4EC-41C8-81B7-1FE91CDA1AEE}" destId="{FABDBAC0-F151-4ABE-ABB0-00249BE7DCF8}" srcOrd="1" destOrd="0" presId="urn:microsoft.com/office/officeart/2005/8/layout/list1"/>
    <dgm:cxn modelId="{23808395-5BA7-463E-8175-326C5145C181}" srcId="{0CBEDFCB-B728-4165-90C4-E798E298E9CA}" destId="{81B6BC3B-5E0F-486B-AA08-D093066CFC99}" srcOrd="3" destOrd="0" parTransId="{8C93CE6B-435C-4313-9283-BA7D8B66F0EF}" sibTransId="{5119CF62-0A10-4E3F-B027-E0E397F52BC4}"/>
    <dgm:cxn modelId="{3B63CC9F-B994-49BC-A5C3-0A5EA221CF22}" srcId="{0CBEDFCB-B728-4165-90C4-E798E298E9CA}" destId="{171F4774-D95D-4AF2-8C5B-10667AA71E2C}" srcOrd="2" destOrd="0" parTransId="{9E401158-1B68-428F-BCA4-CEA517EEAC48}" sibTransId="{33CF03E2-FDC1-408D-9BE6-A1FEADDB9240}"/>
    <dgm:cxn modelId="{032C40BE-E61A-4721-A16F-8ECF2B9DCF71}" type="presOf" srcId="{81B6BC3B-5E0F-486B-AA08-D093066CFC99}" destId="{847B635B-D7C4-47E8-98F2-CC171A15DFB6}" srcOrd="1" destOrd="0" presId="urn:microsoft.com/office/officeart/2005/8/layout/list1"/>
    <dgm:cxn modelId="{4AF286BE-9501-4ABD-B7D3-16A689FCB729}" type="presOf" srcId="{963F6EA6-9979-4EFC-809B-B439FBFD3154}" destId="{A51AC6BC-4DF8-44E5-8599-E7B7AFDF2FA5}" srcOrd="1" destOrd="0" presId="urn:microsoft.com/office/officeart/2005/8/layout/list1"/>
    <dgm:cxn modelId="{854F3EC4-0549-43D2-93AE-0F01514D82A9}" type="presOf" srcId="{963F6EA6-9979-4EFC-809B-B439FBFD3154}" destId="{7EDBA1B1-0DF0-4BC3-849E-ED7A71862F02}" srcOrd="0" destOrd="0" presId="urn:microsoft.com/office/officeart/2005/8/layout/list1"/>
    <dgm:cxn modelId="{88A8DCDB-2A66-45EA-8057-E496C4494EA0}" srcId="{0CBEDFCB-B728-4165-90C4-E798E298E9CA}" destId="{CFECC84A-B4EC-41C8-81B7-1FE91CDA1AEE}" srcOrd="0" destOrd="0" parTransId="{9516BADC-957E-444F-BCC3-7554E247C8E4}" sibTransId="{D269B889-F0F0-4C98-99BD-7470D3D66B8F}"/>
    <dgm:cxn modelId="{AA21D6DE-6199-40C8-8AAE-A12452185418}" type="presOf" srcId="{171F4774-D95D-4AF2-8C5B-10667AA71E2C}" destId="{A9DB5263-9720-4F51-BD63-E6BEB9D89208}" srcOrd="0" destOrd="0" presId="urn:microsoft.com/office/officeart/2005/8/layout/list1"/>
    <dgm:cxn modelId="{262B5E95-126C-48C3-B9CC-4A2F19F6237D}" type="presParOf" srcId="{9AAE5CEB-DF32-4BFC-BA3D-CFC4625FDD0A}" destId="{7526AD24-DE83-4204-9681-71B84369EFAC}" srcOrd="0" destOrd="0" presId="urn:microsoft.com/office/officeart/2005/8/layout/list1"/>
    <dgm:cxn modelId="{1D31085C-08A5-4776-8FFE-28D88FEF7B1E}" type="presParOf" srcId="{7526AD24-DE83-4204-9681-71B84369EFAC}" destId="{9C595A3A-5441-49A8-A9EA-9EDB67AD3926}" srcOrd="0" destOrd="0" presId="urn:microsoft.com/office/officeart/2005/8/layout/list1"/>
    <dgm:cxn modelId="{DF24C907-7CD3-416A-90C9-373844B61A12}" type="presParOf" srcId="{7526AD24-DE83-4204-9681-71B84369EFAC}" destId="{FABDBAC0-F151-4ABE-ABB0-00249BE7DCF8}" srcOrd="1" destOrd="0" presId="urn:microsoft.com/office/officeart/2005/8/layout/list1"/>
    <dgm:cxn modelId="{F9258FE2-32D6-4FE6-9C8F-7808370F16EA}" type="presParOf" srcId="{9AAE5CEB-DF32-4BFC-BA3D-CFC4625FDD0A}" destId="{064982AE-5F80-4D0C-8BA4-415F239A4A17}" srcOrd="1" destOrd="0" presId="urn:microsoft.com/office/officeart/2005/8/layout/list1"/>
    <dgm:cxn modelId="{EC5CBBB2-5518-4AB2-AC43-4DD027EE9EC9}" type="presParOf" srcId="{9AAE5CEB-DF32-4BFC-BA3D-CFC4625FDD0A}" destId="{57148C16-2DEE-4D18-8241-2D0E53B04341}" srcOrd="2" destOrd="0" presId="urn:microsoft.com/office/officeart/2005/8/layout/list1"/>
    <dgm:cxn modelId="{3CD58993-3BD9-42E3-9527-891635721A6F}" type="presParOf" srcId="{9AAE5CEB-DF32-4BFC-BA3D-CFC4625FDD0A}" destId="{D21F9D3C-A3DF-455A-B353-C113997BB890}" srcOrd="3" destOrd="0" presId="urn:microsoft.com/office/officeart/2005/8/layout/list1"/>
    <dgm:cxn modelId="{71E5C8EE-4AB3-4097-9368-ADF731E868AE}" type="presParOf" srcId="{9AAE5CEB-DF32-4BFC-BA3D-CFC4625FDD0A}" destId="{DE46566A-39EF-4F11-8E3F-9BADAD6857F1}" srcOrd="4" destOrd="0" presId="urn:microsoft.com/office/officeart/2005/8/layout/list1"/>
    <dgm:cxn modelId="{53F78827-0078-4AB8-9B83-2E0FB96BA0EA}" type="presParOf" srcId="{DE46566A-39EF-4F11-8E3F-9BADAD6857F1}" destId="{7EDBA1B1-0DF0-4BC3-849E-ED7A71862F02}" srcOrd="0" destOrd="0" presId="urn:microsoft.com/office/officeart/2005/8/layout/list1"/>
    <dgm:cxn modelId="{283F71A5-C102-46E3-8788-D14FAEBDE395}" type="presParOf" srcId="{DE46566A-39EF-4F11-8E3F-9BADAD6857F1}" destId="{A51AC6BC-4DF8-44E5-8599-E7B7AFDF2FA5}" srcOrd="1" destOrd="0" presId="urn:microsoft.com/office/officeart/2005/8/layout/list1"/>
    <dgm:cxn modelId="{6DD610EF-BD36-482E-AB04-C9AE0B5A0691}" type="presParOf" srcId="{9AAE5CEB-DF32-4BFC-BA3D-CFC4625FDD0A}" destId="{735D69C5-5E7D-4F87-B396-ABA0C0FD5FA7}" srcOrd="5" destOrd="0" presId="urn:microsoft.com/office/officeart/2005/8/layout/list1"/>
    <dgm:cxn modelId="{9425C00A-7F49-416E-9833-DEE84CF5C45E}" type="presParOf" srcId="{9AAE5CEB-DF32-4BFC-BA3D-CFC4625FDD0A}" destId="{56E039B9-71D8-47E7-AD31-28CF1EAD72D3}" srcOrd="6" destOrd="0" presId="urn:microsoft.com/office/officeart/2005/8/layout/list1"/>
    <dgm:cxn modelId="{75DEB6E2-EB86-4859-9E7A-AA9CE90FBAD4}" type="presParOf" srcId="{9AAE5CEB-DF32-4BFC-BA3D-CFC4625FDD0A}" destId="{5411B65D-0BCC-4313-B340-22B99A1C271D}" srcOrd="7" destOrd="0" presId="urn:microsoft.com/office/officeart/2005/8/layout/list1"/>
    <dgm:cxn modelId="{01C4536C-9319-4CB0-B50F-28C26828B498}" type="presParOf" srcId="{9AAE5CEB-DF32-4BFC-BA3D-CFC4625FDD0A}" destId="{6FDC8175-3BFF-4667-B41D-1B0CFA934E8B}" srcOrd="8" destOrd="0" presId="urn:microsoft.com/office/officeart/2005/8/layout/list1"/>
    <dgm:cxn modelId="{F5601BDF-0757-4C74-9672-C643F90EB0C2}" type="presParOf" srcId="{6FDC8175-3BFF-4667-B41D-1B0CFA934E8B}" destId="{A9DB5263-9720-4F51-BD63-E6BEB9D89208}" srcOrd="0" destOrd="0" presId="urn:microsoft.com/office/officeart/2005/8/layout/list1"/>
    <dgm:cxn modelId="{2422C860-5317-4924-87E2-9CF6E1D65E27}" type="presParOf" srcId="{6FDC8175-3BFF-4667-B41D-1B0CFA934E8B}" destId="{27FF60E6-966A-4455-8941-71BF48577EA2}" srcOrd="1" destOrd="0" presId="urn:microsoft.com/office/officeart/2005/8/layout/list1"/>
    <dgm:cxn modelId="{54B3BB88-0D0C-49FC-A95E-8724C05B6C5A}" type="presParOf" srcId="{9AAE5CEB-DF32-4BFC-BA3D-CFC4625FDD0A}" destId="{E6B38A04-680D-471B-B6A6-CC42B4B4BBE3}" srcOrd="9" destOrd="0" presId="urn:microsoft.com/office/officeart/2005/8/layout/list1"/>
    <dgm:cxn modelId="{AC9C29B4-2FAF-4369-A378-D3358BC8BC19}" type="presParOf" srcId="{9AAE5CEB-DF32-4BFC-BA3D-CFC4625FDD0A}" destId="{5A8EB110-6330-4DE7-9B7B-5BBAF2DBF5A5}" srcOrd="10" destOrd="0" presId="urn:microsoft.com/office/officeart/2005/8/layout/list1"/>
    <dgm:cxn modelId="{E4EBE504-6A1D-42DA-8798-A19FE00A914A}" type="presParOf" srcId="{9AAE5CEB-DF32-4BFC-BA3D-CFC4625FDD0A}" destId="{FB4B0F0C-D664-425D-AB5B-19DA9CBE5672}" srcOrd="11" destOrd="0" presId="urn:microsoft.com/office/officeart/2005/8/layout/list1"/>
    <dgm:cxn modelId="{CC3DDF62-3E1F-4D90-9D2D-26F07DBA222C}" type="presParOf" srcId="{9AAE5CEB-DF32-4BFC-BA3D-CFC4625FDD0A}" destId="{C483CE47-6ECB-43AC-91C8-7CADA0A695E6}" srcOrd="12" destOrd="0" presId="urn:microsoft.com/office/officeart/2005/8/layout/list1"/>
    <dgm:cxn modelId="{B980304E-F8B4-4F55-993D-6D29AD3530BC}" type="presParOf" srcId="{C483CE47-6ECB-43AC-91C8-7CADA0A695E6}" destId="{3836E664-2461-4B4E-A1A0-4BB77C20ABA5}" srcOrd="0" destOrd="0" presId="urn:microsoft.com/office/officeart/2005/8/layout/list1"/>
    <dgm:cxn modelId="{70F7E1CF-A4B4-414D-B77A-3248E56A94C9}" type="presParOf" srcId="{C483CE47-6ECB-43AC-91C8-7CADA0A695E6}" destId="{847B635B-D7C4-47E8-98F2-CC171A15DFB6}" srcOrd="1" destOrd="0" presId="urn:microsoft.com/office/officeart/2005/8/layout/list1"/>
    <dgm:cxn modelId="{6FE66555-9C03-47DC-942B-5788BD875A85}" type="presParOf" srcId="{9AAE5CEB-DF32-4BFC-BA3D-CFC4625FDD0A}" destId="{7616F592-BC61-471D-842E-981A45F28CAA}" srcOrd="13" destOrd="0" presId="urn:microsoft.com/office/officeart/2005/8/layout/list1"/>
    <dgm:cxn modelId="{A2915B66-6D2F-400E-B41D-899BA3076C90}" type="presParOf" srcId="{9AAE5CEB-DF32-4BFC-BA3D-CFC4625FDD0A}" destId="{4CF6A23D-2482-4AFD-8702-32C7523117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BF03-80E1-4900-9938-F6BB511654EB}">
      <dsp:nvSpPr>
        <dsp:cNvPr id="0" name=""/>
        <dsp:cNvSpPr/>
      </dsp:nvSpPr>
      <dsp:spPr>
        <a:xfrm>
          <a:off x="5918063" y="3034831"/>
          <a:ext cx="237680" cy="565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97"/>
              </a:lnTo>
              <a:lnTo>
                <a:pt x="237680" y="385497"/>
              </a:lnTo>
              <a:lnTo>
                <a:pt x="237680" y="565563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F902E-E348-4710-B7B1-F0C279566710}">
      <dsp:nvSpPr>
        <dsp:cNvPr id="0" name=""/>
        <dsp:cNvSpPr/>
      </dsp:nvSpPr>
      <dsp:spPr>
        <a:xfrm>
          <a:off x="4165676" y="1235251"/>
          <a:ext cx="1752387" cy="56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238"/>
              </a:lnTo>
              <a:lnTo>
                <a:pt x="1752387" y="385238"/>
              </a:lnTo>
              <a:lnTo>
                <a:pt x="1752387" y="56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EC65B-9F62-4ADF-B29B-353D6F23852B}">
      <dsp:nvSpPr>
        <dsp:cNvPr id="0" name=""/>
        <dsp:cNvSpPr/>
      </dsp:nvSpPr>
      <dsp:spPr>
        <a:xfrm>
          <a:off x="2245738" y="3034831"/>
          <a:ext cx="167550" cy="566280"/>
        </a:xfrm>
        <a:custGeom>
          <a:avLst/>
          <a:gdLst/>
          <a:ahLst/>
          <a:cxnLst/>
          <a:rect l="0" t="0" r="0" b="0"/>
          <a:pathLst>
            <a:path>
              <a:moveTo>
                <a:pt x="167550" y="0"/>
              </a:moveTo>
              <a:lnTo>
                <a:pt x="167550" y="386213"/>
              </a:lnTo>
              <a:lnTo>
                <a:pt x="0" y="386213"/>
              </a:lnTo>
              <a:lnTo>
                <a:pt x="0" y="56628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F049C-E548-464B-8080-2E6733FD510B}">
      <dsp:nvSpPr>
        <dsp:cNvPr id="0" name=""/>
        <dsp:cNvSpPr/>
      </dsp:nvSpPr>
      <dsp:spPr>
        <a:xfrm>
          <a:off x="2413289" y="1235251"/>
          <a:ext cx="1752387" cy="565304"/>
        </a:xfrm>
        <a:custGeom>
          <a:avLst/>
          <a:gdLst/>
          <a:ahLst/>
          <a:cxnLst/>
          <a:rect l="0" t="0" r="0" b="0"/>
          <a:pathLst>
            <a:path>
              <a:moveTo>
                <a:pt x="1752387" y="0"/>
              </a:moveTo>
              <a:lnTo>
                <a:pt x="1752387" y="385238"/>
              </a:lnTo>
              <a:lnTo>
                <a:pt x="0" y="385238"/>
              </a:lnTo>
              <a:lnTo>
                <a:pt x="0" y="56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A1DFD-1817-4051-8C3D-6F3E0492DF2E}">
      <dsp:nvSpPr>
        <dsp:cNvPr id="0" name=""/>
        <dsp:cNvSpPr/>
      </dsp:nvSpPr>
      <dsp:spPr>
        <a:xfrm>
          <a:off x="3193805" y="975"/>
          <a:ext cx="1943741" cy="1234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79A01C-6053-49E1-AF42-2934D7B35DD4}">
      <dsp:nvSpPr>
        <dsp:cNvPr id="0" name=""/>
        <dsp:cNvSpPr/>
      </dsp:nvSpPr>
      <dsp:spPr>
        <a:xfrm>
          <a:off x="3409776" y="206147"/>
          <a:ext cx="1943741" cy="123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БАКТЕРИОФАГИ</a:t>
          </a:r>
        </a:p>
      </dsp:txBody>
      <dsp:txXfrm>
        <a:off x="3445927" y="242298"/>
        <a:ext cx="1871439" cy="1161973"/>
      </dsp:txXfrm>
    </dsp:sp>
    <dsp:sp modelId="{13640D60-AFE8-4AAA-B89E-061C968530CA}">
      <dsp:nvSpPr>
        <dsp:cNvPr id="0" name=""/>
        <dsp:cNvSpPr/>
      </dsp:nvSpPr>
      <dsp:spPr>
        <a:xfrm>
          <a:off x="1441418" y="1800555"/>
          <a:ext cx="1943741" cy="1234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40BA9A-D486-49E6-8CED-97B6884D179D}">
      <dsp:nvSpPr>
        <dsp:cNvPr id="0" name=""/>
        <dsp:cNvSpPr/>
      </dsp:nvSpPr>
      <dsp:spPr>
        <a:xfrm>
          <a:off x="1657389" y="2005728"/>
          <a:ext cx="1943741" cy="123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ДНК-СОДЕРЖАЩИЕ</a:t>
          </a:r>
        </a:p>
      </dsp:txBody>
      <dsp:txXfrm>
        <a:off x="1693540" y="2041879"/>
        <a:ext cx="1871439" cy="1161973"/>
      </dsp:txXfrm>
    </dsp:sp>
    <dsp:sp modelId="{150269CD-FF89-4860-BE99-436DE7DEC065}">
      <dsp:nvSpPr>
        <dsp:cNvPr id="0" name=""/>
        <dsp:cNvSpPr/>
      </dsp:nvSpPr>
      <dsp:spPr>
        <a:xfrm>
          <a:off x="648129" y="3601111"/>
          <a:ext cx="3195219" cy="1234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46FD56-FB81-4165-8398-A0B7BBB72EDF}">
      <dsp:nvSpPr>
        <dsp:cNvPr id="0" name=""/>
        <dsp:cNvSpPr/>
      </dsp:nvSpPr>
      <dsp:spPr>
        <a:xfrm>
          <a:off x="864100" y="3806284"/>
          <a:ext cx="3195219" cy="123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Myoviridae</a:t>
          </a: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Siphoviridae</a:t>
          </a: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Podoviridae</a:t>
          </a: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Lipothrixviridae</a:t>
          </a:r>
          <a:r>
            <a:rPr lang="ru-RU" sz="1200" kern="1200" dirty="0"/>
            <a:t>  и др.семейства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900251" y="3842435"/>
        <a:ext cx="3122917" cy="1161973"/>
      </dsp:txXfrm>
    </dsp:sp>
    <dsp:sp modelId="{22B11663-0A72-4938-A5E5-A667E4D82F0A}">
      <dsp:nvSpPr>
        <dsp:cNvPr id="0" name=""/>
        <dsp:cNvSpPr/>
      </dsp:nvSpPr>
      <dsp:spPr>
        <a:xfrm>
          <a:off x="4946192" y="1800555"/>
          <a:ext cx="1943741" cy="1234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B4FED0-F481-4EB9-A5D1-87172BBC706F}">
      <dsp:nvSpPr>
        <dsp:cNvPr id="0" name=""/>
        <dsp:cNvSpPr/>
      </dsp:nvSpPr>
      <dsp:spPr>
        <a:xfrm>
          <a:off x="5162163" y="2005728"/>
          <a:ext cx="1943741" cy="123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РНК-СОДЕРЖАЩИЕ</a:t>
          </a:r>
        </a:p>
      </dsp:txBody>
      <dsp:txXfrm>
        <a:off x="5198314" y="2041879"/>
        <a:ext cx="1871439" cy="1161973"/>
      </dsp:txXfrm>
    </dsp:sp>
    <dsp:sp modelId="{E1C954D0-6120-4E2F-B823-7AADA263E1A3}">
      <dsp:nvSpPr>
        <dsp:cNvPr id="0" name=""/>
        <dsp:cNvSpPr/>
      </dsp:nvSpPr>
      <dsp:spPr>
        <a:xfrm>
          <a:off x="4680521" y="3600395"/>
          <a:ext cx="2950443" cy="1234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711B4B-A2A1-48DF-849E-BE430DFECC22}">
      <dsp:nvSpPr>
        <dsp:cNvPr id="0" name=""/>
        <dsp:cNvSpPr/>
      </dsp:nvSpPr>
      <dsp:spPr>
        <a:xfrm>
          <a:off x="4896493" y="3805568"/>
          <a:ext cx="2950443" cy="123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Cystoviridae</a:t>
          </a:r>
          <a:r>
            <a:rPr lang="ru-RU" sz="1200" kern="1200" dirty="0"/>
            <a:t>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Leviviridae</a:t>
          </a:r>
          <a:endParaRPr lang="ru-RU" sz="1200" kern="1200" dirty="0"/>
        </a:p>
      </dsp:txBody>
      <dsp:txXfrm>
        <a:off x="4932644" y="3841719"/>
        <a:ext cx="2878141" cy="1161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75570-567A-49FC-B959-5B1ADBEA4DEA}">
      <dsp:nvSpPr>
        <dsp:cNvPr id="0" name=""/>
        <dsp:cNvSpPr/>
      </dsp:nvSpPr>
      <dsp:spPr>
        <a:xfrm>
          <a:off x="4677247" y="2949647"/>
          <a:ext cx="365632" cy="112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272"/>
              </a:lnTo>
              <a:lnTo>
                <a:pt x="365632" y="112127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A40F93-80EA-47DE-953D-505B5625915A}">
      <dsp:nvSpPr>
        <dsp:cNvPr id="0" name=""/>
        <dsp:cNvSpPr/>
      </dsp:nvSpPr>
      <dsp:spPr>
        <a:xfrm>
          <a:off x="4177550" y="1218987"/>
          <a:ext cx="1474716" cy="511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42"/>
              </a:lnTo>
              <a:lnTo>
                <a:pt x="1474716" y="255942"/>
              </a:lnTo>
              <a:lnTo>
                <a:pt x="1474716" y="51188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64879D-CBF9-49BC-B9F9-588C04366072}">
      <dsp:nvSpPr>
        <dsp:cNvPr id="0" name=""/>
        <dsp:cNvSpPr/>
      </dsp:nvSpPr>
      <dsp:spPr>
        <a:xfrm>
          <a:off x="1727814" y="2949647"/>
          <a:ext cx="365632" cy="112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272"/>
              </a:lnTo>
              <a:lnTo>
                <a:pt x="365632" y="1121272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C88B39-76C7-4405-88C7-D72F850DFDB4}">
      <dsp:nvSpPr>
        <dsp:cNvPr id="0" name=""/>
        <dsp:cNvSpPr/>
      </dsp:nvSpPr>
      <dsp:spPr>
        <a:xfrm>
          <a:off x="2702833" y="1218987"/>
          <a:ext cx="1474716" cy="511885"/>
        </a:xfrm>
        <a:custGeom>
          <a:avLst/>
          <a:gdLst/>
          <a:ahLst/>
          <a:cxnLst/>
          <a:rect l="0" t="0" r="0" b="0"/>
          <a:pathLst>
            <a:path>
              <a:moveTo>
                <a:pt x="1474716" y="0"/>
              </a:moveTo>
              <a:lnTo>
                <a:pt x="1474716" y="255942"/>
              </a:lnTo>
              <a:lnTo>
                <a:pt x="0" y="255942"/>
              </a:lnTo>
              <a:lnTo>
                <a:pt x="0" y="51188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AF291F-C204-406B-A692-B3759BAD9614}">
      <dsp:nvSpPr>
        <dsp:cNvPr id="0" name=""/>
        <dsp:cNvSpPr/>
      </dsp:nvSpPr>
      <dsp:spPr>
        <a:xfrm>
          <a:off x="2958776" y="213"/>
          <a:ext cx="2437548" cy="1218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Фаги</a:t>
          </a:r>
          <a:endParaRPr lang="ru-RU" sz="1500" b="1" kern="1200" dirty="0"/>
        </a:p>
      </dsp:txBody>
      <dsp:txXfrm>
        <a:off x="2958776" y="213"/>
        <a:ext cx="2437548" cy="1218774"/>
      </dsp:txXfrm>
    </dsp:sp>
    <dsp:sp modelId="{34EAEB05-E9DB-47CD-AAA5-D53E1E0D47B0}">
      <dsp:nvSpPr>
        <dsp:cNvPr id="0" name=""/>
        <dsp:cNvSpPr/>
      </dsp:nvSpPr>
      <dsp:spPr>
        <a:xfrm>
          <a:off x="1484059" y="1730872"/>
          <a:ext cx="2437548" cy="1218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/>
            <a:t>Вирулентные</a:t>
          </a:r>
          <a:endParaRPr lang="ru-RU" sz="1500" b="1" i="1" kern="1200" dirty="0"/>
        </a:p>
      </dsp:txBody>
      <dsp:txXfrm>
        <a:off x="1484059" y="1730872"/>
        <a:ext cx="2437548" cy="1218774"/>
      </dsp:txXfrm>
    </dsp:sp>
    <dsp:sp modelId="{91026E15-5CE2-444C-B53D-D36AEBDAA22B}">
      <dsp:nvSpPr>
        <dsp:cNvPr id="0" name=""/>
        <dsp:cNvSpPr/>
      </dsp:nvSpPr>
      <dsp:spPr>
        <a:xfrm>
          <a:off x="2093446" y="3461532"/>
          <a:ext cx="2437548" cy="1218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вызывают  </a:t>
          </a:r>
          <a:r>
            <a:rPr lang="ru-RU" sz="1800" i="1" kern="1200" dirty="0"/>
            <a:t>продуктивную инфекцию </a:t>
          </a:r>
          <a:r>
            <a:rPr lang="ru-RU" sz="1800" kern="1200" dirty="0"/>
            <a:t>и лизис бактериальной клетки</a:t>
          </a:r>
        </a:p>
      </dsp:txBody>
      <dsp:txXfrm>
        <a:off x="2093446" y="3461532"/>
        <a:ext cx="2437548" cy="1218774"/>
      </dsp:txXfrm>
    </dsp:sp>
    <dsp:sp modelId="{277931DA-A9C8-43C3-819B-239FE13FCFD6}">
      <dsp:nvSpPr>
        <dsp:cNvPr id="0" name=""/>
        <dsp:cNvSpPr/>
      </dsp:nvSpPr>
      <dsp:spPr>
        <a:xfrm>
          <a:off x="4433493" y="1730872"/>
          <a:ext cx="2437548" cy="1218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/>
            <a:t>Умеренные</a:t>
          </a:r>
          <a:endParaRPr lang="ru-RU" sz="1500" b="1" i="1" kern="1200" dirty="0"/>
        </a:p>
      </dsp:txBody>
      <dsp:txXfrm>
        <a:off x="4433493" y="1730872"/>
        <a:ext cx="2437548" cy="1218774"/>
      </dsp:txXfrm>
    </dsp:sp>
    <dsp:sp modelId="{9CBA369D-B6C4-4159-A5AB-75F83BDDBBA8}">
      <dsp:nvSpPr>
        <dsp:cNvPr id="0" name=""/>
        <dsp:cNvSpPr/>
      </dsp:nvSpPr>
      <dsp:spPr>
        <a:xfrm>
          <a:off x="5042880" y="3461532"/>
          <a:ext cx="2437548" cy="1218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вызывают </a:t>
          </a:r>
          <a:r>
            <a:rPr lang="ru-RU" sz="1800" i="1" kern="1200" dirty="0"/>
            <a:t>латентную инфекцию </a:t>
          </a:r>
          <a:r>
            <a:rPr lang="ru-RU" sz="1800" kern="1200" dirty="0"/>
            <a:t>и  ассоциацию генома вируса с бактериальной хромосомой</a:t>
          </a:r>
        </a:p>
      </dsp:txBody>
      <dsp:txXfrm>
        <a:off x="5042880" y="3461532"/>
        <a:ext cx="2437548" cy="1218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A66FD-7346-4D8F-93C3-037CE94AD9D2}">
      <dsp:nvSpPr>
        <dsp:cNvPr id="0" name=""/>
        <dsp:cNvSpPr/>
      </dsp:nvSpPr>
      <dsp:spPr>
        <a:xfrm>
          <a:off x="0" y="24563"/>
          <a:ext cx="8479904" cy="772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бактериофаги способны уничтожать бактерии, устойчивые к антибиотикам, т.к. они действуют лишь на определенные бактерии</a:t>
          </a:r>
        </a:p>
      </dsp:txBody>
      <dsp:txXfrm>
        <a:off x="37696" y="62259"/>
        <a:ext cx="8404512" cy="696808"/>
      </dsp:txXfrm>
    </dsp:sp>
    <dsp:sp modelId="{6C880467-CF64-4888-8A9F-6E7E91FC7E0E}">
      <dsp:nvSpPr>
        <dsp:cNvPr id="0" name=""/>
        <dsp:cNvSpPr/>
      </dsp:nvSpPr>
      <dsp:spPr>
        <a:xfrm>
          <a:off x="0" y="796764"/>
          <a:ext cx="8479904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3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свободно проникают в ткани организма человека и животного не нарушая баланса высшего организма</a:t>
          </a:r>
        </a:p>
      </dsp:txBody>
      <dsp:txXfrm>
        <a:off x="0" y="796764"/>
        <a:ext cx="8479904" cy="476100"/>
      </dsp:txXfrm>
    </dsp:sp>
    <dsp:sp modelId="{009F887B-B41F-46CE-9523-EE69B5CDE0D4}">
      <dsp:nvSpPr>
        <dsp:cNvPr id="0" name=""/>
        <dsp:cNvSpPr/>
      </dsp:nvSpPr>
      <dsp:spPr>
        <a:xfrm>
          <a:off x="0" y="1272864"/>
          <a:ext cx="8479904" cy="772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 вызывают побочных эффектов</a:t>
          </a:r>
        </a:p>
      </dsp:txBody>
      <dsp:txXfrm>
        <a:off x="37696" y="1310560"/>
        <a:ext cx="8404512" cy="696808"/>
      </dsp:txXfrm>
    </dsp:sp>
    <dsp:sp modelId="{900AFC2D-47D8-4D55-88D2-D7403929697E}">
      <dsp:nvSpPr>
        <dsp:cNvPr id="0" name=""/>
        <dsp:cNvSpPr/>
      </dsp:nvSpPr>
      <dsp:spPr>
        <a:xfrm>
          <a:off x="0" y="2045064"/>
          <a:ext cx="847990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3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не подавляют рост </a:t>
          </a:r>
          <a:r>
            <a:rPr lang="ru-RU" sz="1600" kern="1200" dirty="0" err="1"/>
            <a:t>нормофлоры</a:t>
          </a:r>
          <a:r>
            <a:rPr lang="ru-RU" sz="1600" kern="1200" dirty="0"/>
            <a:t>, не ослабляют иммунитет</a:t>
          </a:r>
        </a:p>
      </dsp:txBody>
      <dsp:txXfrm>
        <a:off x="0" y="2045064"/>
        <a:ext cx="8479904" cy="331200"/>
      </dsp:txXfrm>
    </dsp:sp>
    <dsp:sp modelId="{23B3D384-BB92-4E6D-AFCC-38432E67F87D}">
      <dsp:nvSpPr>
        <dsp:cNvPr id="0" name=""/>
        <dsp:cNvSpPr/>
      </dsp:nvSpPr>
      <dsp:spPr>
        <a:xfrm>
          <a:off x="0" y="2376264"/>
          <a:ext cx="8479904" cy="772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постоянно эволюционируют</a:t>
          </a:r>
        </a:p>
      </dsp:txBody>
      <dsp:txXfrm>
        <a:off x="37696" y="2413960"/>
        <a:ext cx="8404512" cy="696808"/>
      </dsp:txXfrm>
    </dsp:sp>
    <dsp:sp modelId="{05A77874-7D33-4B28-B829-E9D1E8A8AA9D}">
      <dsp:nvSpPr>
        <dsp:cNvPr id="0" name=""/>
        <dsp:cNvSpPr/>
      </dsp:nvSpPr>
      <dsp:spPr>
        <a:xfrm>
          <a:off x="0" y="3148464"/>
          <a:ext cx="847990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3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не подавляют и не нарушают действия человеческого организма</a:t>
          </a:r>
        </a:p>
      </dsp:txBody>
      <dsp:txXfrm>
        <a:off x="0" y="3148464"/>
        <a:ext cx="8479904" cy="331200"/>
      </dsp:txXfrm>
    </dsp:sp>
    <dsp:sp modelId="{01D863AE-8AAE-4B0D-BA3C-8EA0A99D8BFB}">
      <dsp:nvSpPr>
        <dsp:cNvPr id="0" name=""/>
        <dsp:cNvSpPr/>
      </dsp:nvSpPr>
      <dsp:spPr>
        <a:xfrm>
          <a:off x="0" y="3479664"/>
          <a:ext cx="8479904" cy="772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 развивают устойчивость (привыкание) бактерий</a:t>
          </a:r>
        </a:p>
      </dsp:txBody>
      <dsp:txXfrm>
        <a:off x="37696" y="3517360"/>
        <a:ext cx="8404512" cy="696808"/>
      </dsp:txXfrm>
    </dsp:sp>
    <dsp:sp modelId="{9ACA4A03-7174-4654-8E33-933F9572C788}">
      <dsp:nvSpPr>
        <dsp:cNvPr id="0" name=""/>
        <dsp:cNvSpPr/>
      </dsp:nvSpPr>
      <dsp:spPr>
        <a:xfrm>
          <a:off x="0" y="4251864"/>
          <a:ext cx="8479904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23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сочетаются с любыми лекарственными препаратами, оказывают положительное действие на становление иммунитета</a:t>
          </a:r>
        </a:p>
      </dsp:txBody>
      <dsp:txXfrm>
        <a:off x="0" y="4251864"/>
        <a:ext cx="8479904" cy="476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48C16-2DEE-4D18-8241-2D0E53B04341}">
      <dsp:nvSpPr>
        <dsp:cNvPr id="0" name=""/>
        <dsp:cNvSpPr/>
      </dsp:nvSpPr>
      <dsp:spPr>
        <a:xfrm>
          <a:off x="0" y="434247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BAC0-F151-4ABE-ABB0-00249BE7DCF8}">
      <dsp:nvSpPr>
        <dsp:cNvPr id="0" name=""/>
        <dsp:cNvSpPr/>
      </dsp:nvSpPr>
      <dsp:spPr>
        <a:xfrm>
          <a:off x="410445" y="35727"/>
          <a:ext cx="5746238" cy="797040"/>
        </a:xfrm>
        <a:prstGeom prst="roundRect">
          <a:avLst/>
        </a:prstGeom>
        <a:solidFill>
          <a:srgbClr val="FFFF00"/>
        </a:solidFill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1,0 мл фага смешивают в пробирке с 0,5 мл бактериальной культуры и добавляют в эту же пробирку расплавленный МПА.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9353" y="74635"/>
        <a:ext cx="5668422" cy="719224"/>
      </dsp:txXfrm>
    </dsp:sp>
    <dsp:sp modelId="{56E039B9-71D8-47E7-AD31-28CF1EAD72D3}">
      <dsp:nvSpPr>
        <dsp:cNvPr id="0" name=""/>
        <dsp:cNvSpPr/>
      </dsp:nvSpPr>
      <dsp:spPr>
        <a:xfrm>
          <a:off x="0" y="1658967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AC6BC-4DF8-44E5-8599-E7B7AFDF2FA5}">
      <dsp:nvSpPr>
        <dsp:cNvPr id="0" name=""/>
        <dsp:cNvSpPr/>
      </dsp:nvSpPr>
      <dsp:spPr>
        <a:xfrm>
          <a:off x="410445" y="1260447"/>
          <a:ext cx="5746238" cy="797040"/>
        </a:xfrm>
        <a:prstGeom prst="roundRect">
          <a:avLst/>
        </a:prstGeom>
        <a:solidFill>
          <a:srgbClr val="FFFF00"/>
        </a:solidFill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Все содержимое выливают в чашку с МПА. Дают застыть верхнему тонкому слою и ставят в термостат.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9353" y="1299355"/>
        <a:ext cx="5668422" cy="719224"/>
      </dsp:txXfrm>
    </dsp:sp>
    <dsp:sp modelId="{5A8EB110-6330-4DE7-9B7B-5BBAF2DBF5A5}">
      <dsp:nvSpPr>
        <dsp:cNvPr id="0" name=""/>
        <dsp:cNvSpPr/>
      </dsp:nvSpPr>
      <dsp:spPr>
        <a:xfrm>
          <a:off x="0" y="2883688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F60E6-966A-4455-8941-71BF48577EA2}">
      <dsp:nvSpPr>
        <dsp:cNvPr id="0" name=""/>
        <dsp:cNvSpPr/>
      </dsp:nvSpPr>
      <dsp:spPr>
        <a:xfrm>
          <a:off x="410445" y="2485167"/>
          <a:ext cx="5746238" cy="797040"/>
        </a:xfrm>
        <a:prstGeom prst="roundRect">
          <a:avLst/>
        </a:prstGeom>
        <a:solidFill>
          <a:srgbClr val="FFFF00"/>
        </a:solidFill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Происходит лизис бактерии и образуется негативная колония фага.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9353" y="2524075"/>
        <a:ext cx="5668422" cy="719224"/>
      </dsp:txXfrm>
    </dsp:sp>
    <dsp:sp modelId="{4CF6A23D-2482-4AFD-8702-32C75231176F}">
      <dsp:nvSpPr>
        <dsp:cNvPr id="0" name=""/>
        <dsp:cNvSpPr/>
      </dsp:nvSpPr>
      <dsp:spPr>
        <a:xfrm>
          <a:off x="0" y="4108408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B635B-D7C4-47E8-98F2-CC171A15DFB6}">
      <dsp:nvSpPr>
        <dsp:cNvPr id="0" name=""/>
        <dsp:cNvSpPr/>
      </dsp:nvSpPr>
      <dsp:spPr>
        <a:xfrm>
          <a:off x="410445" y="3709888"/>
          <a:ext cx="5746238" cy="797040"/>
        </a:xfrm>
        <a:prstGeom prst="roundRect">
          <a:avLst/>
        </a:prstGeom>
        <a:solidFill>
          <a:srgbClr val="FFFF00"/>
        </a:solidFill>
        <a:ln w="222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Негативные колонии затем подсчитывают для определения титра (количество </a:t>
          </a:r>
          <a:r>
            <a:rPr lang="ru-RU" sz="18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фаговых</a:t>
          </a:r>
          <a:r>
            <a:rPr lang="ru-RU" sz="18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частиц в 1мл препарата фага)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9353" y="3748796"/>
        <a:ext cx="5668422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708AB-7066-46FB-B8FB-644FB5EE93F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E1323-2E42-4BE5-B1F2-2FA5217E7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3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95C2-E101-494D-A618-CFBF36CEDE7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F9DC-95FD-4BF5-8D32-7582B86B51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484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БАКТЕРИОФАГИ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5373216"/>
            <a:ext cx="8058472" cy="720080"/>
          </a:xfrm>
        </p:spPr>
        <p:txBody>
          <a:bodyPr>
            <a:normAutofit/>
          </a:bodyPr>
          <a:lstStyle/>
          <a:p>
            <a:pPr algn="r"/>
            <a:r>
              <a:rPr lang="ru-RU" sz="1100" dirty="0"/>
              <a:t>Лекция №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43371" y="636702"/>
            <a:ext cx="3657600" cy="639762"/>
          </a:xfrm>
        </p:spPr>
        <p:txBody>
          <a:bodyPr/>
          <a:lstStyle/>
          <a:p>
            <a:r>
              <a:rPr lang="ru-RU" sz="1800" dirty="0"/>
              <a:t>Адсорбция бактериофагов  на бактериальных клетках</a:t>
            </a:r>
          </a:p>
        </p:txBody>
      </p:sp>
      <p:pic>
        <p:nvPicPr>
          <p:cNvPr id="10" name="Содержимое 9" descr="uVQxQ8MAy2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64268"/>
            <a:ext cx="2376264" cy="237626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4048" y="548680"/>
            <a:ext cx="3657600" cy="639762"/>
          </a:xfrm>
        </p:spPr>
        <p:txBody>
          <a:bodyPr/>
          <a:lstStyle/>
          <a:p>
            <a:r>
              <a:rPr lang="ru-RU" sz="1800" dirty="0"/>
              <a:t>Инъекция нуклеиновой кислоты бактериофага внутрь клетки</a:t>
            </a:r>
          </a:p>
        </p:txBody>
      </p:sp>
      <p:pic>
        <p:nvPicPr>
          <p:cNvPr id="11" name="Содержимое 10" descr="sWqT7GEhVC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34604"/>
            <a:ext cx="2260600" cy="2260600"/>
          </a:xfrm>
        </p:spPr>
      </p:pic>
      <p:sp>
        <p:nvSpPr>
          <p:cNvPr id="12" name="Стрелка вправо 11"/>
          <p:cNvSpPr/>
          <p:nvPr/>
        </p:nvSpPr>
        <p:spPr>
          <a:xfrm>
            <a:off x="3707904" y="2204864"/>
            <a:ext cx="129614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3" name="Picture 1" descr="C:\Documents and Settings\Максим\Рабочий стол\tOmGL2DN6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757" y="-12083"/>
            <a:ext cx="1152128" cy="12083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64363"/>
            <a:ext cx="7194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7" y="5140216"/>
            <a:ext cx="721677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7" y="3764363"/>
            <a:ext cx="1065285" cy="29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жамиля\Downloads\phages_wikip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06" y="4495800"/>
            <a:ext cx="3883930" cy="23622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705678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63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10" y="1354998"/>
            <a:ext cx="6328321" cy="32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1988840"/>
            <a:ext cx="427037" cy="4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67" y="3501008"/>
            <a:ext cx="2746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1321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Максим\Рабочий стол\tOmGL2DN60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2806" y="4581128"/>
            <a:ext cx="1547665" cy="151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38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526368"/>
            <a:ext cx="3657600" cy="648072"/>
          </a:xfrm>
        </p:spPr>
        <p:txBody>
          <a:bodyPr/>
          <a:lstStyle/>
          <a:p>
            <a:r>
              <a:rPr lang="ru-RU" sz="2400" dirty="0"/>
              <a:t>Сборка </a:t>
            </a:r>
            <a:r>
              <a:rPr lang="ru-RU" sz="2400" dirty="0" err="1"/>
              <a:t>фаговых</a:t>
            </a:r>
            <a:r>
              <a:rPr lang="ru-RU" sz="2400" dirty="0"/>
              <a:t> частиц</a:t>
            </a:r>
          </a:p>
        </p:txBody>
      </p:sp>
      <p:pic>
        <p:nvPicPr>
          <p:cNvPr id="9" name="Содержимое 8" descr="KJc81tn60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2304256" cy="230425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526368"/>
            <a:ext cx="3657600" cy="772690"/>
          </a:xfrm>
        </p:spPr>
        <p:txBody>
          <a:bodyPr/>
          <a:lstStyle/>
          <a:p>
            <a:r>
              <a:rPr lang="ru-RU" sz="1800" dirty="0"/>
              <a:t>Репликация копий нуклеиновой кислоты бактериофага</a:t>
            </a:r>
          </a:p>
        </p:txBody>
      </p:sp>
      <p:pic>
        <p:nvPicPr>
          <p:cNvPr id="10" name="Содержимое 9" descr="RmknNTO3pF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628800"/>
            <a:ext cx="2304256" cy="2304256"/>
          </a:xfrm>
        </p:spPr>
      </p:pic>
      <p:sp>
        <p:nvSpPr>
          <p:cNvPr id="11" name="Стрелка вправо 10"/>
          <p:cNvSpPr/>
          <p:nvPr/>
        </p:nvSpPr>
        <p:spPr>
          <a:xfrm>
            <a:off x="3779912" y="2348880"/>
            <a:ext cx="151216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09" name="Picture 1" descr="C:\Documents and Settings\Максим\Рабочий стол\tOmGL2DN6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985" y="0"/>
            <a:ext cx="1121593" cy="105273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7162800" cy="176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12497"/>
            <a:ext cx="288926" cy="36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160" y="620688"/>
            <a:ext cx="3657600" cy="639762"/>
          </a:xfrm>
        </p:spPr>
        <p:txBody>
          <a:bodyPr/>
          <a:lstStyle/>
          <a:p>
            <a:r>
              <a:rPr lang="ru-RU" sz="2000" dirty="0"/>
              <a:t>Синтез белковых и нуклеиновых частиц</a:t>
            </a:r>
          </a:p>
        </p:txBody>
      </p:sp>
      <p:pic>
        <p:nvPicPr>
          <p:cNvPr id="9" name="Содержимое 8" descr="T5ZjKHAsFN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2260600" cy="22606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Выход зрелых фагов и смерть бактерии</a:t>
            </a:r>
          </a:p>
        </p:txBody>
      </p:sp>
      <p:pic>
        <p:nvPicPr>
          <p:cNvPr id="10" name="Содержимое 9" descr="I0vp-6sHAQ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00192" y="1484784"/>
            <a:ext cx="2260600" cy="2260600"/>
          </a:xfrm>
        </p:spPr>
      </p:pic>
      <p:sp>
        <p:nvSpPr>
          <p:cNvPr id="11" name="Стрелка вправо 10"/>
          <p:cNvSpPr/>
          <p:nvPr/>
        </p:nvSpPr>
        <p:spPr>
          <a:xfrm>
            <a:off x="4514643" y="2348880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C:\Documents and Settings\Максим\Рабочий стол\tOmGL2DN6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87624" cy="112474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4" y="4941168"/>
            <a:ext cx="66247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" y="3285681"/>
            <a:ext cx="23050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496944" cy="2383160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Умеренные  бактериофаги</a:t>
            </a:r>
          </a:p>
        </p:txBody>
      </p:sp>
      <p:pic>
        <p:nvPicPr>
          <p:cNvPr id="32770" name="Picture 2" descr="&quot;Purple Haze&quot; Sculpture - Images - redOr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4130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476672"/>
            <a:ext cx="5904656" cy="5616624"/>
          </a:xfrm>
        </p:spPr>
        <p:txBody>
          <a:bodyPr>
            <a:normAutofit lnSpcReduction="10000"/>
          </a:bodyPr>
          <a:lstStyle/>
          <a:p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Умеренные фаги</a:t>
            </a:r>
            <a:r>
              <a:rPr lang="ru-RU" dirty="0"/>
              <a:t>, в отличие от вирулентных, не всегда вызывают гибель бактериальных клеток и при взаимодействии с ней переходят в неинфекционную форму фага, называемую </a:t>
            </a:r>
            <a:r>
              <a:rPr lang="ru-RU" dirty="0" err="1"/>
              <a:t>профагом</a:t>
            </a:r>
            <a:r>
              <a:rPr lang="ru-RU" dirty="0"/>
              <a:t>. </a:t>
            </a:r>
          </a:p>
          <a:p>
            <a:r>
              <a:rPr lang="ru-RU" i="1" dirty="0" err="1">
                <a:solidFill>
                  <a:srgbClr val="C00000"/>
                </a:solidFill>
              </a:rPr>
              <a:t>Профаг</a:t>
            </a:r>
            <a:r>
              <a:rPr lang="ru-RU" dirty="0"/>
              <a:t> — геном фага, ассоциированный с бактериальной хромосомой. </a:t>
            </a:r>
          </a:p>
          <a:p>
            <a:r>
              <a:rPr lang="ru-RU" dirty="0" err="1"/>
              <a:t>Профаг</a:t>
            </a:r>
            <a:r>
              <a:rPr lang="ru-RU" dirty="0"/>
              <a:t>, ставший частью хромосомы клетки, при ее размножении реплицируется синхронно с геномом бактерии, не вызывая ее лизиса, и передается по наследству от клетки к клетке в неограниченном числе поколений. </a:t>
            </a:r>
          </a:p>
        </p:txBody>
      </p:sp>
      <p:pic>
        <p:nvPicPr>
          <p:cNvPr id="1026" name="Picture 2" descr="http://upload.wikimedia.org/wikipedia/commons/0/05/Proph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915816" cy="39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476672"/>
            <a:ext cx="7992888" cy="5616624"/>
          </a:xfrm>
        </p:spPr>
        <p:txBody>
          <a:bodyPr>
            <a:normAutofit/>
          </a:bodyPr>
          <a:lstStyle/>
          <a:p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Умеренные фаги.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Лизогения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Бактериальные клетки, содержащие в своей хромосоме </a:t>
            </a:r>
            <a:r>
              <a:rPr lang="ru-RU" dirty="0" err="1"/>
              <a:t>профаг</a:t>
            </a:r>
            <a:r>
              <a:rPr lang="ru-RU" dirty="0"/>
              <a:t>, называются </a:t>
            </a:r>
            <a:r>
              <a:rPr lang="ru-RU" dirty="0">
                <a:solidFill>
                  <a:srgbClr val="C00000"/>
                </a:solidFill>
              </a:rPr>
              <a:t>лизогенными</a:t>
            </a:r>
            <a:r>
              <a:rPr lang="ru-RU" dirty="0"/>
              <a:t>. </a:t>
            </a:r>
          </a:p>
          <a:p>
            <a:r>
              <a:rPr lang="ru-RU" dirty="0" err="1"/>
              <a:t>Профаг</a:t>
            </a:r>
            <a:r>
              <a:rPr lang="ru-RU" dirty="0"/>
              <a:t> в лизогенных бактериях самопроизвольно или под влиянием различных индуцированных агентов может переходить в </a:t>
            </a:r>
            <a:r>
              <a:rPr lang="ru-RU" dirty="0">
                <a:solidFill>
                  <a:srgbClr val="C00000"/>
                </a:solidFill>
              </a:rPr>
              <a:t>вегетативный фаг. </a:t>
            </a:r>
          </a:p>
          <a:p>
            <a:r>
              <a:rPr lang="ru-RU" dirty="0"/>
              <a:t>В результате такого превращения бактериальная клетка </a:t>
            </a:r>
            <a:r>
              <a:rPr lang="ru-RU" dirty="0" err="1"/>
              <a:t>лизируется</a:t>
            </a:r>
            <a:r>
              <a:rPr lang="ru-RU" dirty="0"/>
              <a:t> и продуцирует новые </a:t>
            </a:r>
            <a:r>
              <a:rPr lang="ru-RU" dirty="0" err="1"/>
              <a:t>фаговые</a:t>
            </a:r>
            <a:r>
              <a:rPr lang="ru-RU" dirty="0"/>
              <a:t> частицы. </a:t>
            </a:r>
          </a:p>
        </p:txBody>
      </p:sp>
    </p:spTree>
    <p:extLst>
      <p:ext uri="{BB962C8B-B14F-4D97-AF65-F5344CB8AC3E}">
        <p14:creationId xmlns:p14="http://schemas.microsoft.com/office/powerpoint/2010/main" val="185006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616624"/>
          </a:xfrm>
        </p:spPr>
        <p:txBody>
          <a:bodyPr>
            <a:normAutofit/>
          </a:bodyPr>
          <a:lstStyle/>
          <a:p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Умеренные фаги</a:t>
            </a:r>
          </a:p>
          <a:p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/>
              <a:t>     </a:t>
            </a:r>
            <a:r>
              <a:rPr lang="ru-RU" b="1" u="sng" dirty="0" err="1">
                <a:solidFill>
                  <a:srgbClr val="C00000"/>
                </a:solidFill>
              </a:rPr>
              <a:t>Фаговая</a:t>
            </a:r>
            <a:r>
              <a:rPr lang="ru-RU" b="1" u="sng" dirty="0">
                <a:solidFill>
                  <a:srgbClr val="C00000"/>
                </a:solidFill>
              </a:rPr>
              <a:t> конверсия</a:t>
            </a:r>
            <a:r>
              <a:rPr lang="ru-RU" dirty="0"/>
              <a:t>: процесс изменения свойств бактерии, под действием дополнительного набора генов, внесенных </a:t>
            </a:r>
            <a:r>
              <a:rPr lang="ru-RU" dirty="0" err="1"/>
              <a:t>профагом</a:t>
            </a:r>
            <a:r>
              <a:rPr lang="ru-RU" dirty="0"/>
              <a:t> в клетку, с приобретением ею </a:t>
            </a:r>
            <a:r>
              <a:rPr lang="ru-RU" i="1" dirty="0" err="1">
                <a:solidFill>
                  <a:srgbClr val="C00000"/>
                </a:solidFill>
              </a:rPr>
              <a:t>токсигенных</a:t>
            </a:r>
            <a:r>
              <a:rPr lang="ru-RU" i="1" dirty="0">
                <a:solidFill>
                  <a:srgbClr val="C00000"/>
                </a:solidFill>
              </a:rPr>
              <a:t> свойств </a:t>
            </a:r>
            <a:r>
              <a:rPr lang="ru-RU" dirty="0"/>
              <a:t>(например, появление способности к образованию экзотоксина у возбудителей ботулизма, дифтерии, скарлатины, холеры).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/>
          </a:p>
          <a:p>
            <a:pPr>
              <a:lnSpc>
                <a:spcPct val="80000"/>
              </a:lnSpc>
              <a:buNone/>
              <a:defRPr/>
            </a:pPr>
            <a:r>
              <a:rPr lang="ru-RU" i="1" u="sng" dirty="0">
                <a:solidFill>
                  <a:srgbClr val="FF0000"/>
                </a:solidFill>
              </a:rPr>
              <a:t> Лизогенные бактерии, содержащие </a:t>
            </a:r>
            <a:r>
              <a:rPr lang="en-US" i="1" u="sng" dirty="0" err="1">
                <a:solidFill>
                  <a:srgbClr val="FF0000"/>
                </a:solidFill>
              </a:rPr>
              <a:t>tox</a:t>
            </a:r>
            <a:r>
              <a:rPr lang="ru-RU" i="1" u="sng" dirty="0">
                <a:solidFill>
                  <a:srgbClr val="FF0000"/>
                </a:solidFill>
              </a:rPr>
              <a:t>-ген, полученный в результате </a:t>
            </a:r>
            <a:r>
              <a:rPr lang="ru-RU" i="1" u="sng" dirty="0" err="1">
                <a:solidFill>
                  <a:srgbClr val="FF0000"/>
                </a:solidFill>
              </a:rPr>
              <a:t>фаговой</a:t>
            </a:r>
            <a:r>
              <a:rPr lang="ru-RU" i="1" u="sng" dirty="0">
                <a:solidFill>
                  <a:srgbClr val="FF0000"/>
                </a:solidFill>
              </a:rPr>
              <a:t> конверсии патогенны</a:t>
            </a:r>
            <a:r>
              <a:rPr lang="ru-RU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256894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27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/>
          </a:bodyPr>
          <a:lstStyle/>
          <a:p>
            <a:r>
              <a:rPr lang="ru-RU" dirty="0"/>
              <a:t>Некоторые умеренные фаги называются </a:t>
            </a:r>
            <a:r>
              <a:rPr lang="ru-RU" dirty="0" err="1">
                <a:solidFill>
                  <a:srgbClr val="C00000"/>
                </a:solidFill>
              </a:rPr>
              <a:t>трансдуцирующими</a:t>
            </a:r>
            <a:r>
              <a:rPr lang="ru-RU" dirty="0"/>
              <a:t>, поскольку с их помощью осуществляется один из механизмов генетической рекомбинации у бактерий — трансдукции. </a:t>
            </a:r>
          </a:p>
          <a:p>
            <a:endParaRPr lang="ru-RU" dirty="0"/>
          </a:p>
          <a:p>
            <a:r>
              <a:rPr lang="ru-RU" dirty="0"/>
              <a:t>Такие фаги могут использоваться, в частности, в генной инженерии в качестве векторов для получения рекомбинантных ДНК и/или приготовлении рекомбинантных (генно-инженерных) вакцин.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Бактериофаги или фаги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(от </a:t>
            </a:r>
            <a:r>
              <a:rPr lang="ru-RU" dirty="0" err="1"/>
              <a:t>др.-греч</a:t>
            </a:r>
            <a:r>
              <a:rPr lang="ru-RU" dirty="0"/>
              <a:t>. </a:t>
            </a:r>
            <a:r>
              <a:rPr lang="ru-RU" dirty="0" err="1"/>
              <a:t>φᾰγω </a:t>
            </a:r>
            <a:r>
              <a:rPr lang="ru-RU" dirty="0"/>
              <a:t>— «пожираю») — вирусы, избирательно поражающие бактериальные клетки. </a:t>
            </a:r>
            <a:endParaRPr lang="ru-RU" b="1" dirty="0"/>
          </a:p>
        </p:txBody>
      </p:sp>
      <p:pic>
        <p:nvPicPr>
          <p:cNvPr id="2050" name="Picture 2" descr="http://cs622330.vk.me/v622330081/6b1a/uX6h1bJXt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56992"/>
            <a:ext cx="314687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Ocy;&amp;scy;&amp;ncy;&amp;ocy;&amp;vcy;&amp;ncy;&amp;ycy;&amp;iecy; &amp;mcy;&amp;iecy;&amp;khcy;&amp;acy;&amp;ncy;&amp;icy;&amp;zcy;&amp;mcy;&amp;ycy; &amp;gcy;&amp;iecy;&amp;ncy;&amp;ncy;&amp;ocy;&amp;jcy; &amp;icy;&amp;ncy;&amp;zhcy;&amp;iecy;&amp;ncy;&amp;iecy;&amp;rcy;&amp;icy;&amp;icy; &amp;Tcy;&amp;iecy;&amp;khcy;&amp;ncy;&amp;ocy;&amp;lcy;&amp;ocy;&amp;gcy;&amp;icy;&amp;yacy; &amp;rcy;&amp;iecy;&amp;kcy;&amp;ocy;&amp;mcy;&amp;bcy;&amp;icy;&amp;ncy;&amp;acy;&amp;ncy;&amp;tcy;&amp;ncy;&amp;o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2879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Абортивная инфекция</a:t>
            </a:r>
            <a:r>
              <a:rPr lang="ru-RU" sz="2800" dirty="0"/>
              <a:t> - инфекция, при которой процесс репродукции остается незавершенным и потомство бактериофагов не образуется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190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5.media.tumblr.com/043a82f2a8bfc1f27cdae5eba85a8ef0/tumblr_nz6cerVHVt1sk2szi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83264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016496"/>
          </a:xfrm>
        </p:spPr>
        <p:txBody>
          <a:bodyPr/>
          <a:lstStyle/>
          <a:p>
            <a:r>
              <a:rPr lang="ru-RU" dirty="0"/>
              <a:t>ПРИМЕНЕНИЕ В МЕДИЦИНЕ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&amp;Vcy;&amp;acy;&amp;kcy;&amp;tscy;&amp;icy;&amp;ncy;&amp;ycy; &amp;Bcy;&amp;acy;&amp;kcy;&amp;tcy;&amp;iecy;&amp;rcy;&amp;icy;&amp;ocy;&amp;fcy;&amp;acy;&amp;gcy; &amp;scy;&amp;icy;&amp;ncy;&amp;iecy;&amp;gcy;&amp;ncy;&amp;ocy;&amp;jcy;&amp;ncy;&amp;ycy;&amp;jcy; &amp;zhcy;&amp;icy;&amp;dcy;&amp;kcy;&amp;icy;&amp;jcy;, &amp;rcy;-&amp;rcy; 20&amp;mcy;&amp;lcy; 4, &amp;Bcy;&amp;icy;&amp;ocy;&amp;mcy;&amp;iecy;&amp;dcy; (&amp;gcy;.&amp;Pcy;&amp;iecy;&amp;rcy;&amp;mcy;&amp;softcy;), &amp;Rcy;&amp;ocy;&amp;scy;&amp;scy;&amp;icy;&amp;yacy; - &amp;kcy;&amp;ucy;&amp;pcy;&amp;icy;&amp;tcy;&amp;softcy; &amp;Bcy;&amp;acy;&amp;kcy;&amp;tcy;&amp;iecy;&amp;rcy;&amp;icy;&amp;ocy;&amp;fcy;&amp;acy;&amp;gcy; &amp;scy;&amp;icy;&amp;ncy;&amp;iecy;&amp;gcy;&amp;ncy;&amp;ocy;&amp;jcy;&amp;ncy;&amp;ycy;&amp;jcy; &amp;zhcy;&amp;icy;&amp;dcy;&amp;kcy;&amp;icy;&amp;jcy;, &amp;rcy;-&amp;rcy; 20&amp;mcy;&amp;lcy;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93096"/>
            <a:ext cx="2880320" cy="1800200"/>
          </a:xfrm>
          <a:prstGeom prst="rect">
            <a:avLst/>
          </a:prstGeom>
          <a:noFill/>
        </p:spPr>
      </p:pic>
      <p:pic>
        <p:nvPicPr>
          <p:cNvPr id="25605" name="Picture 5" descr="C:\Documents and Settings\Максим\Рабочий стол\86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3024336" cy="1859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986464" cy="4464496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Фагопрофилактика и фаготерапия.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3100" dirty="0"/>
              <a:t>Одной из главных областей использования бактериофагов является </a:t>
            </a:r>
            <a:r>
              <a:rPr lang="ru-RU" sz="3100" i="1" dirty="0">
                <a:solidFill>
                  <a:srgbClr val="C00000"/>
                </a:solidFill>
              </a:rPr>
              <a:t>антибактериальная терапия, </a:t>
            </a:r>
            <a:r>
              <a:rPr lang="ru-RU" sz="3100" dirty="0"/>
              <a:t>альтернативная приёму антибиотиков. </a:t>
            </a:r>
          </a:p>
          <a:p>
            <a:endParaRPr lang="ru-RU" sz="3100" dirty="0"/>
          </a:p>
          <a:p>
            <a:r>
              <a:rPr lang="ru-RU" sz="3100" dirty="0"/>
              <a:t>Препараты бактериофага составлены из </a:t>
            </a:r>
            <a:r>
              <a:rPr lang="ru-RU" sz="3100" u="sng" dirty="0"/>
              <a:t>вирулентных бактериофагов</a:t>
            </a:r>
            <a:r>
              <a:rPr lang="ru-RU" sz="3100" dirty="0"/>
              <a:t> широкого спектра действия, активных против </a:t>
            </a:r>
            <a:r>
              <a:rPr lang="ru-RU" sz="3100" dirty="0" err="1"/>
              <a:t>антибиотикорезистентных</a:t>
            </a:r>
            <a:r>
              <a:rPr lang="ru-RU" sz="3100" dirty="0"/>
              <a:t> бактерий. </a:t>
            </a:r>
          </a:p>
          <a:p>
            <a:r>
              <a:rPr lang="ru-RU" sz="3100" dirty="0"/>
              <a:t>Их выпускают жидкими и лиофильно высушенными, в виде таблеток, кремов, мазей ,свечей. </a:t>
            </a:r>
          </a:p>
          <a:p>
            <a:r>
              <a:rPr lang="ru-RU" sz="3100" dirty="0"/>
              <a:t>Перед применением </a:t>
            </a:r>
            <a:r>
              <a:rPr lang="ru-RU" sz="3100" u="sng" dirty="0"/>
              <a:t>необходимо определить </a:t>
            </a:r>
            <a:r>
              <a:rPr lang="ru-RU" sz="3100" u="sng" dirty="0" err="1"/>
              <a:t>фагочувствительность</a:t>
            </a:r>
            <a:r>
              <a:rPr lang="ru-RU" sz="3100" u="sng" dirty="0"/>
              <a:t> возбудителя инфекции.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&quot;&amp;Fcy;&amp;acy;&amp;gcy;&amp;ocy;&amp;tcy;&amp;iecy;&amp;rcy;&amp;acy;&amp;pcy;&amp;icy;&amp;yacy; - &amp;gcy;&amp;ucy;&amp;scy;&amp;softcy; &amp;pcy;&amp;acy;&amp;rcy;&amp;iecy;&amp;ncy;&amp;ycy;&amp;jcy; &amp;icy;&amp;lcy;&amp;icy; &amp;pcy;&amp;tcy;&amp;icy;&amp;tscy;&amp;acy;-&amp;fcy;&amp;iecy;&amp;ncy;&amp;icy;&amp;kcy;&amp;s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941168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941168"/>
            <a:ext cx="6781800" cy="1600200"/>
          </a:xfrm>
        </p:spPr>
        <p:txBody>
          <a:bodyPr>
            <a:normAutofit/>
          </a:bodyPr>
          <a:lstStyle/>
          <a:p>
            <a:r>
              <a:rPr lang="ru-RU" sz="4400" b="1" dirty="0"/>
              <a:t>Препараты бактериофагов</a:t>
            </a:r>
            <a:endParaRPr lang="ru-RU" sz="44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79512" y="476672"/>
            <a:ext cx="4104456" cy="525621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200" dirty="0"/>
              <a:t>Коли- протейный (смесь </a:t>
            </a:r>
            <a:r>
              <a:rPr lang="ru-RU" sz="2200" dirty="0" err="1"/>
              <a:t>фаголизатов</a:t>
            </a:r>
            <a:r>
              <a:rPr lang="ru-RU" sz="2200" dirty="0"/>
              <a:t> </a:t>
            </a:r>
            <a:r>
              <a:rPr lang="en-US" sz="2200" dirty="0"/>
              <a:t>P</a:t>
            </a:r>
            <a:r>
              <a:rPr lang="ru-RU" sz="2200" dirty="0"/>
              <a:t>.</a:t>
            </a:r>
            <a:r>
              <a:rPr lang="en-US" sz="2200" dirty="0"/>
              <a:t>vulgaris </a:t>
            </a:r>
            <a:r>
              <a:rPr lang="ru-RU" sz="2200" dirty="0"/>
              <a:t>и</a:t>
            </a:r>
            <a:r>
              <a:rPr lang="en-US" sz="2200" dirty="0"/>
              <a:t> </a:t>
            </a:r>
            <a:r>
              <a:rPr lang="en-US" sz="2200" dirty="0" err="1"/>
              <a:t>P.mirabilis</a:t>
            </a:r>
            <a:r>
              <a:rPr lang="en-US" sz="2200" dirty="0"/>
              <a:t>)</a:t>
            </a:r>
            <a:endParaRPr lang="ru-RU" sz="2200" dirty="0"/>
          </a:p>
          <a:p>
            <a:pPr>
              <a:lnSpc>
                <a:spcPct val="90000"/>
              </a:lnSpc>
            </a:pPr>
            <a:r>
              <a:rPr lang="ru-RU" sz="2200" dirty="0"/>
              <a:t>Стафилококковый бактериофаг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Бактериофаг </a:t>
            </a:r>
            <a:r>
              <a:rPr lang="ru-RU" sz="2200" dirty="0" err="1"/>
              <a:t>псевдомонас</a:t>
            </a:r>
            <a:r>
              <a:rPr lang="ru-RU" sz="2200" dirty="0"/>
              <a:t> </a:t>
            </a:r>
            <a:r>
              <a:rPr lang="ru-RU" sz="2200" dirty="0" err="1"/>
              <a:t>аеругиноза</a:t>
            </a:r>
            <a:endParaRPr lang="ru-RU" sz="2200" dirty="0"/>
          </a:p>
          <a:p>
            <a:pPr>
              <a:lnSpc>
                <a:spcPct val="90000"/>
              </a:lnSpc>
            </a:pPr>
            <a:r>
              <a:rPr lang="ru-RU" sz="2200" dirty="0" err="1"/>
              <a:t>Сальмонеллезный</a:t>
            </a:r>
            <a:r>
              <a:rPr lang="ru-RU" sz="2200" dirty="0"/>
              <a:t> бактериофаг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 Бактериофаг поливалентный (смесь </a:t>
            </a:r>
            <a:r>
              <a:rPr lang="ru-RU" sz="2200" dirty="0" err="1"/>
              <a:t>фаголизатов</a:t>
            </a:r>
            <a:r>
              <a:rPr lang="ru-RU" sz="2200" dirty="0"/>
              <a:t> стафилококков,</a:t>
            </a:r>
            <a:r>
              <a:rPr lang="en-US" sz="2200" dirty="0"/>
              <a:t> </a:t>
            </a:r>
            <a:r>
              <a:rPr lang="ru-RU" sz="2200" dirty="0"/>
              <a:t>стрептококков, </a:t>
            </a:r>
            <a:r>
              <a:rPr lang="en-US" sz="2200" dirty="0" err="1"/>
              <a:t>E.coli</a:t>
            </a:r>
            <a:r>
              <a:rPr lang="ru-RU" sz="2200" dirty="0"/>
              <a:t>,</a:t>
            </a:r>
            <a:r>
              <a:rPr lang="en-US" sz="2200" dirty="0"/>
              <a:t> P</a:t>
            </a:r>
            <a:r>
              <a:rPr lang="ru-RU" sz="2200" dirty="0"/>
              <a:t>.</a:t>
            </a:r>
            <a:r>
              <a:rPr lang="en-US" sz="2200" dirty="0"/>
              <a:t>vulgaris </a:t>
            </a:r>
            <a:r>
              <a:rPr lang="ru-RU" sz="2200" dirty="0"/>
              <a:t>и</a:t>
            </a:r>
            <a:r>
              <a:rPr lang="en-US" sz="2200" dirty="0"/>
              <a:t> </a:t>
            </a:r>
            <a:r>
              <a:rPr lang="en-US" sz="2200" dirty="0" err="1"/>
              <a:t>P.mirabilis</a:t>
            </a:r>
            <a:r>
              <a:rPr lang="en-US" sz="2200" dirty="0"/>
              <a:t>)</a:t>
            </a:r>
            <a:endParaRPr lang="ru-RU" sz="2200" dirty="0"/>
          </a:p>
          <a:p>
            <a:pPr>
              <a:lnSpc>
                <a:spcPct val="90000"/>
              </a:lnSpc>
            </a:pPr>
            <a:endParaRPr lang="ru-RU" sz="2200" dirty="0"/>
          </a:p>
          <a:p>
            <a:pPr>
              <a:lnSpc>
                <a:spcPct val="90000"/>
              </a:lnSpc>
            </a:pPr>
            <a:endParaRPr lang="ru-RU" sz="2200" dirty="0"/>
          </a:p>
        </p:txBody>
      </p:sp>
      <p:pic>
        <p:nvPicPr>
          <p:cNvPr id="6" name="Picture 16" descr="Рисунок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7" y="692696"/>
            <a:ext cx="32400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66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2975844"/>
            <a:ext cx="3334518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280988"/>
            <a:ext cx="4896222" cy="5811837"/>
          </a:xfrm>
        </p:spPr>
        <p:txBody>
          <a:bodyPr/>
          <a:lstStyle/>
          <a:p>
            <a:r>
              <a:rPr lang="ru-RU" sz="2000" dirty="0" err="1">
                <a:solidFill>
                  <a:srgbClr val="C00000"/>
                </a:solidFill>
                <a:latin typeface="Calibri" pitchFamily="34" charset="0"/>
              </a:rPr>
              <a:t>Интести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-бактериофаг </a:t>
            </a:r>
            <a:r>
              <a:rPr lang="ru-RU" sz="2000" dirty="0">
                <a:latin typeface="Calibri" pitchFamily="34" charset="0"/>
              </a:rPr>
              <a:t>представляет собой смесь стерильных фильтратов </a:t>
            </a:r>
            <a:r>
              <a:rPr lang="ru-RU" sz="2000" dirty="0" err="1">
                <a:latin typeface="Calibri" pitchFamily="34" charset="0"/>
              </a:rPr>
              <a:t>фаголизатов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Shigella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flexneri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Shigella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sonnei</a:t>
            </a:r>
            <a:r>
              <a:rPr lang="en-US" sz="2000" dirty="0">
                <a:latin typeface="Calibri" pitchFamily="34" charset="0"/>
              </a:rPr>
              <a:t>, Salmonella </a:t>
            </a:r>
            <a:r>
              <a:rPr lang="en-US" sz="2000" dirty="0" err="1">
                <a:latin typeface="Calibri" pitchFamily="34" charset="0"/>
              </a:rPr>
              <a:t>paratyphi</a:t>
            </a:r>
            <a:r>
              <a:rPr lang="en-US" sz="2000" dirty="0">
                <a:latin typeface="Calibri" pitchFamily="34" charset="0"/>
              </a:rPr>
              <a:t> A,  Salmonella </a:t>
            </a:r>
            <a:r>
              <a:rPr lang="en-US" sz="2000" dirty="0" err="1">
                <a:latin typeface="Calibri" pitchFamily="34" charset="0"/>
              </a:rPr>
              <a:t>paratyphi</a:t>
            </a:r>
            <a:r>
              <a:rPr lang="en-US" sz="2000" dirty="0">
                <a:latin typeface="Calibri" pitchFamily="34" charset="0"/>
              </a:rPr>
              <a:t> B, Salmonella </a:t>
            </a:r>
            <a:r>
              <a:rPr lang="en-US" sz="2000" dirty="0" err="1">
                <a:latin typeface="Calibri" pitchFamily="34" charset="0"/>
              </a:rPr>
              <a:t>typhimurium</a:t>
            </a:r>
            <a:r>
              <a:rPr lang="en-US" sz="2000" dirty="0">
                <a:latin typeface="Calibri" pitchFamily="34" charset="0"/>
              </a:rPr>
              <a:t>, Salmonella </a:t>
            </a:r>
            <a:r>
              <a:rPr lang="en-US" sz="2000" dirty="0" err="1">
                <a:latin typeface="Calibri" pitchFamily="34" charset="0"/>
              </a:rPr>
              <a:t>infantis</a:t>
            </a:r>
            <a:r>
              <a:rPr lang="en-US" sz="2000" dirty="0">
                <a:latin typeface="Calibri" pitchFamily="34" charset="0"/>
              </a:rPr>
              <a:t>, Salmonella </a:t>
            </a:r>
            <a:r>
              <a:rPr lang="en-US" sz="2000" dirty="0" err="1">
                <a:latin typeface="Calibri" pitchFamily="34" charset="0"/>
              </a:rPr>
              <a:t>choleraesuis</a:t>
            </a:r>
            <a:r>
              <a:rPr lang="en-US" sz="2000" dirty="0">
                <a:latin typeface="Calibri" pitchFamily="34" charset="0"/>
              </a:rPr>
              <a:t>, Salmonella </a:t>
            </a:r>
            <a:r>
              <a:rPr lang="en-US" sz="2000" dirty="0" err="1">
                <a:latin typeface="Calibri" pitchFamily="34" charset="0"/>
              </a:rPr>
              <a:t>oranienburg</a:t>
            </a:r>
            <a:r>
              <a:rPr lang="en-US" sz="2000" dirty="0">
                <a:latin typeface="Calibri" pitchFamily="34" charset="0"/>
              </a:rPr>
              <a:t>, Salmonella </a:t>
            </a:r>
            <a:r>
              <a:rPr lang="en-US" sz="2000" dirty="0" err="1">
                <a:latin typeface="Calibri" pitchFamily="34" charset="0"/>
              </a:rPr>
              <a:t>enteritidis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энтеропатогенной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Escherichia coli </a:t>
            </a:r>
            <a:r>
              <a:rPr lang="ru-RU" sz="2000" dirty="0" err="1">
                <a:latin typeface="Calibri" pitchFamily="34" charset="0"/>
              </a:rPr>
              <a:t>серогрупп</a:t>
            </a:r>
            <a:r>
              <a:rPr lang="ru-RU" sz="2000" dirty="0">
                <a:latin typeface="Calibri" pitchFamily="34" charset="0"/>
              </a:rPr>
              <a:t>, наиболее значимых в этиологии </a:t>
            </a:r>
            <a:r>
              <a:rPr lang="ru-RU" sz="2000" dirty="0" err="1">
                <a:latin typeface="Calibri" pitchFamily="34" charset="0"/>
              </a:rPr>
              <a:t>энтеральных</a:t>
            </a:r>
            <a:r>
              <a:rPr lang="ru-RU" sz="2000" dirty="0">
                <a:latin typeface="Calibri" pitchFamily="34" charset="0"/>
              </a:rPr>
              <a:t> заболеваний, </a:t>
            </a:r>
            <a:r>
              <a:rPr lang="en-US" sz="2000" dirty="0">
                <a:latin typeface="Calibri" pitchFamily="34" charset="0"/>
              </a:rPr>
              <a:t>Proteus mirabilis, Enterococcus, Staphylococcus, Pseudomonas </a:t>
            </a:r>
            <a:r>
              <a:rPr lang="en-US" sz="2000" dirty="0" err="1">
                <a:latin typeface="Calibri" pitchFamily="34" charset="0"/>
              </a:rPr>
              <a:t>aeruginosa</a:t>
            </a:r>
            <a:r>
              <a:rPr lang="en-US" sz="2000" dirty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3555" name="Picture 2" descr="http://www.diolla.ru/products_pictures/24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128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389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 в медицине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85800"/>
            <a:ext cx="7992888" cy="468741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лечения и профилактики кишечных инфекций тракта (колит, энтероколит, брюшной тиф, дизентерия, сальмонеллез, </a:t>
            </a:r>
            <a:r>
              <a:rPr lang="ru-RU" dirty="0" err="1"/>
              <a:t>кольпит</a:t>
            </a:r>
            <a:r>
              <a:rPr lang="ru-RU" dirty="0"/>
              <a:t>, </a:t>
            </a:r>
            <a:r>
              <a:rPr lang="ru-RU" dirty="0" err="1"/>
              <a:t>дизбактериоз</a:t>
            </a:r>
            <a:r>
              <a:rPr lang="ru-RU" dirty="0"/>
              <a:t>, диспепсия);</a:t>
            </a:r>
          </a:p>
          <a:p>
            <a:r>
              <a:rPr lang="ru-RU" dirty="0"/>
              <a:t>    против основных возбудителей гнойно-воспалительных заболеваний кожи (пиодермия, фурункулёз, абсцесс, инфекции ран);</a:t>
            </a:r>
          </a:p>
          <a:p>
            <a:r>
              <a:rPr lang="ru-RU" dirty="0"/>
              <a:t>    при лечении </a:t>
            </a:r>
            <a:r>
              <a:rPr lang="ru-RU" dirty="0" err="1"/>
              <a:t>ЛОР-органов</a:t>
            </a:r>
            <a:r>
              <a:rPr lang="ru-RU" dirty="0"/>
              <a:t> (пневмония, плеврит, ангина);</a:t>
            </a:r>
          </a:p>
          <a:p>
            <a:r>
              <a:rPr lang="ru-RU" dirty="0"/>
              <a:t>    при лечении опорно-двигательного аппарата;</a:t>
            </a:r>
          </a:p>
          <a:p>
            <a:r>
              <a:rPr lang="ru-RU" dirty="0"/>
              <a:t>    при лечении инфекций почек и мочеполовой системы (цистит, </a:t>
            </a:r>
            <a:r>
              <a:rPr lang="ru-RU" dirty="0" err="1"/>
              <a:t>пиелонефрит</a:t>
            </a:r>
            <a:r>
              <a:rPr lang="ru-RU" dirty="0"/>
              <a:t>, уретрит);</a:t>
            </a:r>
          </a:p>
          <a:p>
            <a:r>
              <a:rPr lang="ru-RU" dirty="0"/>
              <a:t>    систем органов кровообращения и дыхания, в том числе у новорожденных и детей первого года жизни.</a:t>
            </a:r>
          </a:p>
          <a:p>
            <a:r>
              <a:rPr lang="ru-RU" dirty="0"/>
              <a:t>    рекомендуются с лечебной и профилактической целью (при операциях на желудочно-кишечный тракт, при перитонитах, акушерских операциях, ампутациях и открытых переломах костей, ожогах, артритах и т.п.)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8820472" cy="1015008"/>
          </a:xfrm>
        </p:spPr>
        <p:txBody>
          <a:bodyPr>
            <a:noAutofit/>
          </a:bodyPr>
          <a:lstStyle/>
          <a:p>
            <a:r>
              <a:rPr lang="ru-RU" sz="4000" dirty="0"/>
              <a:t>Преимущества перед антибиотиками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692696"/>
          <a:ext cx="84799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259632" y="188640"/>
            <a:ext cx="6840760" cy="6669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Важным свойством бактериофагов является их специфичность: бактериофаги </a:t>
            </a:r>
            <a:r>
              <a:rPr lang="ru-RU" dirty="0" err="1"/>
              <a:t>лизируют</a:t>
            </a:r>
            <a:r>
              <a:rPr lang="ru-RU" dirty="0"/>
              <a:t> культуры определённого вида, но встречаются поливалентные бактериофаги, которые паразитируют в бактериях разных видов.</a:t>
            </a:r>
          </a:p>
          <a:p>
            <a:endParaRPr lang="ru-RU" dirty="0"/>
          </a:p>
          <a:p>
            <a:r>
              <a:rPr lang="ru-RU" dirty="0"/>
              <a:t>Узкая специфичность – главный недостаток лечебно-профилактических препаратов бактериофагов</a:t>
            </a:r>
          </a:p>
        </p:txBody>
      </p:sp>
    </p:spTree>
    <p:extLst>
      <p:ext uri="{BB962C8B-B14F-4D97-AF65-F5344CB8AC3E}">
        <p14:creationId xmlns:p14="http://schemas.microsoft.com/office/powerpoint/2010/main" val="225135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085184"/>
            <a:ext cx="7914456" cy="1087016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бактериофага</a:t>
            </a:r>
          </a:p>
        </p:txBody>
      </p:sp>
      <p:pic>
        <p:nvPicPr>
          <p:cNvPr id="7" name="Содержимое 6" descr="_K6aZAE24i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046532" cy="37444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H="1">
            <a:off x="3707904" y="404664"/>
            <a:ext cx="4752528" cy="462798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Типичная </a:t>
            </a:r>
            <a:r>
              <a:rPr lang="ru-RU" dirty="0" err="1"/>
              <a:t>фаговая</a:t>
            </a:r>
            <a:r>
              <a:rPr lang="ru-RU" dirty="0"/>
              <a:t> частица (</a:t>
            </a:r>
            <a:r>
              <a:rPr lang="ru-RU" b="1" i="1" dirty="0"/>
              <a:t>вирион</a:t>
            </a:r>
            <a:r>
              <a:rPr lang="ru-RU" dirty="0"/>
              <a:t>) </a:t>
            </a:r>
            <a:r>
              <a:rPr lang="ru-RU" i="1" dirty="0"/>
              <a:t>состоит из головки и хвоста</a:t>
            </a:r>
            <a:r>
              <a:rPr lang="ru-RU" dirty="0"/>
              <a:t>. Длина хвоста обычно в 2—4 раза больше диаметра головки.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В головке содержится </a:t>
            </a:r>
            <a:r>
              <a:rPr lang="ru-RU" i="1" dirty="0">
                <a:solidFill>
                  <a:srgbClr val="C00000"/>
                </a:solidFill>
              </a:rPr>
              <a:t>генетический материал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одноцепочечная</a:t>
            </a:r>
            <a:r>
              <a:rPr lang="ru-RU" dirty="0"/>
              <a:t> или </a:t>
            </a:r>
            <a:r>
              <a:rPr lang="ru-RU" dirty="0" err="1"/>
              <a:t>двуцепочечная</a:t>
            </a:r>
            <a:r>
              <a:rPr lang="ru-RU" dirty="0"/>
              <a:t> РНК или ДНК с ферментом </a:t>
            </a:r>
            <a:r>
              <a:rPr lang="ru-RU" dirty="0">
                <a:solidFill>
                  <a:srgbClr val="C00000"/>
                </a:solidFill>
              </a:rPr>
              <a:t>транскриптазой</a:t>
            </a:r>
            <a:r>
              <a:rPr lang="ru-RU" dirty="0"/>
              <a:t> в неактивном состоянии, окружённая белковой или липопротеиновой оболочкой — </a:t>
            </a:r>
            <a:r>
              <a:rPr lang="ru-RU" i="1" dirty="0" err="1">
                <a:solidFill>
                  <a:srgbClr val="C00000"/>
                </a:solidFill>
              </a:rPr>
              <a:t>капсидом</a:t>
            </a:r>
            <a:r>
              <a:rPr lang="ru-RU" dirty="0"/>
              <a:t>, сохраняющим геном вне клетки.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Нуклеиновая кислота и </a:t>
            </a:r>
            <a:r>
              <a:rPr lang="ru-RU" dirty="0" err="1"/>
              <a:t>капсид</a:t>
            </a:r>
            <a:r>
              <a:rPr lang="ru-RU" dirty="0"/>
              <a:t> вместе составляют </a:t>
            </a:r>
            <a:r>
              <a:rPr lang="ru-RU" i="1" dirty="0" err="1"/>
              <a:t>нуклеокапсид</a:t>
            </a:r>
            <a:r>
              <a:rPr lang="ru-RU" dirty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0440" cy="1600200"/>
          </a:xfrm>
        </p:spPr>
        <p:txBody>
          <a:bodyPr>
            <a:normAutofit/>
          </a:bodyPr>
          <a:lstStyle/>
          <a:p>
            <a:r>
              <a:rPr lang="ru-RU" dirty="0"/>
              <a:t>Применение в медицине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Для диагностики инфекционных заболеваний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       Один из основных методов: </a:t>
            </a:r>
          </a:p>
          <a:p>
            <a:pPr>
              <a:buNone/>
            </a:pPr>
            <a:r>
              <a:rPr lang="ru-RU" i="1" dirty="0">
                <a:solidFill>
                  <a:srgbClr val="C00000"/>
                </a:solidFill>
              </a:rPr>
              <a:t>           Фаготипирование (</a:t>
            </a:r>
            <a:r>
              <a:rPr lang="ru-RU" i="1" dirty="0" err="1">
                <a:solidFill>
                  <a:srgbClr val="C00000"/>
                </a:solidFill>
              </a:rPr>
              <a:t>лизотипирование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>
                <a:solidFill>
                  <a:srgbClr val="C00000"/>
                </a:solidFill>
              </a:rPr>
              <a:t>фаготипаж</a:t>
            </a:r>
            <a:r>
              <a:rPr lang="ru-RU" i="1" dirty="0">
                <a:solidFill>
                  <a:srgbClr val="C00000"/>
                </a:solidFill>
              </a:rPr>
              <a:t>) </a:t>
            </a:r>
            <a:r>
              <a:rPr lang="ru-RU" dirty="0"/>
              <a:t>—  метод дифференциации бактерий при помощи бактериофагов.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Фаготипирование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85800"/>
            <a:ext cx="8496944" cy="46154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100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Основа метода</a:t>
            </a:r>
            <a:r>
              <a:rPr lang="ru-RU" dirty="0"/>
              <a:t>: с помощью типовых фагов дифференцируют культуры одного вида на основании их различной чувствительности к набору таких фагов, то есть выявляют </a:t>
            </a:r>
            <a:r>
              <a:rPr lang="ru-RU" u="sng" dirty="0" err="1"/>
              <a:t>фаготип</a:t>
            </a:r>
            <a:r>
              <a:rPr lang="ru-RU" dirty="0"/>
              <a:t>, что позволяет выявить </a:t>
            </a:r>
            <a:r>
              <a:rPr lang="ru-RU" u="sng" dirty="0">
                <a:solidFill>
                  <a:srgbClr val="C00000"/>
                </a:solidFill>
              </a:rPr>
              <a:t>источник заболевания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u="sng" dirty="0">
                <a:solidFill>
                  <a:srgbClr val="C00000"/>
                </a:solidFill>
              </a:rPr>
              <a:t>пути его распространения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b="1" dirty="0"/>
              <a:t>Фаготипирование </a:t>
            </a:r>
            <a:r>
              <a:rPr lang="en-US" b="1" dirty="0"/>
              <a:t>S. </a:t>
            </a:r>
            <a:r>
              <a:rPr lang="en-US" b="1" dirty="0" err="1"/>
              <a:t>typhi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Используют набор типовых </a:t>
            </a:r>
            <a:r>
              <a:rPr lang="en-US" dirty="0"/>
              <a:t>Vi-</a:t>
            </a:r>
            <a:r>
              <a:rPr lang="ru-RU" dirty="0"/>
              <a:t>фагов (А,</a:t>
            </a:r>
            <a:r>
              <a:rPr lang="en-US" dirty="0"/>
              <a:t>B</a:t>
            </a:r>
            <a:r>
              <a:rPr lang="ru-RU" dirty="0"/>
              <a:t>,</a:t>
            </a:r>
            <a:r>
              <a:rPr lang="en-US" dirty="0"/>
              <a:t>C</a:t>
            </a:r>
            <a:r>
              <a:rPr lang="ru-RU" dirty="0"/>
              <a:t>,</a:t>
            </a:r>
            <a:r>
              <a:rPr lang="en-US" dirty="0"/>
              <a:t>D</a:t>
            </a:r>
            <a:r>
              <a:rPr lang="ru-RU" dirty="0"/>
              <a:t>,</a:t>
            </a:r>
            <a:r>
              <a:rPr lang="en-US" dirty="0"/>
              <a:t>E)</a:t>
            </a:r>
            <a:r>
              <a:rPr lang="ru-RU" dirty="0"/>
              <a:t>, каждый из которых </a:t>
            </a:r>
            <a:r>
              <a:rPr lang="ru-RU" dirty="0" err="1"/>
              <a:t>лизирует</a:t>
            </a:r>
            <a:r>
              <a:rPr lang="ru-RU" dirty="0"/>
              <a:t> культуры определенных </a:t>
            </a:r>
            <a:r>
              <a:rPr lang="ru-RU" dirty="0" err="1"/>
              <a:t>фаговаров</a:t>
            </a:r>
            <a:r>
              <a:rPr lang="ru-RU" dirty="0"/>
              <a:t>. Для </a:t>
            </a:r>
            <a:r>
              <a:rPr lang="ru-RU" dirty="0" err="1"/>
              <a:t>типирования</a:t>
            </a:r>
            <a:r>
              <a:rPr lang="ru-RU" dirty="0"/>
              <a:t> нужен фаг </a:t>
            </a:r>
            <a:r>
              <a:rPr lang="en-US" dirty="0"/>
              <a:t>Vi</a:t>
            </a:r>
            <a:r>
              <a:rPr lang="ru-RU" dirty="0"/>
              <a:t>-1, который </a:t>
            </a:r>
            <a:r>
              <a:rPr lang="ru-RU" dirty="0" err="1"/>
              <a:t>лизирует</a:t>
            </a:r>
            <a:r>
              <a:rPr lang="ru-RU" dirty="0"/>
              <a:t> все брюшнотифозные культуры, содержащие </a:t>
            </a:r>
            <a:r>
              <a:rPr lang="en-US" dirty="0"/>
              <a:t>Vi</a:t>
            </a:r>
            <a:r>
              <a:rPr lang="ru-RU" dirty="0"/>
              <a:t>- антиген, т.к. только такие культуры пригодны для постановки опыта.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опыта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3" y="457200"/>
            <a:ext cx="2896106" cy="41148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1) 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Бульонную культуру засевают в виде капель на поверхность МПА.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2)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На  высохшие капли культуры наносят типовые </a:t>
            </a:r>
            <a:r>
              <a:rPr lang="en-US" sz="2400" dirty="0"/>
              <a:t>Vi-</a:t>
            </a:r>
            <a:r>
              <a:rPr lang="ru-RU" sz="2400" dirty="0"/>
              <a:t>фаги (А, В, С, Д), а также фаг </a:t>
            </a:r>
            <a:r>
              <a:rPr lang="en-US" sz="2400" dirty="0"/>
              <a:t>Vi-</a:t>
            </a:r>
            <a:r>
              <a:rPr lang="ru-RU" sz="2400" dirty="0"/>
              <a:t>1. Инкубируют.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3)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Проводят учет результата опыта: культура должна полностью </a:t>
            </a:r>
            <a:r>
              <a:rPr lang="ru-RU" sz="2400" dirty="0" err="1"/>
              <a:t>лизироваться</a:t>
            </a:r>
            <a:r>
              <a:rPr lang="ru-RU" sz="2400" dirty="0"/>
              <a:t> фагом </a:t>
            </a:r>
            <a:r>
              <a:rPr lang="en-US" sz="2400" dirty="0"/>
              <a:t>Vi-</a:t>
            </a:r>
            <a:r>
              <a:rPr lang="ru-RU" sz="2400" dirty="0"/>
              <a:t>1 и определенными типовыми фагами, что и позволяет определить ее </a:t>
            </a:r>
            <a:r>
              <a:rPr lang="ru-RU" sz="2400" dirty="0" err="1"/>
              <a:t>фаговар</a:t>
            </a:r>
            <a:r>
              <a:rPr lang="ru-RU" sz="2400" dirty="0"/>
              <a:t> (с помощью таблицы).</a:t>
            </a:r>
          </a:p>
        </p:txBody>
      </p:sp>
      <p:pic>
        <p:nvPicPr>
          <p:cNvPr id="6" name="Picture 7" descr="а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1196752"/>
            <a:ext cx="3816424" cy="2862318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581128"/>
            <a:ext cx="4427984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Фаготипирование</a:t>
            </a:r>
            <a:r>
              <a:rPr lang="ru-RU" sz="4000" dirty="0"/>
              <a:t> стафилококков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57245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sibmedicom.ru/bakpreparati/f47d05b1b16acbf1247115713a4497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3761656"/>
            <a:ext cx="5040560" cy="29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32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Титрование бактериофага - </a:t>
            </a:r>
            <a:r>
              <a:rPr lang="ru-RU" dirty="0"/>
              <a:t>определение активности бактериофага по способности различных разведений его взвеси </a:t>
            </a:r>
            <a:r>
              <a:rPr lang="ru-RU" dirty="0" err="1"/>
              <a:t>лизировать</a:t>
            </a:r>
            <a:r>
              <a:rPr lang="ru-RU" dirty="0"/>
              <a:t> бактериальные культуры в жидких питательных средах или образовывать негативные колонии в бактериальном газоне на плотных питательных средах.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yanko.lib.ru/books/biolog/genetika-guttman=an.files/image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59766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6781800" cy="1600200"/>
          </a:xfrm>
        </p:spPr>
        <p:txBody>
          <a:bodyPr>
            <a:normAutofit/>
          </a:bodyPr>
          <a:lstStyle/>
          <a:p>
            <a:r>
              <a:rPr lang="ru-RU" sz="4400" dirty="0"/>
              <a:t>ТИТРОВАНИЕ БАКТЕРИОФАГА ПО МЕТОДУ ГРАЦИА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8919285"/>
              </p:ext>
            </p:extLst>
          </p:nvPr>
        </p:nvGraphicFramePr>
        <p:xfrm>
          <a:off x="539552" y="1412776"/>
          <a:ext cx="82809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7214862"/>
              </p:ext>
            </p:extLst>
          </p:nvPr>
        </p:nvGraphicFramePr>
        <p:xfrm>
          <a:off x="395536" y="260648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4" descr="Graci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1003" y="3724878"/>
            <a:ext cx="266744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004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бактериофагов в биосфере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Контроль численности микробных популяций</a:t>
            </a:r>
          </a:p>
          <a:p>
            <a:pPr>
              <a:buNone/>
            </a:pPr>
            <a:r>
              <a:rPr lang="ru-RU" dirty="0"/>
              <a:t> Перенос бактериальных генов</a:t>
            </a:r>
            <a:r>
              <a:rPr lang="en-US" dirty="0"/>
              <a:t> </a:t>
            </a:r>
            <a:endParaRPr lang="ru-RU" dirty="0"/>
          </a:p>
          <a:p>
            <a:pPr>
              <a:buNone/>
            </a:pPr>
            <a:r>
              <a:rPr lang="ru-RU" dirty="0"/>
              <a:t> Привносят в бактериальный геном новые гены (трансдукция)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323528" y="1937007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23528" y="242088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23528" y="285293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814378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085184"/>
            <a:ext cx="7914456" cy="1087016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бактериофага</a:t>
            </a:r>
          </a:p>
        </p:txBody>
      </p:sp>
      <p:pic>
        <p:nvPicPr>
          <p:cNvPr id="7" name="Содержимое 6" descr="_K6aZAE24i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046532" cy="37444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H="1">
            <a:off x="3707904" y="548680"/>
            <a:ext cx="5040560" cy="48245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/>
              <a:t>Хвост, или отросток, представляет собой белковую трубку </a:t>
            </a:r>
            <a:r>
              <a:rPr lang="ru-RU" dirty="0"/>
              <a:t>— продолжение белковой оболочки головки, в основании хвоста имеется </a:t>
            </a:r>
            <a:r>
              <a:rPr lang="ru-RU" dirty="0" err="1"/>
              <a:t>АТФаза</a:t>
            </a:r>
            <a:r>
              <a:rPr lang="ru-RU" dirty="0"/>
              <a:t>, которая регенерирует энергию для инъекции генетического материала.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i="1" dirty="0"/>
              <a:t>Отросток</a:t>
            </a:r>
            <a:r>
              <a:rPr lang="ru-RU" dirty="0"/>
              <a:t> имеет вид полой трубки, окружённой чехлом, содержащим сократительные белки, подобные мышечным. На конце отростка у многих бактериофагов имеется базальная пластинка, от которой отходят тонкие длинные нити, способствующие прикреплению фага к бактерии.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6781800" cy="654968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Систематика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332656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Морфологические типы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764704"/>
            <a:ext cx="2673657" cy="380729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</a:rPr>
              <a:t>нитевидные фаги</a:t>
            </a:r>
            <a:endParaRPr lang="en-US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II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</a:rPr>
              <a:t>фаги без отростка</a:t>
            </a:r>
          </a:p>
          <a:p>
            <a:r>
              <a:rPr lang="en-US" b="1" dirty="0">
                <a:latin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</a:rPr>
              <a:t>- фаги с аналогом отростка</a:t>
            </a:r>
            <a:endParaRPr lang="en-US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IV </a:t>
            </a:r>
            <a:r>
              <a:rPr lang="en-US" dirty="0">
                <a:latin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</a:rPr>
              <a:t> фаги с коротким отростком</a:t>
            </a:r>
          </a:p>
          <a:p>
            <a:r>
              <a:rPr lang="en-US" b="1" dirty="0">
                <a:latin typeface="Times New Roman" pitchFamily="18" charset="0"/>
              </a:rPr>
              <a:t>V </a:t>
            </a:r>
            <a:r>
              <a:rPr lang="en-US" dirty="0">
                <a:latin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</a:rPr>
              <a:t> фаги с длинным несокращающимся отростком</a:t>
            </a:r>
          </a:p>
          <a:p>
            <a:r>
              <a:rPr lang="en-US" b="1" dirty="0">
                <a:latin typeface="Times New Roman" pitchFamily="18" charset="0"/>
              </a:rPr>
              <a:t>VI</a:t>
            </a:r>
            <a:r>
              <a:rPr lang="en-US" dirty="0">
                <a:latin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</a:rPr>
              <a:t> фаги с длинным сокращающимся отростком</a:t>
            </a:r>
          </a:p>
          <a:p>
            <a:endParaRPr lang="ru-RU" dirty="0"/>
          </a:p>
        </p:txBody>
      </p:sp>
      <p:pic>
        <p:nvPicPr>
          <p:cNvPr id="7" name="Содержимое 6" descr="ris._1_1_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836712"/>
            <a:ext cx="5180905" cy="39588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622330.vk.me/v622330081/6a9b/56T1nogL0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3161676" cy="43204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25450" prst="coolSlant"/>
            <a:bevelB w="101600" prst="riblet"/>
          </a:sp3d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07504" y="692696"/>
            <a:ext cx="5616624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b="1" dirty="0"/>
              <a:t>Характерные свойства фагов,</a:t>
            </a:r>
            <a:r>
              <a:rPr lang="en-US" b="1" dirty="0"/>
              <a:t> </a:t>
            </a:r>
            <a:r>
              <a:rPr lang="ru-RU" b="1" dirty="0"/>
              <a:t>как представителей царства </a:t>
            </a:r>
            <a:r>
              <a:rPr lang="en-US" b="1" dirty="0"/>
              <a:t> </a:t>
            </a:r>
            <a:r>
              <a:rPr lang="en-US" b="1" dirty="0" err="1"/>
              <a:t>Vira</a:t>
            </a:r>
            <a:r>
              <a:rPr lang="ru-RU" b="1" dirty="0"/>
              <a:t>: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r>
              <a:rPr lang="ru-RU" dirty="0"/>
              <a:t>Фаги – неклеточные формы жизни</a:t>
            </a:r>
          </a:p>
          <a:p>
            <a:r>
              <a:rPr lang="ru-RU" dirty="0"/>
              <a:t>Содержат одну нуклеиновую кислоту – ДНК или РНК</a:t>
            </a:r>
          </a:p>
          <a:p>
            <a:r>
              <a:rPr lang="ru-RU" dirty="0"/>
              <a:t>Геном фага кодирует только белки </a:t>
            </a:r>
            <a:r>
              <a:rPr lang="ru-RU" dirty="0" err="1"/>
              <a:t>капсида</a:t>
            </a:r>
            <a:endParaRPr lang="ru-RU" dirty="0"/>
          </a:p>
          <a:p>
            <a:r>
              <a:rPr lang="ru-RU" dirty="0"/>
              <a:t>У них отсутствуют белоксинтезирующие системы и самостоятельный метаболизм</a:t>
            </a:r>
          </a:p>
          <a:p>
            <a:r>
              <a:rPr lang="ru-RU" dirty="0"/>
              <a:t>Облигатные внутриклеточные паразиты </a:t>
            </a:r>
            <a:r>
              <a:rPr lang="ru-RU" u="sng" dirty="0"/>
              <a:t>на генетическом уровне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424936" cy="13121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Типы фагов</a:t>
            </a:r>
            <a:br>
              <a:rPr lang="ru-RU" dirty="0"/>
            </a:br>
            <a:r>
              <a:rPr lang="ru-RU" sz="2400" dirty="0"/>
              <a:t>(по характеру влияния на инфицированную клетку)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476430"/>
              </p:ext>
            </p:extLst>
          </p:nvPr>
        </p:nvGraphicFramePr>
        <p:xfrm>
          <a:off x="179512" y="188640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581128"/>
            <a:ext cx="7842448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Истинно вирулентные бактериофаги</a:t>
            </a:r>
          </a:p>
        </p:txBody>
      </p:sp>
      <p:pic>
        <p:nvPicPr>
          <p:cNvPr id="6" name="Picture 2" descr="http://cs622330.vk.me/v622330081/6af5/YAFkxRxwI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1931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363</TotalTime>
  <Words>1234</Words>
  <Application>Microsoft Office PowerPoint</Application>
  <PresentationFormat>Экран (4:3)</PresentationFormat>
  <Paragraphs>137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Impact</vt:lpstr>
      <vt:lpstr>Times New Roman</vt:lpstr>
      <vt:lpstr>Wingdings</vt:lpstr>
      <vt:lpstr>Тема1</vt:lpstr>
      <vt:lpstr>БАКТЕРИОФАГИ</vt:lpstr>
      <vt:lpstr>Определение </vt:lpstr>
      <vt:lpstr>Строение бактериофага</vt:lpstr>
      <vt:lpstr>Строение бактериофага</vt:lpstr>
      <vt:lpstr>Систематика</vt:lpstr>
      <vt:lpstr>Морфологические типы</vt:lpstr>
      <vt:lpstr>Презентация PowerPoint</vt:lpstr>
      <vt:lpstr>Типы фагов (по характеру влияния на инфицированную клетку)</vt:lpstr>
      <vt:lpstr>Истинно вирулентные бактериофаги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Умеренные  бактериофаги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В МЕДИЦИНЕ</vt:lpstr>
      <vt:lpstr>Презентация PowerPoint</vt:lpstr>
      <vt:lpstr>Препараты бактериофагов</vt:lpstr>
      <vt:lpstr>Презентация PowerPoint</vt:lpstr>
      <vt:lpstr>Применение в медицине</vt:lpstr>
      <vt:lpstr>Преимущества перед антибиотиками</vt:lpstr>
      <vt:lpstr>Презентация PowerPoint</vt:lpstr>
      <vt:lpstr>Применение в медицине</vt:lpstr>
      <vt:lpstr>Фаготипирование</vt:lpstr>
      <vt:lpstr>Постановка опыта</vt:lpstr>
      <vt:lpstr>Фаготипирование стафилококков</vt:lpstr>
      <vt:lpstr>Презентация PowerPoint</vt:lpstr>
      <vt:lpstr>ТИТРОВАНИЕ БАКТЕРИОФАГА ПО МЕТОДУ ГРАЦИА </vt:lpstr>
      <vt:lpstr>Роль бактериофагов в биосфере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БАКТЕРИОФАГИ</dc:title>
  <dc:creator>Алла</dc:creator>
  <cp:lastModifiedBy>Антон</cp:lastModifiedBy>
  <cp:revision>51</cp:revision>
  <dcterms:modified xsi:type="dcterms:W3CDTF">2021-03-17T19:19:34Z</dcterms:modified>
</cp:coreProperties>
</file>