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D1A88-EF03-4230-9ED1-C1C85CE81E7F}" type="datetimeFigureOut">
              <a:rPr lang="ru-RU" smtClean="0"/>
              <a:t>08.05.2025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C988-82C0-4124-8F7E-8C551A5F8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624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D1A88-EF03-4230-9ED1-C1C85CE81E7F}" type="datetimeFigureOut">
              <a:rPr lang="ru-RU" smtClean="0"/>
              <a:t>08.05.2025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C988-82C0-4124-8F7E-8C551A5F8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303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D1A88-EF03-4230-9ED1-C1C85CE81E7F}" type="datetimeFigureOut">
              <a:rPr lang="ru-RU" smtClean="0"/>
              <a:t>08.05.2025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C988-82C0-4124-8F7E-8C551A5F8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187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D1A88-EF03-4230-9ED1-C1C85CE81E7F}" type="datetimeFigureOut">
              <a:rPr lang="ru-RU" smtClean="0"/>
              <a:t>08.05.2025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C988-82C0-4124-8F7E-8C551A5F8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718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D1A88-EF03-4230-9ED1-C1C85CE81E7F}" type="datetimeFigureOut">
              <a:rPr lang="ru-RU" smtClean="0"/>
              <a:t>08.05.2025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C988-82C0-4124-8F7E-8C551A5F8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59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D1A88-EF03-4230-9ED1-C1C85CE81E7F}" type="datetimeFigureOut">
              <a:rPr lang="ru-RU" smtClean="0"/>
              <a:t>08.05.2025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C988-82C0-4124-8F7E-8C551A5F8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937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D1A88-EF03-4230-9ED1-C1C85CE81E7F}" type="datetimeFigureOut">
              <a:rPr lang="ru-RU" smtClean="0"/>
              <a:t>08.05.2025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C988-82C0-4124-8F7E-8C551A5F8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597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D1A88-EF03-4230-9ED1-C1C85CE81E7F}" type="datetimeFigureOut">
              <a:rPr lang="ru-RU" smtClean="0"/>
              <a:t>08.05.2025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C988-82C0-4124-8F7E-8C551A5F8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745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D1A88-EF03-4230-9ED1-C1C85CE81E7F}" type="datetimeFigureOut">
              <a:rPr lang="ru-RU" smtClean="0"/>
              <a:t>08.05.2025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C988-82C0-4124-8F7E-8C551A5F8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780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D1A88-EF03-4230-9ED1-C1C85CE81E7F}" type="datetimeFigureOut">
              <a:rPr lang="ru-RU" smtClean="0"/>
              <a:t>08.05.2025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C988-82C0-4124-8F7E-8C551A5F8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636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D1A88-EF03-4230-9ED1-C1C85CE81E7F}" type="datetimeFigureOut">
              <a:rPr lang="ru-RU" smtClean="0"/>
              <a:t>08.05.2025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C988-82C0-4124-8F7E-8C551A5F8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468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D1A88-EF03-4230-9ED1-C1C85CE81E7F}" type="datetimeFigureOut">
              <a:rPr lang="ru-RU" smtClean="0"/>
              <a:t>08.05.2025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4C988-82C0-4124-8F7E-8C551A5F8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530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260648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Приветствие / Прощание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Greetings / Farewells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80728"/>
            <a:ext cx="2900868" cy="3325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052736"/>
            <a:ext cx="2103363" cy="3305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2846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80" y="188639"/>
            <a:ext cx="8316416" cy="4304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1280" y="4653136"/>
            <a:ext cx="85511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Usually used as the first phrase when meeting, followed by the main greeting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80575" y="2140936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Hello, Nikolay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Alexandrovich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How is your health?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2340991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morning,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Kolya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How did you sleep in your new place?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73320" y="2996952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afternoon, Maria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Sergeevna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Hi, Natasha! How are you?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98862" y="4005064"/>
            <a:ext cx="4390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Hello, Boris! How are you? What's the news?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11960" y="4274841"/>
            <a:ext cx="2454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Hi,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Kolka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how are you?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221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Greeting</a:t>
            </a:r>
          </a:p>
          <a:p>
            <a:r>
              <a:rPr lang="en-US" dirty="0" smtClean="0"/>
              <a:t>Modern etiquette obliges to greet all acquaintances</a:t>
            </a:r>
          </a:p>
          <a:p>
            <a:r>
              <a:rPr lang="en-US" dirty="0" smtClean="0"/>
              <a:t>and even strangers. The fact is that, by saying to each other</a:t>
            </a:r>
            <a:r>
              <a:rPr lang="ru-RU" dirty="0" smtClean="0"/>
              <a:t> </a:t>
            </a:r>
            <a:r>
              <a:rPr lang="en-US" dirty="0" smtClean="0"/>
              <a:t>"Hello", people express a friendly attitude towards others, show an intention to make</a:t>
            </a:r>
            <a:r>
              <a:rPr lang="ru-RU" dirty="0" smtClean="0"/>
              <a:t> </a:t>
            </a:r>
            <a:r>
              <a:rPr lang="en-US" dirty="0" smtClean="0"/>
              <a:t>contact, a desire to extend the acquaintance. Often people</a:t>
            </a:r>
            <a:r>
              <a:rPr lang="ru-RU" dirty="0" smtClean="0"/>
              <a:t> </a:t>
            </a:r>
            <a:r>
              <a:rPr lang="en-US" dirty="0" smtClean="0"/>
              <a:t>greet each other with gestures, facial expressions: a slight bow, a nod, a handshake.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987585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 handshake is a desirable but not obligatory element of greeting,</a:t>
            </a:r>
            <a:r>
              <a:rPr lang="ru-RU" dirty="0" smtClean="0"/>
              <a:t> </a:t>
            </a:r>
            <a:r>
              <a:rPr lang="en-US" dirty="0" smtClean="0"/>
              <a:t>today a handshake is one of the most common gestures used when meeting, saying goodbye, getting to know each other.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996952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If</a:t>
            </a:r>
            <a:r>
              <a:rPr lang="ru-RU" dirty="0" smtClean="0"/>
              <a:t> </a:t>
            </a:r>
            <a:r>
              <a:rPr lang="en-US" dirty="0" smtClean="0"/>
              <a:t>decide to extend a hand to greet, they do so with pleasure, and not sluggishly or with the air of a favor. At the same time, they do not go to the other extreme, putting all their strength into the handshake. The choice of one or another greeting depends on various reasons.</a:t>
            </a:r>
          </a:p>
          <a:p>
            <a:r>
              <a:rPr lang="en-US" dirty="0" smtClean="0"/>
              <a:t>Firstly, on whether it is a man or a woman speaking. For example, "hello!" is acceptable for men, but in the mouths of women, it sounds too rude.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2167" y="4763672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Secondly, on the person's age.</a:t>
            </a:r>
            <a:r>
              <a:rPr lang="ru-RU" dirty="0" smtClean="0"/>
              <a:t> </a:t>
            </a:r>
            <a:r>
              <a:rPr lang="en-US" dirty="0" smtClean="0"/>
              <a:t>Young people, teenagers and children use in their speech much more often:</a:t>
            </a:r>
            <a:r>
              <a:rPr lang="ru-RU" dirty="0" smtClean="0"/>
              <a:t> </a:t>
            </a:r>
            <a:r>
              <a:rPr lang="en-US" dirty="0" smtClean="0"/>
              <a:t>"Hello!" and "</a:t>
            </a:r>
            <a:r>
              <a:rPr lang="en-US" dirty="0" err="1" smtClean="0"/>
              <a:t>Salut</a:t>
            </a:r>
            <a:r>
              <a:rPr lang="en-US" dirty="0" smtClean="0"/>
              <a:t>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3762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Thirdly, depending on the degree of closeness of the communicators, they differ:</a:t>
            </a:r>
          </a:p>
          <a:p>
            <a:r>
              <a:rPr lang="en-US" dirty="0" smtClean="0"/>
              <a:t>-neutral: “Hello!”,</a:t>
            </a:r>
          </a:p>
          <a:p>
            <a:r>
              <a:rPr lang="en-US" dirty="0" smtClean="0"/>
              <a:t>-friendly: “Hello!”, (“Hi”)</a:t>
            </a:r>
          </a:p>
          <a:p>
            <a:r>
              <a:rPr lang="en-US" dirty="0" smtClean="0"/>
              <a:t>-youthful: “Hi!”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488012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Fourthly, from the time of day ("Good morning", "Good afternoon", "Good evening"). Many elderly people, especially men, greet each other with the words "Good health", "My respects".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7203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542337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67944" y="404664"/>
            <a:ext cx="25201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Words of farewell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341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260648"/>
            <a:ext cx="8523287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9562" y="5643224"/>
            <a:ext cx="86549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*Farewell may be accompanied by a handshake. According to the rules, the woman extends her hand first.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6047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408188" cy="530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9712" y="1916832"/>
            <a:ext cx="3514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words following words of farewell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073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613037" cy="530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4985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316416" cy="193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8407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84" y="980728"/>
            <a:ext cx="8862112" cy="511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99992" y="908720"/>
            <a:ext cx="2426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Greeting phrases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144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784976" cy="560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715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72" y="764704"/>
            <a:ext cx="8698596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683568" y="5013176"/>
            <a:ext cx="782297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greeting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accompanied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nod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handshake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According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etiquette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woman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extends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hand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handshake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says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greeting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48801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8233521" cy="497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71800" y="188640"/>
            <a:ext cx="31807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Phrases after greetings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15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" y="692696"/>
            <a:ext cx="8938543" cy="5498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5580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2" y="764704"/>
            <a:ext cx="9001000" cy="5531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4335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4056"/>
            <a:ext cx="7488832" cy="4711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6903" y="4815213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these expressions are often accompanied by the particle "well"</a:t>
            </a: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(Well, how are you? Well, what do you hear? etc.).</a:t>
            </a: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how do you respond to words of sympathy? For example, "How are you? How</a:t>
            </a: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you feel?"</a:t>
            </a: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Simple, and most importantly, polite. Here is the upward ladder of answers</a:t>
            </a: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exists in the Russian language: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23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712968" cy="418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27275" y="332656"/>
            <a:ext cx="47604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Phrases for an unexpected meeting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4535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526</Words>
  <Application>Microsoft Office PowerPoint</Application>
  <PresentationFormat>Экран (4:3)</PresentationFormat>
  <Paragraphs>35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Илона</dc:creator>
  <cp:lastModifiedBy>Илона</cp:lastModifiedBy>
  <cp:revision>4</cp:revision>
  <dcterms:created xsi:type="dcterms:W3CDTF">2025-05-08T17:15:20Z</dcterms:created>
  <dcterms:modified xsi:type="dcterms:W3CDTF">2025-05-08T18:30:25Z</dcterms:modified>
</cp:coreProperties>
</file>