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1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D97BE-1BB1-435E-AF39-05CC10FD6648}" type="datetimeFigureOut">
              <a:rPr lang="ru-RU" smtClean="0"/>
              <a:t>20.11.2025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40578995-2E7C-46CE-BCB7-C1FFD25D5AA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61765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D97BE-1BB1-435E-AF39-05CC10FD6648}" type="datetimeFigureOut">
              <a:rPr lang="ru-RU" smtClean="0"/>
              <a:t>20.11.2025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40578995-2E7C-46CE-BCB7-C1FFD25D5AA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37903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D97BE-1BB1-435E-AF39-05CC10FD6648}" type="datetimeFigureOut">
              <a:rPr lang="ru-RU" smtClean="0"/>
              <a:t>20.11.2025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40578995-2E7C-46CE-BCB7-C1FFD25D5AA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61957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D97BE-1BB1-435E-AF39-05CC10FD6648}" type="datetimeFigureOut">
              <a:rPr lang="ru-RU" smtClean="0"/>
              <a:t>20.11.2025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40578995-2E7C-46CE-BCB7-C1FFD25D5AA8}" type="slidenum">
              <a:rPr lang="ru-RU" smtClean="0"/>
              <a:t>‹#›</a:t>
            </a:fld>
            <a:endParaRPr lang="ru-RU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621092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D97BE-1BB1-435E-AF39-05CC10FD6648}" type="datetimeFigureOut">
              <a:rPr lang="ru-RU" smtClean="0"/>
              <a:t>20.11.2025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40578995-2E7C-46CE-BCB7-C1FFD25D5AA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594116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D97BE-1BB1-435E-AF39-05CC10FD6648}" type="datetimeFigureOut">
              <a:rPr lang="ru-RU" smtClean="0"/>
              <a:t>20.11.2025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78995-2E7C-46CE-BCB7-C1FFD25D5AA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25730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D97BE-1BB1-435E-AF39-05CC10FD6648}" type="datetimeFigureOut">
              <a:rPr lang="ru-RU" smtClean="0"/>
              <a:t>20.11.2025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78995-2E7C-46CE-BCB7-C1FFD25D5AA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50176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D97BE-1BB1-435E-AF39-05CC10FD6648}" type="datetimeFigureOut">
              <a:rPr lang="ru-RU" smtClean="0"/>
              <a:t>20.11.2025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78995-2E7C-46CE-BCB7-C1FFD25D5AA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376654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00AD97BE-1BB1-435E-AF39-05CC10FD6648}" type="datetimeFigureOut">
              <a:rPr lang="ru-RU" smtClean="0"/>
              <a:t>20.11.2025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40578995-2E7C-46CE-BCB7-C1FFD25D5AA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87251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D97BE-1BB1-435E-AF39-05CC10FD6648}" type="datetimeFigureOut">
              <a:rPr lang="ru-RU" smtClean="0"/>
              <a:t>20.11.2025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78995-2E7C-46CE-BCB7-C1FFD25D5AA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92708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D97BE-1BB1-435E-AF39-05CC10FD6648}" type="datetimeFigureOut">
              <a:rPr lang="ru-RU" smtClean="0"/>
              <a:t>20.11.2025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40578995-2E7C-46CE-BCB7-C1FFD25D5AA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46398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D97BE-1BB1-435E-AF39-05CC10FD6648}" type="datetimeFigureOut">
              <a:rPr lang="ru-RU" smtClean="0"/>
              <a:t>20.11.2025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78995-2E7C-46CE-BCB7-C1FFD25D5AA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45903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D97BE-1BB1-435E-AF39-05CC10FD6648}" type="datetimeFigureOut">
              <a:rPr lang="ru-RU" smtClean="0"/>
              <a:t>20.11.2025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78995-2E7C-46CE-BCB7-C1FFD25D5AA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4463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D97BE-1BB1-435E-AF39-05CC10FD6648}" type="datetimeFigureOut">
              <a:rPr lang="ru-RU" smtClean="0"/>
              <a:t>20.11.2025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78995-2E7C-46CE-BCB7-C1FFD25D5AA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26933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D97BE-1BB1-435E-AF39-05CC10FD6648}" type="datetimeFigureOut">
              <a:rPr lang="ru-RU" smtClean="0"/>
              <a:t>20.11.2025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78995-2E7C-46CE-BCB7-C1FFD25D5AA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81211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D97BE-1BB1-435E-AF39-05CC10FD6648}" type="datetimeFigureOut">
              <a:rPr lang="ru-RU" smtClean="0"/>
              <a:t>20.11.2025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78995-2E7C-46CE-BCB7-C1FFD25D5AA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0766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D97BE-1BB1-435E-AF39-05CC10FD6648}" type="datetimeFigureOut">
              <a:rPr lang="ru-RU" smtClean="0"/>
              <a:t>20.11.2025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78995-2E7C-46CE-BCB7-C1FFD25D5AA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31332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AD97BE-1BB1-435E-AF39-05CC10FD6648}" type="datetimeFigureOut">
              <a:rPr lang="ru-RU" smtClean="0"/>
              <a:t>20.11.2025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578995-2E7C-46CE-BCB7-C1FFD25D5AA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055504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8B799D7-3C10-46E2-9DBB-85645B43289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/>
              <a:t>Кардиология на марше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E22F9E27-2768-4521-A662-2887E3B4AE2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/>
              <a:t>30 лет</a:t>
            </a:r>
          </a:p>
        </p:txBody>
      </p:sp>
    </p:spTree>
    <p:extLst>
      <p:ext uri="{BB962C8B-B14F-4D97-AF65-F5344CB8AC3E}">
        <p14:creationId xmlns:p14="http://schemas.microsoft.com/office/powerpoint/2010/main" val="12611159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8B5B4F37-798A-4A7D-92B8-5AE70B720A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C8E1918B-231E-4732-B5F7-DCC31E0A04D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2B942532-4AD0-4ACB-AB41-6E48FC6FCA92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Текст 6">
            <a:extLst>
              <a:ext uri="{FF2B5EF4-FFF2-40B4-BE49-F238E27FC236}">
                <a16:creationId xmlns:a16="http://schemas.microsoft.com/office/drawing/2014/main" id="{91A143EA-B2DA-4150-A733-65AF74313D9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Объект 7">
            <a:extLst>
              <a:ext uri="{FF2B5EF4-FFF2-40B4-BE49-F238E27FC236}">
                <a16:creationId xmlns:a16="http://schemas.microsoft.com/office/drawing/2014/main" id="{CBB5CC09-6668-4D08-8956-398F44ADAEED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78092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>
            <a:extLst>
              <a:ext uri="{FF2B5EF4-FFF2-40B4-BE49-F238E27FC236}">
                <a16:creationId xmlns:a16="http://schemas.microsoft.com/office/drawing/2014/main" id="{B8D4DFD2-A440-44DB-9C46-C40C10D98B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Объект 7">
            <a:extLst>
              <a:ext uri="{FF2B5EF4-FFF2-40B4-BE49-F238E27FC236}">
                <a16:creationId xmlns:a16="http://schemas.microsoft.com/office/drawing/2014/main" id="{35984B4F-7B96-47F2-8129-D81010E1C2A2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Объект 8">
            <a:extLst>
              <a:ext uri="{FF2B5EF4-FFF2-40B4-BE49-F238E27FC236}">
                <a16:creationId xmlns:a16="http://schemas.microsoft.com/office/drawing/2014/main" id="{F465B671-0959-4A4B-83F4-95FE1EDEE2B1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9013841"/>
      </p:ext>
    </p:extLst>
  </p:cSld>
  <p:clrMapOvr>
    <a:masterClrMapping/>
  </p:clrMapOvr>
</p:sld>
</file>

<file path=ppt/theme/theme1.xml><?xml version="1.0" encoding="utf-8"?>
<a:theme xmlns:a="http://schemas.openxmlformats.org/drawingml/2006/main" name="Берлин">
  <a:themeElements>
    <a:clrScheme name="Берлин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Берлин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Берлин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Берлин</Template>
  <TotalTime>1</TotalTime>
  <Words>5</Words>
  <Application>Microsoft Office PowerPoint</Application>
  <PresentationFormat>Широкоэкранный</PresentationFormat>
  <Paragraphs>2</Paragraphs>
  <Slides>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6" baseType="lpstr">
      <vt:lpstr>Arial</vt:lpstr>
      <vt:lpstr>Trebuchet MS</vt:lpstr>
      <vt:lpstr>Берлин</vt:lpstr>
      <vt:lpstr>Кардиология на марше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Кардиология на марше</dc:title>
  <dc:creator>VanarikAlbertKiman Prom</dc:creator>
  <cp:lastModifiedBy>VanarikAlbertKiman Prom</cp:lastModifiedBy>
  <cp:revision>1</cp:revision>
  <dcterms:created xsi:type="dcterms:W3CDTF">2025-11-20T15:02:29Z</dcterms:created>
  <dcterms:modified xsi:type="dcterms:W3CDTF">2025-11-20T15:03:47Z</dcterms:modified>
</cp:coreProperties>
</file>