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1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43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1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85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5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4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8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49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1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84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BA466-4A03-4A5A-BE72-FBDF3BD298D2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CCE7-6DAD-4AA4-BD2B-A6EF19229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6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Стратегии межличностного взаимодействия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коммуникативный стиль</a:t>
            </a:r>
          </a:p>
          <a:p>
            <a:r>
              <a:rPr lang="ru-RU" dirty="0" smtClean="0"/>
              <a:t>стили межличностного взаимодействия</a:t>
            </a:r>
          </a:p>
          <a:p>
            <a:r>
              <a:rPr lang="ru-RU" dirty="0"/>
              <a:t>э</a:t>
            </a:r>
            <a:r>
              <a:rPr lang="ru-RU" dirty="0" smtClean="0"/>
              <a:t>ффективное слушание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6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коммуникативный стиль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Понятие коммуникативного стиля обозначает привычные, устойчивые способы поведения, присущие данному человеку, которые он использует при установлении отношений и взаимодействии с другими людьми. </a:t>
            </a:r>
          </a:p>
          <a:p>
            <a:r>
              <a:rPr lang="ru-RU" dirty="0" smtClean="0"/>
              <a:t>Понимание собственного коммуникативного стиля и умение распознавать стиль партнера по коммуникации — важные характеристики коммуникативной компетентности</a:t>
            </a:r>
          </a:p>
          <a:p>
            <a:r>
              <a:rPr lang="ru-RU" dirty="0" smtClean="0"/>
              <a:t> - стиль представляет собой проявление целостности индивидуальности; </a:t>
            </a:r>
          </a:p>
          <a:p>
            <a:r>
              <a:rPr lang="ru-RU" dirty="0" smtClean="0"/>
              <a:t>- стиль связан с определенной направленностью и системой ценностей личности; </a:t>
            </a:r>
          </a:p>
          <a:p>
            <a:r>
              <a:rPr lang="ru-RU" dirty="0" smtClean="0"/>
              <a:t>- стиль выполняет компенсаторную функцию, помогая индивидуальности наиболее эффективно приспособиться к требованиям среды.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3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коммуникативный стиль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азличные схемы поведения находят свое проявление в продуктивном или непродуктивном коммуникативном стиле.</a:t>
            </a:r>
          </a:p>
          <a:p>
            <a:r>
              <a:rPr lang="ru-RU" dirty="0" smtClean="0"/>
              <a:t> В основу различения этих двух стратегий контакта может быть положена ценностная ось «отношение к другому как к ценности - отношение к другому как к средству» (см.: Доценко Е.Л. Психология манипуляции: феномены, механизмы и защита. М., 1997).</a:t>
            </a:r>
          </a:p>
          <a:p>
            <a:r>
              <a:rPr lang="ru-RU" dirty="0" err="1" smtClean="0"/>
              <a:t>Кейрси</a:t>
            </a:r>
            <a:endParaRPr lang="ru-RU" dirty="0" smtClean="0"/>
          </a:p>
          <a:p>
            <a:r>
              <a:rPr lang="ru-RU" dirty="0" smtClean="0"/>
              <a:t>Ваш психологический тип Овчинников, </a:t>
            </a:r>
            <a:r>
              <a:rPr lang="ru-RU" dirty="0" smtClean="0"/>
              <a:t>Владимирова</a:t>
            </a:r>
            <a:r>
              <a:rPr lang="ru-RU" dirty="0" smtClean="0"/>
              <a:t>, петров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2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 межличностного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императивный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манипулятивный</a:t>
            </a:r>
            <a:endParaRPr lang="ru-RU" dirty="0" smtClean="0"/>
          </a:p>
          <a:p>
            <a:r>
              <a:rPr lang="ru-RU" dirty="0" smtClean="0"/>
              <a:t>- развивающий </a:t>
            </a:r>
            <a:r>
              <a:rPr lang="ru-RU" sz="2200" i="1" dirty="0" smtClean="0"/>
              <a:t>(</a:t>
            </a:r>
            <a:r>
              <a:rPr lang="ru-RU" sz="2200" i="1" dirty="0"/>
              <a:t>Г.А. Ковалев)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Доминирование. Отношение к другому как к</a:t>
            </a:r>
          </a:p>
          <a:p>
            <a:pPr marL="0" indent="0">
              <a:buNone/>
            </a:pPr>
            <a:r>
              <a:rPr lang="ru-RU" dirty="0" smtClean="0"/>
              <a:t>вещи или средству достижения своих целей</a:t>
            </a:r>
          </a:p>
          <a:p>
            <a:pPr marL="0" indent="0">
              <a:buNone/>
            </a:pPr>
            <a:r>
              <a:rPr lang="ru-RU" dirty="0" smtClean="0"/>
              <a:t>2. Манипуляция.</a:t>
            </a:r>
          </a:p>
          <a:p>
            <a:pPr marL="0" indent="0">
              <a:buNone/>
            </a:pPr>
            <a:r>
              <a:rPr lang="ru-RU" dirty="0" smtClean="0"/>
              <a:t>3. Соперничество.</a:t>
            </a:r>
          </a:p>
          <a:p>
            <a:pPr marL="0" indent="0">
              <a:buNone/>
            </a:pPr>
            <a:r>
              <a:rPr lang="ru-RU" dirty="0" smtClean="0"/>
              <a:t>4. Партнерство</a:t>
            </a:r>
          </a:p>
          <a:p>
            <a:pPr marL="0" indent="0">
              <a:buNone/>
            </a:pPr>
            <a:r>
              <a:rPr lang="ru-RU" dirty="0" smtClean="0"/>
              <a:t>5. Содружество. Основной инструмент воздействия уже не договор, а согласие (Е.Л. Доценко)</a:t>
            </a:r>
          </a:p>
          <a:p>
            <a:pPr marL="0" indent="0">
              <a:buNone/>
            </a:pPr>
            <a:r>
              <a:rPr lang="ru-RU" dirty="0" err="1" smtClean="0"/>
              <a:t>Чалдини</a:t>
            </a:r>
            <a:r>
              <a:rPr lang="ru-RU" dirty="0" smtClean="0"/>
              <a:t> психология влияния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61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механизм взаимопонимания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dirty="0" err="1" smtClean="0"/>
              <a:t>децентрация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эмпатия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точность и ясность в выражении потребностей, чувств, эмоций; </a:t>
            </a:r>
          </a:p>
          <a:p>
            <a:r>
              <a:rPr lang="ru-RU" dirty="0" smtClean="0"/>
              <a:t>- искренность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22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Эффективное слушание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Стадии «жизни» сообщения:</a:t>
            </a:r>
          </a:p>
          <a:p>
            <a:r>
              <a:rPr lang="ru-RU" dirty="0" smtClean="0"/>
              <a:t>1) сообщение, которое намерен сделать отправитель (его мысли);</a:t>
            </a:r>
          </a:p>
          <a:p>
            <a:r>
              <a:rPr lang="ru-RU" dirty="0" smtClean="0"/>
              <a:t>2) сообщение, каким оно высказано (его реальное кодирование говорящим);</a:t>
            </a:r>
          </a:p>
          <a:p>
            <a:r>
              <a:rPr lang="ru-RU" dirty="0" smtClean="0"/>
              <a:t>3) то, как оно интерпретировано (декодировано слушателем);</a:t>
            </a:r>
          </a:p>
          <a:p>
            <a:r>
              <a:rPr lang="ru-RU" dirty="0" smtClean="0"/>
              <a:t>4) то, каким оно окончательно сохранилось в памяти слушателя.</a:t>
            </a:r>
          </a:p>
          <a:p>
            <a:pPr marL="0" indent="0">
              <a:buNone/>
            </a:pPr>
            <a:r>
              <a:rPr lang="ru-RU" dirty="0" smtClean="0"/>
              <a:t>При переходе сообщения от одной стадии к другой </a:t>
            </a:r>
            <a:r>
              <a:rPr lang="ru-RU" b="1" i="1" dirty="0" smtClean="0"/>
              <a:t>неизбежна потеря информации</a:t>
            </a:r>
            <a:r>
              <a:rPr lang="ru-RU" dirty="0" smtClean="0"/>
              <a:t>, в результате чего переданное сообщение может вовсе не соответствовать исходному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25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Эффективное слушание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Причины потерь  и искажения информации:</a:t>
            </a:r>
          </a:p>
          <a:p>
            <a:r>
              <a:rPr lang="ru-RU" dirty="0" smtClean="0"/>
              <a:t>Социальная – информационный шум (большой объем разноплановой информации)</a:t>
            </a:r>
          </a:p>
          <a:p>
            <a:r>
              <a:rPr lang="ru-RU" dirty="0" smtClean="0"/>
              <a:t>Психофизиологическая - мы думаем быстрее, чем говорим. (Человек способен воспринимать до 500 слов в минуту, в то время как средняя скорость устной речи — от 125 до 150 слов в минуту)</a:t>
            </a:r>
          </a:p>
          <a:p>
            <a:r>
              <a:rPr lang="ru-RU" dirty="0" smtClean="0"/>
              <a:t>Психологическое состояние слушателя.</a:t>
            </a:r>
          </a:p>
          <a:p>
            <a:r>
              <a:rPr lang="ru-RU" dirty="0" smtClean="0"/>
              <a:t>Поведение говорящего и характер предаваемого сообщения.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58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систематических ошибок,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Длина сообщений говорящего</a:t>
            </a:r>
            <a:r>
              <a:rPr lang="ru-RU" dirty="0" smtClean="0"/>
              <a:t>. Чрезвычайно высока вероятность того, что средний слушатель будет стремиться сократить, упростить или проигнорировать детали реального послания говорящего. Чем длиннее послания говорящего, тем больше потери. </a:t>
            </a:r>
          </a:p>
          <a:p>
            <a:r>
              <a:rPr lang="ru-RU" b="1" dirty="0" smtClean="0"/>
              <a:t>Середина сообщения запоминается менее всего. </a:t>
            </a:r>
            <a:r>
              <a:rPr lang="ru-RU" dirty="0" smtClean="0"/>
              <a:t>Компетентный говорящий, понимая это, постарается исключить из структуры своих сообщений середину, сократив их таким образом, чтобы у них были только начало и финал. </a:t>
            </a:r>
          </a:p>
          <a:p>
            <a:r>
              <a:rPr lang="ru-RU" b="1" dirty="0" smtClean="0"/>
              <a:t>Завершение сообщения</a:t>
            </a:r>
            <a:r>
              <a:rPr lang="ru-RU" dirty="0" smtClean="0"/>
              <a:t>. Слушатель склонен «закруглять» услышанное, разделяя содержание на ясно очерченные фрагменты, сокращая логические связки как путем укрупнения одних элементов, так и исключения других. </a:t>
            </a:r>
          </a:p>
          <a:p>
            <a:r>
              <a:rPr lang="ru-RU" b="1" dirty="0" smtClean="0"/>
              <a:t>Слышат то, что ожидают услышать. </a:t>
            </a:r>
            <a:r>
              <a:rPr lang="ru-RU" dirty="0" smtClean="0"/>
              <a:t>Слушатели, как правило, видоизменяют сообщения так, чтобы они соответствовали их ожиданиям. У слушателя есть заранее заданные категории, и что бы он ни услышал, это обязано разместиться в них или будет управляться ими. То, что не может быть воспринято его «компьютером», должно быть отложено или исключено вообще. </a:t>
            </a:r>
          </a:p>
          <a:p>
            <a:r>
              <a:rPr lang="ru-RU" b="1" dirty="0" smtClean="0"/>
              <a:t>Черно-белое слушание.</a:t>
            </a:r>
            <a:r>
              <a:rPr lang="ru-RU" dirty="0" smtClean="0"/>
              <a:t> Человек воспринимает сообщение в оценочных терминах, причем гораздо проще воспринимать услышанное в целом как плохое или хорошее, нежели предпринимать попытки дифференцированной оценки.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94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ошибки поведения в конфликте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Приписывание своего промаха в качестве ошибки партнера</a:t>
            </a:r>
          </a:p>
          <a:p>
            <a:r>
              <a:rPr lang="ru-RU" dirty="0" smtClean="0"/>
              <a:t>Партнер не выражает полностью свои потребности</a:t>
            </a:r>
          </a:p>
          <a:p>
            <a:r>
              <a:rPr lang="ru-RU" dirty="0" smtClean="0"/>
              <a:t>Партнер принимает «боевую стойку»</a:t>
            </a:r>
          </a:p>
          <a:p>
            <a:r>
              <a:rPr lang="ru-RU" dirty="0" smtClean="0"/>
              <a:t>Партнер уходит в оборону</a:t>
            </a:r>
          </a:p>
          <a:p>
            <a:r>
              <a:rPr lang="ru-RU" dirty="0" smtClean="0"/>
              <a:t>Поведение партнера диктуется исключительно тактическими соображениями</a:t>
            </a:r>
          </a:p>
          <a:p>
            <a:r>
              <a:rPr lang="ru-RU" dirty="0" smtClean="0"/>
              <a:t>Партнер укрывается за «производственной необходимостью»</a:t>
            </a:r>
          </a:p>
          <a:p>
            <a:r>
              <a:rPr lang="ru-RU" dirty="0" smtClean="0"/>
              <a:t>Партнер настаивает на признании своей власти</a:t>
            </a:r>
          </a:p>
          <a:p>
            <a:r>
              <a:rPr lang="ru-RU" dirty="0" smtClean="0"/>
              <a:t>В ход идет знание самых уязвимых мест партнера</a:t>
            </a:r>
          </a:p>
          <a:p>
            <a:r>
              <a:rPr lang="ru-RU" dirty="0" smtClean="0"/>
              <a:t>Припоминаются старые обиды</a:t>
            </a:r>
          </a:p>
          <a:p>
            <a:r>
              <a:rPr lang="ru-RU" dirty="0" smtClean="0"/>
              <a:t>Выявляются победитель и побежденный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262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643</Words>
  <Application>Microsoft Office PowerPoint</Application>
  <PresentationFormat>Широкоэкранный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Стратегии межличностного взаимодействия</vt:lpstr>
      <vt:lpstr>коммуникативный стиль</vt:lpstr>
      <vt:lpstr>коммуникативный стиль</vt:lpstr>
      <vt:lpstr>стили межличностного взаимодействия</vt:lpstr>
      <vt:lpstr>механизм взаимопонимания</vt:lpstr>
      <vt:lpstr>Эффективное слушание</vt:lpstr>
      <vt:lpstr>Эффективное слушание</vt:lpstr>
      <vt:lpstr>Источники систематических ошибок,</vt:lpstr>
      <vt:lpstr>Типичные ошибки поведения в конфликте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межличностного взаимодействия</dc:title>
  <dc:creator>Пользователь Windows</dc:creator>
  <cp:lastModifiedBy>Пользователь Windows</cp:lastModifiedBy>
  <cp:revision>12</cp:revision>
  <dcterms:created xsi:type="dcterms:W3CDTF">2020-04-09T09:01:14Z</dcterms:created>
  <dcterms:modified xsi:type="dcterms:W3CDTF">2020-04-15T07:41:39Z</dcterms:modified>
</cp:coreProperties>
</file>