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3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A15A22-3B5D-44E4-BE5D-D467042F509E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151DAC-639F-4CE7-B081-C5F2F409FC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Социальная квалиметрия: содержание, методы и технологии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/>
          <a:lstStyle/>
          <a:p>
            <a:pPr marL="0" indent="360000" algn="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Показатель качества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это количественная характеристика свойства объекта, входящего в состав его качества, рассматриваемая применительно к определенным условиям жизненного цикла объекта.</a:t>
            </a:r>
          </a:p>
          <a:p>
            <a:pPr marL="0" indent="360000" algn="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Базовый показатель качества — это показатель качества объекта, принятый за эталон при сравнительных оценках качества.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 fontScale="70000" lnSpcReduction="20000"/>
          </a:bodyPr>
          <a:lstStyle/>
          <a:p>
            <a:pPr marL="0" indent="36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Относительный показатель качества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это отношение показателя качества оцениваемого объекта к базовому показателю качества, выраженное в относительных единицах. </a:t>
            </a:r>
          </a:p>
          <a:p>
            <a:pPr marL="0" indent="36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Комплексный показатель качества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это показатель качества объекта, относящийся к нескольким его свойствам. Групповой комплексный показатель качества относится к группе свойств объекта. Разновидностью комплексного показателя качества является интегральный показатель — это комплексный показатель качества, отражающий отношение суммарного полезного эффекта от использования объекта по назначению к затратам на создание и использование объекта по назначению. </a:t>
            </a:r>
          </a:p>
          <a:p>
            <a:pPr marL="0" indent="36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Обобщенный показатель качества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показатель качества, относящийся к такой совокупности свойств объекта, по которой принято решение оценивать его качество в целом.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5890659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Существует значительное количество методов квалиметрии.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первой группе относятся точные методы. Это такие методы, в рамках которых используются все обоснованные в теории квалиметрии приемы и способы, позволяющие уменьшить погрешность и увеличить надежность полученных результатов.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Вторая группа представлена упрощенными методами, которые характеризуются максимально допустимой величиной погрешности и минимально допустимой величиной надежности итоговых результатов.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третьей группе методов относятся приближенные методы. Приближенные методы — это методы, которые с точки зрения погрешности и трудоемкости являются промежуточными между точными и упрощенными методами.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социальной квалиметрии классифицируются на следующие три группы: экспертные, не экспертные и смешанные. 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Экспертные методы оценивания качества — это такие методы, в рамках которых для определения значений большинства числовых характеристик используют знания экспертов. 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экспертные методы (аналитические) — такие методы, в которых для определения этих значений обходятся без использования экспертов.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Смешанные методы — это такие методы, в которых значение некоторой (но не большей) части числовых характеристик объекта определяется экспертным методом, а остальные — не экспертным.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>
            <a:normAutofit fontScale="92500" lnSpcReduction="20000"/>
          </a:bodyPr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социальной квалиметрии используются «L»-данные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record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«Q»-данные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questionnaire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и «Т»-данные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objectivetest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«L»-данные — это данные регистрации поведения человека в повседневной жизни с помощью формализации оценок экспертов, наблюдающих поведение испытуемого в определенных ситуациях в течение некоторого времени. 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«Q»-данные — это данные, полученные путем применения вопросников и других методов самооценки. 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«T»-данные — это результаты объективных тестов в контролируемой экспериментальной ситуации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qhs-vsxhx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4628784"/>
            <a:ext cx="3571476" cy="2229216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fontScale="92500" lnSpcReduction="10000"/>
          </a:bodyPr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основе технологии социальной квалиметрии лежит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выявление оцениваемых показателей. Для выявления оцениваемых показателей в социальной сфере необходимо знать: 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построить дерево свойств, характеризующих качество (или интегральное качество) объекта; 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для каждого объекта найти соответствующий показатель, поскольку для некоторых свойств показателей может быть необходимо два или более показателей и нужно выбрать из них наиболее подходящий.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5746643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Эквисатисные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свойства— это свойства, эквивалентные по своему влиянию на удовлетворение определенной потребности, в одинаковой степени удовлетворяющие эту потребность .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Квазипростое свойство — это свойство, которое можно подразделить на группу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эквисатисных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свойств, но которое не нужно подвергать такому делению, т. к. известна функциональная зависимость между показателями Q сложного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эквисатисных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ним свойств, образующих группу свойств. 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Дерево свойств — графическое изображение разветвляющейся структуры, состоящей из сложных свойств и групп свойств. Дерево показывает взаимосвязь между сложными, квазипростыми и простыми свойствами.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6336704"/>
          </a:xfrm>
        </p:spPr>
        <p:txBody>
          <a:bodyPr>
            <a:normAutofit fontScale="85000" lnSpcReduction="10000"/>
          </a:bodyPr>
          <a:lstStyle/>
          <a:p>
            <a:pPr marL="0" indent="36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Правостороннее дерево свойств — дерево свойств, в котором для каждого сложного свойства соответствующая группа менее сложных свойств находится на чертеже справа от него. </a:t>
            </a:r>
          </a:p>
          <a:p>
            <a:pPr marL="0" indent="36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Ярус дерева — это минимальные по протяженности участки дерева, заключенные между вертикальными в право- или левостороннем дереве или горизонтальными полосками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нижнестороннем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дереве, отделяющие все сложные свойства</a:t>
            </a:r>
          </a:p>
          <a:p>
            <a:pPr marL="0" indent="36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Высота дерева — общее число ярусов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дереве свойств. </a:t>
            </a:r>
          </a:p>
          <a:p>
            <a:pPr marL="0" indent="36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Полное дерево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дерево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свойств, корень которого находится на нулевом уровне, разветвленное до k-го уровня.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5674635"/>
          </a:xfrm>
        </p:spPr>
        <p:txBody>
          <a:bodyPr>
            <a:normAutofit fontScale="77500" lnSpcReduction="20000"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Усеченное дерево — полное или неполное дерево, из которого в соответствии с ситуацией оценки оказалось возможным исключить одно или несколько свойств (простых или сложных) и (или) группы свойств.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Поддерево — это выделенный из данного дерева свойств участок, который сам представляет собой дерево с корнем, находящимся k-м уровне данного дерева.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Дерево в строгой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графовой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форме — дерево свойств, изображенное так, как это принято в теории графов (с вершинами и ребрами).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Дерево в нестрогой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графовой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форме — дерево свойств, изображенное так, как принято изображать, например, таблицу спортивных соревнований. Дерево в табличной форме — дерево, изображенное в виде классификационной таблицы.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iWEI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740893"/>
            <a:ext cx="3343843" cy="4117107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5746643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Правила, обязательные в любой ситуации оценки, называются общими правилами, или просто правилами, а те, которых нужно придерживаться только в зависимости от ситуации оценки, будут называться частными. Среди них называют следующие.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>
            <a:normAutofit fontScale="85000" lnSpcReduction="20000"/>
          </a:bodyPr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Квалиметрия — это теория оценки качества любых объектов (создаваемых, используемых, влияющих на субъекта). Разнообразие оцениваемых объектов привело к внутренней дифференциации квалиметрии как науки и выделению в ее структуре социальной квалиметрии. 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социальной квалиметрии применительно к качеству во многих случаях имеется в виду качество жизни как наиболее важная, емкая, общая характеристика происходящих социально-экономических процессов. </a:t>
            </a: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Предметом социальной квалиметрии является оценка качества социальных услуг и качества жизни в количественном его выражении.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458611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Деление по равному основанию.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означает, что для любой группы свойств должен быть единый признак деления.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Исключительность.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значит, что свойства, входящие в группу, должны исключать необходимость их одновременного учета ввиду того, что между показателями этих свойств есть функциональная зависимость.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Корректируемость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дерева должна позволять проводить корректировку. Например, добавлять в дерево свойств новые свойства, если вследствие технического прогресса объект усложняется, модернизируется, или, наоборот, исключать из дерева некоторые свойства, если их учет (в связи с изменением ситуации оценки) не требуется.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5904656"/>
          </a:xfrm>
        </p:spPr>
        <p:txBody>
          <a:bodyPr>
            <a:normAutofit fontScale="77500" lnSpcReduction="20000"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Учет взаимосвязей в системе «человек — среда — объект».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констатировать, что любой элемент системы воздействует на два других элемента системы и сам испытывает воздействие от каждого из них. В дереве свойств должна быть отражена (разумеется, с учетом ситуации оценки)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экологичность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жизнеобеспеченность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Жесткость структуры начальных уровней дерева.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правило обусловлено тем, что важнейшее свойство объекта — его приспособленность к функционированию, функциональность. Функциональность проявляется в разных периодах существования объекта (в период хранения, транспортировки, ремонта и при непосредственном использовании объекта).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5746643"/>
          </a:xfrm>
        </p:spPr>
        <p:txBody>
          <a:bodyPr>
            <a:normAutofit fontScale="85000" lnSpcReduction="10000"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Потребительская направленность формулировок свойств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правило означает, что для каждого сложного свойства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суще-ствует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несколько различных признаков, с помощью которых оно может быть разделено на группу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эквисатисных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свойств. Из них нужно выбирать те признаки, которые имеют потребительскую направленность.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Функциональная направленность формулировок свойств.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с этим правилом желательно применять признаки деления, которые отражают не конструктивную структуру оцениваемого объекта, а характер выполняемых им функций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386603"/>
          </a:xfrm>
        </p:spPr>
        <p:txBody>
          <a:bodyPr>
            <a:normAutofit fontScale="77500" lnSpcReduction="20000"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Правильный учет субъекта оценки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требует принимать во внимание тот уровень социальной иерархии, на котором находится субъект оценки.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Необходимость и достаточность числа свойств в группе.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с этим правилом в группу включаются только те свойства, которые необходимы для обеспечения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эквисатисности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 сложным свойством для определения этого сложного свойства.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Однозначность толкования формулировок свойств.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правило предписывает, что в дереве не должно быть нечетких, двусмысленных, неоднозначно трактуемых формулировок свойств.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2568" y="4149080"/>
            <a:ext cx="3001432" cy="270892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530619"/>
          </a:xfrm>
        </p:spPr>
        <p:txBody>
          <a:bodyPr>
            <a:normAutofit fontScale="85000" lnSpcReduction="10000"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Эталонное число свойств: при сравнении двух объектов дерево свойств, предназначенное для оценки качества обоих объектов, должно состоять из эталонного числа свойств, т. е. включать в себя и всеобщие для обоих объектов свойства, и те свойства, по которым эти объекты отличаются друг от друга.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Полнота учета особенностей потребления объекта. Правило обусловливает необходимость так строить дерево, чтобы в нем нашли отражение все особенности процесса потребления объекта, выявленные на стадии определения ситуации оценки.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548680"/>
            <a:ext cx="8507288" cy="5458611"/>
          </a:xfrm>
        </p:spPr>
        <p:txBody>
          <a:bodyPr>
            <a:normAutofit fontScale="85000" lnSpcReduction="10000"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Недопустимость зависимых свойств: в любой группе должны быть оставлены только независимые свойства.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Одновременность существования свойств: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эквисатисные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свойства, составляющие группу свойств, должны быть такими, чтобы оцениваемый объект в каждый момент мог одновременно обладать этими свойствами.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Максимальная высота дерева: правило определяет, что дерево должно «ветвиться» до тех пор, пока во всех группах свойств, находящихся на правом краю дерева, не останутся только квазипростые, которые уже не нужно разделять, или простые.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92500" lnSpcReduction="10000"/>
          </a:bodyPr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Важным в социальной квалиметрии является определение коэффициентов весомости. Коэффициент весомости определяется для показателей свойств, входящих в дерево свойств. Различают два вида таких коэффициентов: групповые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коэффициен-ты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ярусные коэффициенты весомости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вычисляемые на основе групповых коэффициентов и определяющие весомость показателя каждого свойства относительно показателей любого другого свойства, входящего в дерево, в том числе и в одну с ним группу.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92500" lnSpcReduction="20000"/>
          </a:bodyPr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п. 2.2.2 ГОСТ 52495-2005 «Социальное обслуживание населения. Термины и определения», социальная услуга — это действия социальной службы, заключающиеся в оказании социальной помощи клиенту для преодоления им трудной жизненной ситуации. Социально-экономическая услуга — это социальная услуга, предоставляемая клиентам с целью поддержать и улучшить их жизненный уровень путем оказания материальной помощи, консультирования, содействия в трудоустройстве, в решении других социально-экономических проблем жизнедеятельности (п. 2.2.2).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2648"/>
          </a:xfrm>
        </p:spPr>
        <p:txBody>
          <a:bodyPr>
            <a:normAutofit fontScale="85000" lnSpcReduction="10000"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Качество нужно уметь количественно оценивать в тех весьма часто встречающихся в деятельности, например, руководителя, ситуациях, в которых приходится выбирать лучшее по качеству решение из двух или большего числа вариантов.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Количественное оценивание качества необходимо при решении таких социальных задач, в которых в целях повышения точности расчетов нужно учитывать не только количественные, но и качественные факторы (в случаях, если последние не могут быть выражены в денежных единицах измерения).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Современная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квалитология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включает четыре основные составляющие: теорию качества, метрологию, теорию управления и квалиметрию.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Теория качества —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область науки, предметом которой является исследование природы качества, изучение экономических, социологических, информационных аспектов качества продукции на этапах ее создания и применения.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Метрология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обеспечивает единство и точность измерений.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6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Теория управления качеством —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область науки, занимающаяся разработкой научных основ и методов обеспечения и управления качеством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Квалиметрия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наука выступает в виде системы теорий, различающихся степенью общности, средствами и методами измерения и оценивания, предметной областью оценивания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79841" y="3754214"/>
            <a:ext cx="4664159" cy="31037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общая квалиметрия: теория сравнения и логика оценок; теория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квалиметрических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шкал; теория свертывания показателей и оценок; теория алгоритмов оценки; классификации показателей качества; общие принципы и аксиоматика квалиметрии;</a:t>
            </a:r>
          </a:p>
          <a:p>
            <a:pPr marL="0" indent="360000" algn="just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специальная квалиметрия: экспертная квалиметрия; индексная квалиметрия; таксономическая квалиметрия; вероятностно статистическая квалиметрия; нечеткая квалиметрия; тестовая квалиметрия; цикловая динамическая квалиметрия; теория оценивания эффективности как меры качества систем и процессов; </a:t>
            </a:r>
          </a:p>
          <a:p>
            <a:pPr marL="0" indent="360000" algn="just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предметная квалиметрия: квалиметрия продукции и техники; квалиметрия труда и деятельности; квалиметрия решений и проектов; квалиметрия процессов; субъективная квалиметрия (персонала); квалиметрия спроса и т.д.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Качество жизни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это восприятие индивидами их положения в жизни в контексте культуры и системе ценностей, в которых они живут, в соответствии с целями, ожиданиями, нормами и заботами. Качество жизни определяется физическими, социальными и эмоциональными факторами жизни человека, имеющими для него важное значение и на него влияющими.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06178cac73e97463f13cea9f7b5bb8b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25646" y="4012952"/>
            <a:ext cx="3818354" cy="28450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fontScale="92500"/>
          </a:bodyPr>
          <a:lstStyle/>
          <a:p>
            <a:pPr marL="0" indent="-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Качество социальной услуги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совокупность свойств (услуги), обусловливающих ее пригодность удовлетворять определенные потребности человека или группы в соответствии с ее назначением. </a:t>
            </a:r>
          </a:p>
          <a:p>
            <a:pPr marL="0" indent="-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Свойство социальной услуги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объективная особенность продукции (услуги), проявляющаяся при ее создании, эксплуатации, использовании по назначению или потреблении (оказании услуги). Например: точность, надежность, своевременная поставка и т. д.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1931</Words>
  <Application>Microsoft Office PowerPoint</Application>
  <PresentationFormat>Экран (4:3)</PresentationFormat>
  <Paragraphs>66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Открытая</vt:lpstr>
      <vt:lpstr>Социальная квалиметрия: содержание, методы и технологии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квалиметрия: содержание, методы и технологии</dc:title>
  <dc:creator>1</dc:creator>
  <cp:lastModifiedBy>user</cp:lastModifiedBy>
  <cp:revision>7</cp:revision>
  <dcterms:created xsi:type="dcterms:W3CDTF">2019-10-16T09:16:49Z</dcterms:created>
  <dcterms:modified xsi:type="dcterms:W3CDTF">2019-10-16T11:25:21Z</dcterms:modified>
</cp:coreProperties>
</file>