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0" r:id="rId11"/>
    <p:sldId id="271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6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49DDC-F236-49F0-8217-CCB968B5D48B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B0B8D-B3AE-4306-A15C-8638CA12E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B22A8A-9838-4480-ABA4-0834E33E185A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C4371-08C7-44CF-ADBE-258B5F164473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18BFC0-737B-4DAA-8526-EC4E3A91A0B8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C5B1B-AADF-4605-8263-6DAE196CD5BB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5A4EF7-FC92-4E7A-B2EF-F80C36DC6427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D395-1A58-434D-A358-5363E872769C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A65C0-18FF-4CA7-993E-89CED3BBB81C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A6267-CE22-4B48-9676-07B5C60F0A8C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DF5397-6BFC-4652-98B9-BA4072D6F23B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89FB5-8787-4E7D-A3EC-0DD9E81CE04C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CA5B5-9A47-4D23-99DA-9EF243DF19B7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D4E4E0-7491-424E-B5E0-A6B383CEFBF0}" type="datetime1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6C76CC-8099-4431-9A40-6344BBF0B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Информационные технологии</a:t>
            </a:r>
            <a:endParaRPr lang="ru-RU" sz="4400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491880" y="4869160"/>
            <a:ext cx="5114778" cy="12452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выполнили студентки ГБОУ СПО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Баймакский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сельскохозяйственный техникум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Алибаева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М.Ф.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Аслаева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%F0%F3%EA%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627784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04864"/>
            <a:ext cx="269979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09120"/>
            <a:ext cx="2699792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Признак деления – проблемы, стоящие на пути информатизации общества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68288" indent="-2682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1-й этап (до конца 60-х гг.) характеризуется проблемой обработки больших объемов данных в условиях ограниченных возможностей аппаратных средств. </a:t>
            </a:r>
          </a:p>
          <a:p>
            <a:pPr marL="268288" indent="-2682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2-й этап (до конца 70-х гг.) связывается с распространением ЭВМ серии 1ВМ/360. Проблема этого этапа – отставание программного обеспечения от уровня развития аппа­ратных средств. </a:t>
            </a:r>
          </a:p>
          <a:p>
            <a:pPr marL="268288" indent="-2682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3-й этап (с начала 80-х гг.) – компьютер становится инструментом непрофессио­нального пользователя, а информационные системы – средством поддержки принятия его решений. Проблемы —- максимальное удовлетворение потребностей пользователя и созда­ние соответствующего интерфейса работы в компьютерной среде. </a:t>
            </a:r>
          </a:p>
          <a:p>
            <a:pPr marL="268288" indent="-2682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4-й этап (с начала 90-х гг.) – создание современной технологии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межорганизаци­онных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связей и информационных систем. Проблемы этого этапа весьма многочисленны. Наиболее существенными из них являются: </a:t>
            </a:r>
          </a:p>
          <a:p>
            <a:pPr marL="268288" indent="-26828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выработка соглашений и установление стандартов, протоколов для компьютерной связи; </a:t>
            </a:r>
          </a:p>
          <a:p>
            <a:pPr marL="268288" indent="-26828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доступа к стратегической информации; </a:t>
            </a:r>
          </a:p>
          <a:p>
            <a:pPr marL="268288" indent="-26828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защиты и безопасности информации.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Признак деления – преимущество, которое приносит компьютерная технология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1-й этап (с начала 60-х гг.) характеризуется довольно эффективной обработкой информации при выполнении рутинных операций с ориентацией на централизованное коллективное использование ресурсов вычислительных центров.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2-й этап (с середины 70-х гг.) связан с появлением персональных компьютеров. Изменился подход к созданию информационных систем – ориентация смещается в сторону индивидуального пользователя для поддержки принимаемых им решений.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3-й этап (с начала 90-х гг.) связан с понятием анализа стратегических преимуществ в бизнесе и основан на достижениях телекоммуникационной технологии распределенной обработки информации.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n_188059_124f17bfd56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27784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wpb26273f6_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53136"/>
            <a:ext cx="2627784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менеджмент технологи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348880"/>
            <a:ext cx="2627784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43808" y="764705"/>
            <a:ext cx="496855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Информационная система (ИС)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является системой информационного обслуживания работников управленческих служб и выполняет технологические функции по накоплению, хранению, передаче и обработке информации.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складывается, формируется и функционирует в регламенте, определенном методами и структурой управленческой деятельности, принятой на конкретном экономическом объекте, реализует цели и задачи, стоящие перед ним.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echnology-driven-market-research-confere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27784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The-Future-Prospects-Of-An-It-J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48880"/>
            <a:ext cx="2627784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987824" y="332656"/>
            <a:ext cx="482453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WIMP - интерфейс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расшифровывается как Windows (окно) Image (образ) Menu (меню) Pointer (указатель). На экране высвечивается окно, содержащие образы программ и меню действий. Для выбора одного из них используется указатель. </a:t>
            </a:r>
          </a:p>
          <a:p>
            <a:pPr indent="361950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SILK - интерфейс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расшифровывается - Speach (речь) Image (образ) Language (язык) Knowledge (знание). При использовании SILK -интерфейса на экране речевой команде происходит перемещение от одних поисковых образов к другим по смысловым семантическим связям.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6" name="Содержимое 3" descr="information-technology-courses-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09120"/>
            <a:ext cx="2627784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4" name="Содержимое 3" descr="донесение-информации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39552" y="764704"/>
            <a:ext cx="83385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712099_thumbna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348880"/>
            <a:ext cx="2411760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1176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71800" y="852208"/>
            <a:ext cx="51125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информационных технологий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технологии (ИТ, от англ. information technology, IT) - это класс областей деятельности, относящихся к технологиям управления и обработкой огромного потока информации с применением вычислительной техники.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7" name="Рисунок 6" descr="1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25144"/>
            <a:ext cx="2411760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7892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1"/>
            <a:ext cx="2592288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1356509404_442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420888"/>
            <a:ext cx="2592288" cy="1944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1357955222_dannye-ekonomicheskoy-ocenk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581128"/>
            <a:ext cx="2592288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987824" y="1064586"/>
            <a:ext cx="4572000" cy="48320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3619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Информационная технология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это системно-организованная последовательность операций, выполняемых над информацией с использованием средств и методов автоматизации. Операциями являются элементарные действия над информацией.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67309084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7180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ArticleImg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48880"/>
            <a:ext cx="277180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hi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09120"/>
            <a:ext cx="277180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987824" y="178768"/>
            <a:ext cx="4896544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Рынок информационные технологий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рынок информационных технологий трансформируется в сторону ориентации на ИТ-услуги, при этом значительная часть этих услуг будет оказываться из развивающихся стран.</a:t>
            </a:r>
          </a:p>
          <a:p>
            <a:pPr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отличие от производственных отраслей, где международное разделение труда уже сложилось, географическое распределение отрасли ИТ еще не закончено, и у России есть шанс значительно увеличить свою долю на глобальном рынке.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quip-résea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71800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glob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32856"/>
            <a:ext cx="2771800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131840" y="836712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Классификация информационных технологий </a:t>
            </a:r>
          </a:p>
          <a:p>
            <a:pPr indent="36195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Как уже отмечалось, понятие информационной технологии не может быть рассмотрено отдельно от технической (компьютерной) среды, т.е. от базовой информационной технологии. </a:t>
            </a:r>
          </a:p>
          <a:p>
            <a:pPr indent="36195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Аппаратные (технических) средства, предназначенные для организации процесса переработки данных (информации, знаний), а также аппаратные (технические) средства, предназначенные для организации связи и передачи данных (информации, знаний)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7" name="Рисунок 6" descr="08ed55f2a20dfde213fc6fdb2a332c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09120"/>
            <a:ext cx="277180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lob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27784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e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48880"/>
            <a:ext cx="2627784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1006184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09121"/>
            <a:ext cx="2627784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843808" y="694724"/>
            <a:ext cx="5184576" cy="532453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Экономические    задачи,    решаемые    в   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пакетном    режиме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характеризуются следующими свойствами: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решения задачи формализован, процесс ее решения не требует вмешательства человека; </a:t>
            </a:r>
          </a:p>
          <a:p>
            <a:pPr marL="361950" indent="-36195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большой объем входных и выходных данных, значительная часть которых храниться на магнитных носителях; </a:t>
            </a:r>
          </a:p>
          <a:p>
            <a:pPr marL="361950" indent="-36195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расчет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выполняется для большинства записей входных файлов; </a:t>
            </a:r>
          </a:p>
          <a:p>
            <a:pPr marL="361950" indent="-36195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время решения задачи обусловлено большими объемами данных; </a:t>
            </a:r>
          </a:p>
          <a:p>
            <a:pPr marL="361950" indent="-361950">
              <a:buFont typeface="Wingdings" pitchFamily="2" charset="2"/>
              <a:buChar char="ü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регламентность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т.е. задачи решаются с заданной периодичностью.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tsupportlondon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627784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keybo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25145"/>
            <a:ext cx="2627784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987824" y="548680"/>
            <a:ext cx="486003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это комплекс научных и инженерных дисциплин, реализованных в приемах труда, наборах материальных, технических, энергетических, трудовых факторах производства, способах их соединения для создания продукта или услуги, отвечающих определенным требованиям.</a:t>
            </a:r>
          </a:p>
          <a:p>
            <a:pPr indent="36195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появившись у древних греков как термин для обозначения мастерства изготовления вещей, в современной трактовке означает комплекс научных и инженерных знаний о способах и факторах производства для создания какого-либо продукта или услуги.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7" name="Содержимое 8" descr="5e8173bf39566531ecfe4424fce66d85_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348880"/>
            <a:ext cx="262778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27784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Telemedicine_01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09120"/>
            <a:ext cx="2627784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43808" y="595427"/>
            <a:ext cx="4824536" cy="55092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Информационная технология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(ИТ) – это комплекс взаимосвязанных научных, технологических, инженерных дисциплин, изучающих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эффективной организации труда людей, занятых обработкой и хранением информации;</a:t>
            </a:r>
          </a:p>
          <a:p>
            <a:pPr marL="361950" indent="-361950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вычислительную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технику;</a:t>
            </a:r>
          </a:p>
          <a:p>
            <a:pPr marL="361950" indent="-361950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организации и взаимодействия с людьми и производственным оборудованием, их практические приложения;</a:t>
            </a:r>
          </a:p>
          <a:p>
            <a:pPr marL="361950" indent="-361950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связанные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 всем этим социальные, экономические и культурные проблемы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8" name="Рисунок 7" descr="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348880"/>
            <a:ext cx="2627784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cre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27784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ps_Bild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48880"/>
            <a:ext cx="2627784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m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81128"/>
            <a:ext cx="2627784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771800" y="487025"/>
            <a:ext cx="489654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Признак деления – вид задач и процессов обработки информации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1-й этап (60 - 70-е гг.) – обработка данных в вычислительных центрах в режиме кол­лективного пользования. Основным направлением развития информационной технологии являлась автоматизация операционных рутинных действий человека. </a:t>
            </a:r>
          </a:p>
          <a:p>
            <a:pPr indent="361950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2-й этап (с 80-х гг.) – создание информационных технологий, направленных на решение стратегических задач.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76CC-8099-4431-9A40-6344BBF0B11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803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Информационные технологии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Признак деления – проблемы, стоящие на пути информатизации общества </vt:lpstr>
      <vt:lpstr>Признак деления – преимущество, которое приносит компьютерная технология </vt:lpstr>
      <vt:lpstr>Слайд 12</vt:lpstr>
      <vt:lpstr>Слайд 13</vt:lpstr>
      <vt:lpstr>Слайд 14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технологии</dc:title>
  <dc:creator>XP GAME 2008</dc:creator>
  <cp:lastModifiedBy>user</cp:lastModifiedBy>
  <cp:revision>19</cp:revision>
  <dcterms:created xsi:type="dcterms:W3CDTF">2014-06-18T04:51:57Z</dcterms:created>
  <dcterms:modified xsi:type="dcterms:W3CDTF">2018-01-31T09:21:13Z</dcterms:modified>
</cp:coreProperties>
</file>