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9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B585-998A-440A-BE7B-586D0FF853C5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BFF9-5C46-4C51-93C2-B7A3B8F48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B585-998A-440A-BE7B-586D0FF853C5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BFF9-5C46-4C51-93C2-B7A3B8F48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B585-998A-440A-BE7B-586D0FF853C5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BFF9-5C46-4C51-93C2-B7A3B8F48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B585-998A-440A-BE7B-586D0FF853C5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BFF9-5C46-4C51-93C2-B7A3B8F48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B585-998A-440A-BE7B-586D0FF853C5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BFF9-5C46-4C51-93C2-B7A3B8F48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B585-998A-440A-BE7B-586D0FF853C5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BFF9-5C46-4C51-93C2-B7A3B8F48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B585-998A-440A-BE7B-586D0FF853C5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BFF9-5C46-4C51-93C2-B7A3B8F48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B585-998A-440A-BE7B-586D0FF853C5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BFF9-5C46-4C51-93C2-B7A3B8F48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B585-998A-440A-BE7B-586D0FF853C5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BFF9-5C46-4C51-93C2-B7A3B8F48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B585-998A-440A-BE7B-586D0FF853C5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BFF9-5C46-4C51-93C2-B7A3B8F48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0B585-998A-440A-BE7B-586D0FF853C5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BFF9-5C46-4C51-93C2-B7A3B8F48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0B585-998A-440A-BE7B-586D0FF853C5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CBFF9-5C46-4C51-93C2-B7A3B8F48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500166" y="428604"/>
            <a:ext cx="631378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ИНФОРМАЦИОННЫЕ СИСТЕМЫ УПРАВЛЕНИЯ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направления  подготовки: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38.03.02 «Менеджмент»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Профиль «Управление в здравоохранении» (уровень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бакалавриата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Факультет: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социальной работы и клинической психологии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Кафедра: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биотехнических систем и технологий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Курс: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Семестр: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 обучения: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очная/заочная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Трудоемкость дисциплины: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ЗЕ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Промежуточная аттестация: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экзамен –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семестр/ экзамен –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семестр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тарший преподаватель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Кетов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Дмитрий Юрьевич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2511" t="16601" r="23682" b="29687"/>
          <a:stretch>
            <a:fillRect/>
          </a:stretch>
        </p:blipFill>
        <p:spPr bwMode="auto">
          <a:xfrm>
            <a:off x="0" y="285728"/>
            <a:ext cx="9144000" cy="51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1962" t="25390" r="23682" b="54102"/>
          <a:stretch>
            <a:fillRect/>
          </a:stretch>
        </p:blipFill>
        <p:spPr bwMode="auto">
          <a:xfrm>
            <a:off x="-1" y="214290"/>
            <a:ext cx="909303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21998" t="14844" r="23097" b="23632"/>
          <a:stretch>
            <a:fillRect/>
          </a:stretch>
        </p:blipFill>
        <p:spPr bwMode="auto">
          <a:xfrm>
            <a:off x="1071538" y="2143116"/>
            <a:ext cx="71438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1962" t="20508" r="23682" b="35547"/>
          <a:stretch>
            <a:fillRect/>
          </a:stretch>
        </p:blipFill>
        <p:spPr bwMode="auto">
          <a:xfrm>
            <a:off x="1000100" y="428604"/>
            <a:ext cx="707236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2511" t="15625" r="23682" b="20898"/>
          <a:stretch>
            <a:fillRect/>
          </a:stretch>
        </p:blipFill>
        <p:spPr bwMode="auto">
          <a:xfrm>
            <a:off x="71438" y="500042"/>
            <a:ext cx="8929718" cy="592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2511" t="13672" r="23682" b="18200"/>
          <a:stretch>
            <a:fillRect/>
          </a:stretch>
        </p:blipFill>
        <p:spPr bwMode="auto">
          <a:xfrm>
            <a:off x="71406" y="-1"/>
            <a:ext cx="9031772" cy="642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1962" t="45898" r="23682" b="12109"/>
          <a:stretch>
            <a:fillRect/>
          </a:stretch>
        </p:blipFill>
        <p:spPr bwMode="auto">
          <a:xfrm>
            <a:off x="26550" y="1785926"/>
            <a:ext cx="904604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2511" t="82610" r="23682" b="6250"/>
          <a:stretch>
            <a:fillRect/>
          </a:stretch>
        </p:blipFill>
        <p:spPr bwMode="auto">
          <a:xfrm>
            <a:off x="71438" y="571480"/>
            <a:ext cx="9072562" cy="105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2511" t="18554" r="23682" b="35547"/>
          <a:stretch>
            <a:fillRect/>
          </a:stretch>
        </p:blipFill>
        <p:spPr bwMode="auto">
          <a:xfrm>
            <a:off x="0" y="714356"/>
            <a:ext cx="908630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2511" t="17578" r="23682" b="23828"/>
          <a:stretch>
            <a:fillRect/>
          </a:stretch>
        </p:blipFill>
        <p:spPr bwMode="auto">
          <a:xfrm>
            <a:off x="-1" y="214290"/>
            <a:ext cx="9101201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1962" t="14648" r="23133" b="28711"/>
          <a:stretch>
            <a:fillRect/>
          </a:stretch>
        </p:blipFill>
        <p:spPr bwMode="auto">
          <a:xfrm>
            <a:off x="-1" y="428604"/>
            <a:ext cx="911450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962" t="14648" r="23682" b="20898"/>
          <a:stretch>
            <a:fillRect/>
          </a:stretch>
        </p:blipFill>
        <p:spPr bwMode="auto">
          <a:xfrm>
            <a:off x="71437" y="357187"/>
            <a:ext cx="9001157" cy="600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511" t="28320" r="23682" b="32617"/>
          <a:stretch>
            <a:fillRect/>
          </a:stretch>
        </p:blipFill>
        <p:spPr bwMode="auto">
          <a:xfrm>
            <a:off x="-1" y="428604"/>
            <a:ext cx="910120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2511" t="43945" r="23682" b="9179"/>
          <a:stretch>
            <a:fillRect/>
          </a:stretch>
        </p:blipFill>
        <p:spPr bwMode="auto">
          <a:xfrm>
            <a:off x="29734" y="785794"/>
            <a:ext cx="904286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2511" t="22461" r="23682" b="44336"/>
          <a:stretch>
            <a:fillRect/>
          </a:stretch>
        </p:blipFill>
        <p:spPr bwMode="auto">
          <a:xfrm>
            <a:off x="-32" y="1000108"/>
            <a:ext cx="906001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2511" t="18554" r="23682" b="61914"/>
          <a:stretch>
            <a:fillRect/>
          </a:stretch>
        </p:blipFill>
        <p:spPr bwMode="auto">
          <a:xfrm>
            <a:off x="-1" y="142852"/>
            <a:ext cx="910120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21998" t="19726" r="23646" b="39258"/>
          <a:stretch>
            <a:fillRect/>
          </a:stretch>
        </p:blipFill>
        <p:spPr bwMode="auto">
          <a:xfrm>
            <a:off x="-1" y="2000240"/>
            <a:ext cx="9093037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21998" t="60742" r="23646" b="3125"/>
          <a:stretch>
            <a:fillRect/>
          </a:stretch>
        </p:blipFill>
        <p:spPr bwMode="auto">
          <a:xfrm>
            <a:off x="-1" y="428604"/>
            <a:ext cx="917503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2511" t="13672" r="23682" b="37500"/>
          <a:stretch>
            <a:fillRect/>
          </a:stretch>
        </p:blipFill>
        <p:spPr bwMode="auto">
          <a:xfrm>
            <a:off x="-1" y="0"/>
            <a:ext cx="9144001" cy="466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2511" t="62500" r="23682" b="24036"/>
          <a:stretch>
            <a:fillRect/>
          </a:stretch>
        </p:blipFill>
        <p:spPr bwMode="auto">
          <a:xfrm>
            <a:off x="0" y="4714884"/>
            <a:ext cx="914009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2511" t="76712" r="23682" b="2343"/>
          <a:stretch>
            <a:fillRect/>
          </a:stretch>
        </p:blipFill>
        <p:spPr bwMode="auto">
          <a:xfrm>
            <a:off x="0" y="214290"/>
            <a:ext cx="914009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2511" t="29297" r="23682" b="29687"/>
          <a:stretch>
            <a:fillRect/>
          </a:stretch>
        </p:blipFill>
        <p:spPr bwMode="auto">
          <a:xfrm>
            <a:off x="0" y="2357430"/>
            <a:ext cx="9144000" cy="391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72</Words>
  <Application>Microsoft Office PowerPoint</Application>
  <PresentationFormat>Экран (4:3)</PresentationFormat>
  <Paragraphs>16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ggg1</dc:creator>
  <cp:lastModifiedBy>ggg1</cp:lastModifiedBy>
  <cp:revision>31</cp:revision>
  <dcterms:created xsi:type="dcterms:W3CDTF">2020-07-08T06:35:41Z</dcterms:created>
  <dcterms:modified xsi:type="dcterms:W3CDTF">2020-07-08T07:09:53Z</dcterms:modified>
</cp:coreProperties>
</file>