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001" y="1449148"/>
            <a:ext cx="10572000" cy="1581436"/>
          </a:xfrm>
        </p:spPr>
        <p:txBody>
          <a:bodyPr/>
          <a:lstStyle/>
          <a:p>
            <a:r>
              <a:rPr lang="ru-RU" dirty="0"/>
              <a:t>Лекция 3. Хроматография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131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8915"/>
          <a:stretch/>
        </p:blipFill>
        <p:spPr>
          <a:xfrm>
            <a:off x="1410790" y="159493"/>
            <a:ext cx="9418318" cy="64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7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0453"/>
          <a:stretch/>
        </p:blipFill>
        <p:spPr>
          <a:xfrm>
            <a:off x="584140" y="168048"/>
            <a:ext cx="11074639" cy="65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55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921"/>
          <a:stretch/>
        </p:blipFill>
        <p:spPr>
          <a:xfrm>
            <a:off x="1515291" y="227498"/>
            <a:ext cx="9026435" cy="643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50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987" y="163285"/>
            <a:ext cx="8634549" cy="647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83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0828"/>
          <a:stretch/>
        </p:blipFill>
        <p:spPr>
          <a:xfrm>
            <a:off x="1554480" y="132462"/>
            <a:ext cx="9849395" cy="657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4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6800"/>
          <a:stretch/>
        </p:blipFill>
        <p:spPr>
          <a:xfrm>
            <a:off x="419393" y="287382"/>
            <a:ext cx="11421077" cy="62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988" y="233363"/>
            <a:ext cx="8516983" cy="637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8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6710"/>
          <a:stretch/>
        </p:blipFill>
        <p:spPr>
          <a:xfrm>
            <a:off x="979713" y="272550"/>
            <a:ext cx="10220885" cy="637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60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5" y="350131"/>
            <a:ext cx="7171100" cy="631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2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69" y="52251"/>
            <a:ext cx="8817428" cy="661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94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6699" b="6699"/>
          <a:stretch/>
        </p:blipFill>
        <p:spPr>
          <a:xfrm>
            <a:off x="1214846" y="101147"/>
            <a:ext cx="10071463" cy="654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18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6</TotalTime>
  <Words>4</Words>
  <Application>Microsoft Office PowerPoint</Application>
  <PresentationFormat>Широкоэкранный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Century Gothic</vt:lpstr>
      <vt:lpstr>Wingdings 2</vt:lpstr>
      <vt:lpstr>Цитаты</vt:lpstr>
      <vt:lpstr>Лекция 3. Хроматография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3. Хроматография</dc:title>
  <dc:creator>DNS</dc:creator>
  <cp:lastModifiedBy>DNS</cp:lastModifiedBy>
  <cp:revision>1</cp:revision>
  <dcterms:created xsi:type="dcterms:W3CDTF">2021-04-17T18:28:27Z</dcterms:created>
  <dcterms:modified xsi:type="dcterms:W3CDTF">2021-04-17T18:35:16Z</dcterms:modified>
</cp:coreProperties>
</file>