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34F87-F92E-4EFC-B171-9D6801708DD3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E0D17-9A97-46EB-A37D-FD9C57BCD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26" y="214290"/>
            <a:ext cx="8358278" cy="62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3"/>
          <p:cNvSpPr>
            <a:spLocks noChangeArrowheads="1"/>
          </p:cNvSpPr>
          <p:nvPr/>
        </p:nvSpPr>
        <p:spPr bwMode="auto">
          <a:xfrm>
            <a:off x="1403350" y="260350"/>
            <a:ext cx="676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Компоненты информационной системы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5" name="Прямоугольник 4"/>
          <p:cNvSpPr>
            <a:spLocks noChangeArrowheads="1"/>
          </p:cNvSpPr>
          <p:nvPr/>
        </p:nvSpPr>
        <p:spPr bwMode="auto">
          <a:xfrm>
            <a:off x="0" y="765175"/>
            <a:ext cx="9144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Напомним, что для решения любой произвольной задачи с использованием ЭВМ требуется наличие ряда компонентов:</a:t>
            </a:r>
          </a:p>
          <a:p>
            <a:pPr algn="just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1) исходной и нормативно-справочной информации для расчета;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2) метода (алгоритма) решения задачи в виде программы;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3) ЭВМ как исполнителя алгоритмов;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4) пользователей, т. е. лиц, использующих результаты решения в своей профессиональной деятельности.</a:t>
            </a:r>
          </a:p>
        </p:txBody>
      </p:sp>
      <p:sp>
        <p:nvSpPr>
          <p:cNvPr id="54276" name="Прямоугольник 5"/>
          <p:cNvSpPr>
            <a:spLocks noChangeArrowheads="1"/>
          </p:cNvSpPr>
          <p:nvPr/>
        </p:nvSpPr>
        <p:spPr bwMode="auto">
          <a:xfrm>
            <a:off x="0" y="4076700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Для ИС требуются аналогичные компоненты, но с более сложной организацией, вызванной многообразием действий, которые должна производить информационная система. Практически все разновидности информационных систем, независимо от сферы их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применения, включают один и тот же набор составных компонентов: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Прямоугольник 1"/>
          <p:cNvSpPr>
            <a:spLocks noChangeArrowheads="1"/>
          </p:cNvSpPr>
          <p:nvPr/>
        </p:nvSpPr>
        <p:spPr bwMode="auto">
          <a:xfrm>
            <a:off x="0" y="1889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функциональные компоненты;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компоненты обработки данных;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организационные компоненты.</a:t>
            </a:r>
          </a:p>
        </p:txBody>
      </p:sp>
      <p:sp>
        <p:nvSpPr>
          <p:cNvPr id="55299" name="Прямоугольник 2"/>
          <p:cNvSpPr>
            <a:spLocks noChangeArrowheads="1"/>
          </p:cNvSpPr>
          <p:nvPr/>
        </p:nvSpPr>
        <p:spPr bwMode="auto">
          <a:xfrm>
            <a:off x="0" y="1484313"/>
            <a:ext cx="9144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функциональными компонентами понимается система функций управления –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полный комплекс взаимоувязанных во времени и пространстве задач управления, необходимых для достижения поставленных перед предприятием целей.</a:t>
            </a:r>
          </a:p>
        </p:txBody>
      </p:sp>
      <p:sp>
        <p:nvSpPr>
          <p:cNvPr id="55300" name="Прямоугольник 3"/>
          <p:cNvSpPr>
            <a:spLocks noChangeArrowheads="1"/>
          </p:cNvSpPr>
          <p:nvPr/>
        </p:nvSpPr>
        <p:spPr bwMode="auto">
          <a:xfrm>
            <a:off x="0" y="3213100"/>
            <a:ext cx="9144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Действительно, любая сложная управленческая функция расчленяется на ряд более мелких задач, которые, в конце концов, доводятся до непосредственного исполнителя. Именно от того, как будет выполнено то или иное задание отдельным работником, зависит успех в решении конечных задач фирмы в целом. Таким образом, вся сложнейшая совокупность управленческих воздействий должна иметь своим конечным результатом доведение общих задач, стоящих перед предприятием, до каждого конкретного исполнителя, независимо от его служебного положения.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Прямоугольник 3"/>
          <p:cNvSpPr>
            <a:spLocks noChangeArrowheads="1"/>
          </p:cNvSpPr>
          <p:nvPr/>
        </p:nvSpPr>
        <p:spPr bwMode="auto">
          <a:xfrm>
            <a:off x="0" y="188913"/>
            <a:ext cx="9144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Весь процесс управления сводится либо к линейному (административному) руководству предприятием или его структурными подразделениями, либо к функциональному руководству, например: бухгалтерский учет, материально-техническое обеспечение, и т.п.</a:t>
            </a:r>
          </a:p>
        </p:txBody>
      </p:sp>
      <p:sp>
        <p:nvSpPr>
          <p:cNvPr id="56323" name="Прямоугольник 4"/>
          <p:cNvSpPr>
            <a:spLocks noChangeArrowheads="1"/>
          </p:cNvSpPr>
          <p:nvPr/>
        </p:nvSpPr>
        <p:spPr bwMode="auto">
          <a:xfrm>
            <a:off x="0" y="2060575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Поэтому декомпозиция информационной системы по функциональному признаку включает в себя выделение отдельных ее частей, называемых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функциональными подсистемами (функциональными модулями, бизнес – приложениями), реализующих систему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функций управления. Функциональный признак определяет назначение подсистемы, т. е. то, для какой области деятельности она предназначена и какие основные цели, задачи и функции она выполняет.</a:t>
            </a:r>
          </a:p>
        </p:txBody>
      </p:sp>
      <p:sp>
        <p:nvSpPr>
          <p:cNvPr id="56324" name="Прямоугольник 5"/>
          <p:cNvSpPr>
            <a:spLocks noChangeArrowheads="1"/>
          </p:cNvSpPr>
          <p:nvPr/>
        </p:nvSpPr>
        <p:spPr bwMode="auto">
          <a:xfrm>
            <a:off x="0" y="4941888"/>
            <a:ext cx="9144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Функциональные подсистемы в существенной степени зависят от предметной области (сферы применения) информационных систем. Специфические особенности каждой функциональной подсистемы содержатся в так называемых “функциональных задачах” подсистемы.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Прямоугольник 3"/>
          <p:cNvSpPr>
            <a:spLocks noChangeArrowheads="1"/>
          </p:cNvSpPr>
          <p:nvPr/>
        </p:nvSpPr>
        <p:spPr bwMode="auto">
          <a:xfrm>
            <a:off x="0" y="188913"/>
            <a:ext cx="9144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Выбор состава задач функциональных подсистем управления осуществляется обычно с учетом основных фаз управления: планирования; учета и контроля; анализа и регулирования. Например, информационная система управления персоналом банка может содержать следующие функциональные подсистемы:</a:t>
            </a:r>
          </a:p>
        </p:txBody>
      </p:sp>
      <p:sp>
        <p:nvSpPr>
          <p:cNvPr id="57347" name="Прямоугольник 4"/>
          <p:cNvSpPr>
            <a:spLocks noChangeArrowheads="1"/>
          </p:cNvSpPr>
          <p:nvPr/>
        </p:nvSpPr>
        <p:spPr bwMode="auto">
          <a:xfrm>
            <a:off x="0" y="2205038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планирование численности персонала банка;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расчет фонда заработной платы персонала;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планирование и организация обучения персонала;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управление кадровыми перемещениями;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статистический учет и отчетность;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справки по запросу.</a:t>
            </a:r>
          </a:p>
        </p:txBody>
      </p:sp>
      <p:sp>
        <p:nvSpPr>
          <p:cNvPr id="57348" name="Прямоугольник 5"/>
          <p:cNvSpPr>
            <a:spLocks noChangeArrowheads="1"/>
          </p:cNvSpPr>
          <p:nvPr/>
        </p:nvSpPr>
        <p:spPr bwMode="auto">
          <a:xfrm>
            <a:off x="0" y="4437063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Анализ функциональных задач показывает, что их практическая реализация в условиях использования функциональных систем многовариантна. Одна и та же задача может быть решена различными математическими методами, моделями и алгоритмами. Среди множества вариантов реализации, как правило, имеется наилучший (оптимальный) вариант.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3"/>
          <p:cNvSpPr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компонентами обработки данных ИС понимаются средства, предназначенные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для информационного обслуживания специалистов разных уровней управления предприятия, принимающих управленческие решения. Основными функциями компонентов обработки данных являются следующие:</a:t>
            </a:r>
          </a:p>
        </p:txBody>
      </p:sp>
      <p:sp>
        <p:nvSpPr>
          <p:cNvPr id="58371" name="Прямоугольник 4"/>
          <p:cNvSpPr>
            <a:spLocks noChangeArrowheads="1"/>
          </p:cNvSpPr>
          <p:nvPr/>
        </p:nvSpPr>
        <p:spPr bwMode="auto">
          <a:xfrm>
            <a:off x="0" y="1963738"/>
            <a:ext cx="91440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сбор, регистрация и перенос информации на машинные носители;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передача информации в места ее хранения и обработки;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ввод, контроль и компоновка информации в памяти компьютера;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создание и ведение информационной базы данных;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обработка информации на ЭВМ (накопление, сортировка, корректировка, выборка, арифметическая и логическая обработка) для решения функциональных задач системы управления объектом;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вывод информации в виде табуляграмм, видеограмм, сигналов для прямого управления технологическими процессами, информации для связи с другими системами;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организация управления вычислительным процессом (планирование, учет, контроль, анализ реализации хода вычислений) в локальных и глобальных вычислительных сетях.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Прямоугольник 3"/>
          <p:cNvSpPr>
            <a:spLocks noChangeArrowheads="1"/>
          </p:cNvSpPr>
          <p:nvPr/>
        </p:nvSpPr>
        <p:spPr bwMode="auto">
          <a:xfrm>
            <a:off x="0" y="2603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Таким образом, основными компонентами обработки данных классической (простейшей) ЭИС являются:</a:t>
            </a:r>
          </a:p>
        </p:txBody>
      </p:sp>
      <p:sp>
        <p:nvSpPr>
          <p:cNvPr id="59395" name="Прямоугольник 4"/>
          <p:cNvSpPr>
            <a:spLocks noChangeArrowheads="1"/>
          </p:cNvSpPr>
          <p:nvPr/>
        </p:nvSpPr>
        <p:spPr bwMode="auto">
          <a:xfrm>
            <a:off x="0" y="1125538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1) база данных;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2) концептуальная схема;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3) информационный процессор.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644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ggg1</dc:creator>
  <cp:lastModifiedBy>ggg1</cp:lastModifiedBy>
  <cp:revision>2</cp:revision>
  <dcterms:created xsi:type="dcterms:W3CDTF">2020-07-08T05:37:41Z</dcterms:created>
  <dcterms:modified xsi:type="dcterms:W3CDTF">2020-07-08T05:39:54Z</dcterms:modified>
</cp:coreProperties>
</file>