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69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pPr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иктория\Desktop\дист обр\докуметы\Гербарий\Горечи, сердечные гл., сапонины\Солодка гол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4917105" cy="684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1357298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Солодка голая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бобовые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Fabaceae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5657671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Glycyrrhizae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radices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Солодки корни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Солодка голая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Glycyrrhiza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glabra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бобовые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Fabaceae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IMG_6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501058" cy="5667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тория\Desktop\Итоговые сырье и гербарии\сырье и гербарий\IMG_6534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7097" r="2646" b="3427"/>
          <a:stretch>
            <a:fillRect/>
          </a:stretch>
        </p:blipFill>
        <p:spPr bwMode="auto">
          <a:xfrm rot="16200000">
            <a:off x="-357238" y="857248"/>
            <a:ext cx="6500858" cy="52149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1071546"/>
            <a:ext cx="3857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Астрагал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шерстистоцветковый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Astragalus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dasyanthus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Pall.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бобовые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Fabaceae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Итоговые сырье и гербарии\сырье и гербарий\IMG_6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715304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42926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Astragali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dasyanthi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Астрагала шерстистоцветкового трава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Астрагал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шерстистоцветковый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Astragalus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dasyanthus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Pall.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бобовые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Fabaceae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 rot="5400000">
            <a:off x="-387404" y="958852"/>
            <a:ext cx="6528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143504" y="1428736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Якорцы стелющиеся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Tribulus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terrestris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парнолистниковые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Zygophyllaceae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000100" y="214290"/>
            <a:ext cx="7296000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5657671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Tribuli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terrestri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Якорцев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стелющихся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трава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Якорцы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стелющиеся 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Tribulus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terrestris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парнолистниковые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Zygophyllaceae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85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10</cp:revision>
  <dcterms:created xsi:type="dcterms:W3CDTF">2021-02-13T06:43:55Z</dcterms:created>
  <dcterms:modified xsi:type="dcterms:W3CDTF">2021-04-10T07:37:27Z</dcterms:modified>
</cp:coreProperties>
</file>