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7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16.05.2019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16.05.2019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16.05.2019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16.05.2019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16.05.2019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16.05.2019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16.05.2019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16.05.2019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16.05.2019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16.05.2019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16.05.2019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16.05.2019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95936" y="116632"/>
            <a:ext cx="5148064" cy="3384376"/>
          </a:xfrm>
        </p:spPr>
        <p:txBody>
          <a:bodyPr>
            <a:normAutofit fontScale="70000" lnSpcReduction="20000"/>
          </a:bodyPr>
          <a:lstStyle/>
          <a:p>
            <a:r>
              <a:rPr lang="ru-RU" dirty="0" smtClean="0"/>
              <a:t>При ответе на вопросы </a:t>
            </a:r>
            <a:r>
              <a:rPr lang="ru-RU" dirty="0" smtClean="0"/>
              <a:t>анкеты необходимо расставить все переключатели для выбранной кафедры для оценки преподавателей. Если Вы не знаете преподавателя, то необходимо переместить переключатель в столбец </a:t>
            </a:r>
            <a:r>
              <a:rPr lang="en-US" dirty="0" smtClean="0"/>
              <a:t>“</a:t>
            </a:r>
            <a:r>
              <a:rPr lang="ru-RU" dirty="0" err="1" smtClean="0"/>
              <a:t>н</a:t>
            </a:r>
            <a:r>
              <a:rPr lang="ru-RU" dirty="0" smtClean="0"/>
              <a:t>/о</a:t>
            </a:r>
            <a:r>
              <a:rPr lang="en-US" dirty="0" smtClean="0"/>
              <a:t>”</a:t>
            </a:r>
            <a:r>
              <a:rPr lang="ru-RU" dirty="0" smtClean="0"/>
              <a:t>. Если кафедра не проводила у Вас занятия или Вы не хотите оценивать ее в данный момент, то все переключатели в данной кафедре необходимо вернуть в первоначальный столбец.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 l="27419" t="12649" r="28521"/>
          <a:stretch>
            <a:fillRect/>
          </a:stretch>
        </p:blipFill>
        <p:spPr bwMode="auto">
          <a:xfrm>
            <a:off x="0" y="0"/>
            <a:ext cx="4067944" cy="43684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1763688" y="980728"/>
            <a:ext cx="53572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1</a:t>
            </a:r>
            <a:endParaRPr lang="ru-RU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 l="28093" t="13478" r="28103"/>
          <a:stretch>
            <a:fillRect/>
          </a:stretch>
        </p:blipFill>
        <p:spPr bwMode="auto">
          <a:xfrm>
            <a:off x="5615608" y="3083030"/>
            <a:ext cx="3528392" cy="37749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Прямоугольник 5"/>
          <p:cNvSpPr/>
          <p:nvPr/>
        </p:nvSpPr>
        <p:spPr>
          <a:xfrm>
            <a:off x="7020272" y="3933056"/>
            <a:ext cx="53572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2</a:t>
            </a:r>
            <a:endParaRPr lang="ru-RU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cxnSp>
        <p:nvCxnSpPr>
          <p:cNvPr id="9" name="Прямая со стрелкой 8"/>
          <p:cNvCxnSpPr>
            <a:stCxn id="5" idx="2"/>
            <a:endCxn id="6" idx="1"/>
          </p:cNvCxnSpPr>
          <p:nvPr/>
        </p:nvCxnSpPr>
        <p:spPr>
          <a:xfrm>
            <a:off x="2031550" y="1904058"/>
            <a:ext cx="4988722" cy="2490663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63</Words>
  <Application>Microsoft Office PowerPoint</Application>
  <PresentationFormat>Экран (4:3)</PresentationFormat>
  <Paragraphs>3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1</cp:revision>
  <dcterms:created xsi:type="dcterms:W3CDTF">2019-05-16T06:43:52Z</dcterms:created>
  <dcterms:modified xsi:type="dcterms:W3CDTF">2019-05-16T06:51:10Z</dcterms:modified>
</cp:coreProperties>
</file>