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302" r:id="rId2"/>
    <p:sldId id="311" r:id="rId3"/>
    <p:sldId id="312" r:id="rId4"/>
    <p:sldId id="313" r:id="rId5"/>
    <p:sldId id="308" r:id="rId6"/>
    <p:sldId id="310" r:id="rId7"/>
    <p:sldId id="309" r:id="rId8"/>
    <p:sldId id="280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9594"/>
    <a:srgbClr val="F2DBDB"/>
    <a:srgbClr val="FF4F4F"/>
    <a:srgbClr val="FF7171"/>
    <a:srgbClr val="CFD5EA"/>
    <a:srgbClr val="E9EBF5"/>
    <a:srgbClr val="FF4747"/>
    <a:srgbClr val="E5C78C"/>
    <a:srgbClr val="4472C4"/>
    <a:srgbClr val="09A79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3" autoAdjust="0"/>
    <p:restoredTop sz="90345" autoAdjust="0"/>
  </p:normalViewPr>
  <p:slideViewPr>
    <p:cSldViewPr snapToGrid="0">
      <p:cViewPr varScale="1">
        <p:scale>
          <a:sx n="80" d="100"/>
          <a:sy n="80" d="100"/>
        </p:scale>
        <p:origin x="-1142" y="-77"/>
      </p:cViewPr>
      <p:guideLst>
        <p:guide orient="horz" pos="2381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D8663-B585-40FA-82A3-F66334F3287D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1FA6B-D14D-4B13-A012-D3BC8332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8247-7A0E-475E-935F-F60317B016CC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833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8247-7A0E-475E-935F-F60317B016CC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AE7-0887-4F9D-B8C3-6969604FC3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5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0"/>
            <a:ext cx="10691515" cy="755537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10491" y="1932708"/>
            <a:ext cx="86867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заседания кадровой комиссии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ФГБОУ ВО ВолгГМУ Минздрава России 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36419" y="6130635"/>
            <a:ext cx="4249882" cy="800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1" u="none" strike="noStrike" kern="1200" cap="none" spc="0" normalizeH="0" baseline="0" noProof="0" dirty="0">
                <a:ln>
                  <a:noFill/>
                </a:ln>
                <a:solidFill>
                  <a:srgbClr val="00736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Начальник управления кадров Иваненко Н.Ю.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580" y="251927"/>
            <a:ext cx="4973498" cy="18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4564" y="877078"/>
          <a:ext cx="9769150" cy="6318918"/>
        </p:xfrm>
        <a:graphic>
          <a:graphicData uri="http://schemas.openxmlformats.org/drawingml/2006/table">
            <a:tbl>
              <a:tblPr/>
              <a:tblGrid>
                <a:gridCol w="1688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357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445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8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стоматологический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клинико-диагностический центр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Синенко Алеся Александровна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стоматологический факультет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отличием</a:t>
                      </a:r>
                    </a:p>
                    <a:p>
                      <a:pPr marL="0" marR="0" indent="354013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– </a:t>
                      </a:r>
                      <a:r>
                        <a:rPr lang="ru-RU" sz="1400" b="1" i="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354013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среднюю школу с золотой медалью.</a:t>
                      </a: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Являлась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таростой группы,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членом СНО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хирургической стоматологии.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Получала повышенную государственную академическую стипендию, стипендию правительства РФ, стипендию губернатора Волгоградской области. Имеет 9 научных статей.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Победитель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призер международных и региональных конференций и олимпиад.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Свободно владеет английским языком.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Имеет публикации в научных журналах.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Трудовая деятельность: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ассистент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врача-стоматолога-хирурга,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медицинская сестра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стоматологического кабинета</a:t>
                      </a:r>
                    </a:p>
                    <a:p>
                      <a:pPr algn="just"/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за обучение в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ординатуре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стоматология хирургическая» на сумму</a:t>
                      </a:r>
                      <a:endParaRPr lang="ru-RU" sz="1400" b="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460 000 рублей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лаборатория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метаботропных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лекарственных средств  НЦИЛС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Данилов Роман Дмитриевич </a:t>
                      </a: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 фармацевтический факультет с отличием. </a:t>
                      </a:r>
                    </a:p>
                    <a:p>
                      <a:pPr marL="0" indent="354013"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– </a:t>
                      </a:r>
                      <a:r>
                        <a:rPr lang="ru-RU" sz="1400" b="1" i="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5.0</a:t>
                      </a: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Являлся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таростой курса фармацевтического факультета,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членом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СНО по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направлению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фармакогнозия и ботаника.</a:t>
                      </a:r>
                    </a:p>
                    <a:p>
                      <a:pPr marL="0" indent="354013"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Получал повышенную государственную академическую стипендию, стипендию правительства РФ, стипендию Президента РФ, 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стипендию Г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убернатора Волгоградской области.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Победитель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призер международных и региональных конференций и олимпиад.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Решением Ученого Совета фармацевтического факультета и Ученого совета Университета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рекомендован на научную работу и дальнейшее постдипломное образование.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Имеет публикации в научных журналах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за обучение в 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фармакология, клиническая фармакология»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сумму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720 000 рублей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лаборант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99917"/>
            <a:ext cx="1069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902" y="0"/>
            <a:ext cx="97784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54013" algn="just" defTabSz="914400"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5940425" algn="r"/>
              </a:tabLst>
            </a:pPr>
            <a:r>
              <a:rPr lang="ru-RU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итогам заседания кадровой комиссии</a:t>
            </a:r>
            <a:r>
              <a:rPr lang="ru-RU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</a:t>
            </a:r>
            <a:r>
              <a:rPr lang="ru-RU" sz="16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соответствии с утвержденным Положением о  кадровой политике ВолгГМУ на 2023 -2026 годы</a:t>
            </a:r>
            <a:r>
              <a:rPr lang="ru-RU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(протокол № 11 от 15 сентября 2023 года) принято решение рекомендовать Ученому совету: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69167" y="401216"/>
          <a:ext cx="9433249" cy="6977948"/>
        </p:xfrm>
        <a:graphic>
          <a:graphicData uri="http://schemas.openxmlformats.org/drawingml/2006/table">
            <a:tbl>
              <a:tblPr/>
              <a:tblGrid>
                <a:gridCol w="19039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980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312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75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лаборатория информационных технологий в фармакологии и компьютерного моделирования лекарств НЦИЛС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i="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Голубева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Арина Владимировна</a:t>
                      </a:r>
                    </a:p>
                    <a:p>
                      <a:pPr algn="ctr"/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медико-биологический факультет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- </a:t>
                      </a:r>
                      <a:r>
                        <a:rPr lang="ru-RU" sz="1400" b="1" i="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4,9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среднюю школу с золотой медалью.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Являлась членом СНО, членом школы молодого исследователя.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Является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исполнителем</a:t>
                      </a: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мегагранту Минобрнауки России,</a:t>
                      </a: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стипендиатом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Президента РФ,</a:t>
                      </a: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типендиатом государственной</a:t>
                      </a: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академической стипендии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достижения в научно-исследовательской деятельности.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Имеет публикации в научных журналах, в том числе свидетельство о государственной регистрации информационной базы данных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рудоустроена 06.02.2023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решению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Ученый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совета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лаборантом </a:t>
                      </a: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обучение в 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«фармацевтическая химия, фармакогнозия»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сумму  495 000 рублей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36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фармацевтической и токсикологической химии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i="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Финагеева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Тужикова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Мария Олеговна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фармацевтический факультет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 -  </a:t>
                      </a:r>
                      <a:r>
                        <a:rPr lang="ru-RU" sz="1400" b="1" i="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4,7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Окончила школу с золотой медалью</a:t>
                      </a:r>
                      <a:r>
                        <a:rPr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lang="ru-RU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Является стипендиатом Правительства РФ,  Президента РФ. Имеет звание студента исследователя. </a:t>
                      </a:r>
                      <a:r>
                        <a:rPr lang="ru-RU" sz="14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Является членом СНО по направлению «фармацевтическая химия», «управление и экономика фармации».  Призер международной и учебной  олимпиады по химии, подана заявка на грант «Умник».</a:t>
                      </a:r>
                    </a:p>
                    <a:p>
                      <a:pPr algn="ctr"/>
                      <a:r>
                        <a:rPr lang="ru-RU" sz="14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Имеет публикации в научных журналах</a:t>
                      </a:r>
                      <a:r>
                        <a:rPr lang="ru-RU" sz="14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b="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рудоустроена 24.04.2023 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решению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Ученый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совета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делопроизводителем</a:t>
                      </a:r>
                      <a:endParaRPr lang="ru-RU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 обучение</a:t>
                      </a:r>
                      <a:r>
                        <a:rPr lang="ru-RU" sz="1400" b="0" i="0" kern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аспирантуре</a:t>
                      </a:r>
                      <a:r>
                        <a:rPr lang="ru-RU" sz="1400" b="0" i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 специальности «фармацевтическая</a:t>
                      </a:r>
                      <a:r>
                        <a:rPr lang="ru-RU" sz="1400" b="0" i="0" kern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химия, фармакогнозия»</a:t>
                      </a:r>
                      <a:endParaRPr lang="ru-RU" sz="1400" b="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сумму 495 000 рублей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2321480"/>
              </p:ext>
            </p:extLst>
          </p:nvPr>
        </p:nvGraphicFramePr>
        <p:xfrm>
          <a:off x="737118" y="569167"/>
          <a:ext cx="9479902" cy="6504314"/>
        </p:xfrm>
        <a:graphic>
          <a:graphicData uri="http://schemas.openxmlformats.org/drawingml/2006/table">
            <a:tbl>
              <a:tblPr/>
              <a:tblGrid>
                <a:gridCol w="21189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510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99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3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фармакологии и фармации ИНМФО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Соколова Алина Андреевна  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Окончила фармацевтический факультет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– 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4,1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Получала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повышенную государственную академическую стипендию,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меет публикации в научных журналах,  учебное пособие (на английском языке)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Член СНО по направлению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«фармакология </a:t>
                      </a:r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</a:t>
                      </a:r>
                      <a:r>
                        <a:rPr lang="ru-RU" sz="14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фармация».</a:t>
                      </a:r>
                      <a:r>
                        <a:rPr lang="ru-RU" sz="1400" kern="12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Высокий уровень владения английским языком.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Победитель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призер региональных конференций и олимпиад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обучение в аспирантуре по специальности «фармакология, клиническая фармакология»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сумму 720 000 рублей </a:t>
                      </a: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21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лаборатория фармакологии сердечно-сосудистых средств НЦИЛС </a:t>
                      </a:r>
                      <a:endParaRPr lang="ru-RU" sz="1400" b="0" i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Болохов</a:t>
                      </a:r>
                      <a:r>
                        <a:rPr lang="ru-RU" sz="1400" b="1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Никита Сергеевич 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- 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4,00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СНО по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фармакологии и фармации.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Призер научных конференций по фармакологии.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Отмечен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очётной грамотой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ректора за активную деятельность в медиастудии «Аллегро» и маркетинговую деятельность.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Активный участник в спортивных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член сборной команды по пауэрлифтингу.</a:t>
                      </a:r>
                    </a:p>
                    <a:p>
                      <a:pPr algn="ctr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Принимал активное участие в организации научно практических конференций.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Высокий уровень владения английским языком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Имеет публикации в научных журналах и сборниках</a:t>
                      </a: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снизить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оплату на 100%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обучение в аспирантуре по специальности «фармакология, клиническая фармакологии»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сумму 720 000 рублей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лаборант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34482" y="653143"/>
          <a:ext cx="9377265" cy="5710336"/>
        </p:xfrm>
        <a:graphic>
          <a:graphicData uri="http://schemas.openxmlformats.org/drawingml/2006/table">
            <a:tbl>
              <a:tblPr/>
              <a:tblGrid>
                <a:gridCol w="24166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040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565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55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патологической физиологии, клинической патофизиологии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Коноваленко Владислав Витальевич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патологическая физиология»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18.08.2023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43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теоретической биохимии, с курсом клинической биохимии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Козловский </a:t>
                      </a: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Богдан Вадимович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 в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«биохимия»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от 17.08.2023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55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русского языка и социально культурной адаптации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Ткаченко Елена Александровна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теория и история культуры, искусства»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17.08.2023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400" b="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55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оториноларингологии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Евграфова Ирина Глебовна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договор о целевом обучении  в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аспирантуре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оториноларингология»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 17.08.2023</a:t>
                      </a: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9248" y="279919"/>
          <a:ext cx="9685175" cy="6634059"/>
        </p:xfrm>
        <a:graphic>
          <a:graphicData uri="http://schemas.openxmlformats.org/drawingml/2006/table">
            <a:tbl>
              <a:tblPr/>
              <a:tblGrid>
                <a:gridCol w="27421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603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27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4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акушерства и гинекологии  ИНМФО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Абраамян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Лусинэ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Кареновна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 ординатуре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акушерство и гинекология»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 05.07.2023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0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кафедры клинической лабораторной диагностики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Вираг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Екатерина Андреевна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ординатуре по специальности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клиническая лабораторная диагностика»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05.07.2023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25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анестезиологии, реаниматологии, трансфузиологии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скорой медицинской помощи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ИНМФО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Скачко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Игорь Владимирович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ординатуре по специальности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анестезиология – реаниматология»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05.07.2023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30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хирургических болезней 2 ИНМФО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Заиченко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Екатерина Николаевна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 ординатуре по специальности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офтальмология»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 05.07.2023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57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кафедры лучевой диагностики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Неурова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Дарья Михайловна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договор о целевом обучении в ординатуре</a:t>
                      </a: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рентгенология»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от 05.07.2023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ввести  </a:t>
                      </a:r>
                      <a:r>
                        <a:rPr lang="ru-RU" sz="14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ставки по должности делопроизводитель для трудоустройства </a:t>
                      </a:r>
                      <a:endParaRPr lang="ru-RU" sz="14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3" marR="493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8493" y="662474"/>
          <a:ext cx="9423923" cy="4599991"/>
        </p:xfrm>
        <a:graphic>
          <a:graphicData uri="http://schemas.openxmlformats.org/drawingml/2006/table">
            <a:tbl>
              <a:tblPr/>
              <a:tblGrid>
                <a:gridCol w="3007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551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609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83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лаборатория информационных технологий в фармакологии и компьютерного моделирования лекарств НЦИЛС</a:t>
                      </a: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Королева Анастасия Руслановна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поданы документы</a:t>
                      </a:r>
                      <a:r>
                        <a:rPr lang="ru-RU" sz="14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поступления в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аспирантуру  по специальности «фармацевтическая химия, фармакогнозия»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вывести из программы «Начни карьеру в ВолгГМУ!»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16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кафедра дерматовенерологии 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Амосова Александра Александровича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поданы документы для поступления</a:t>
                      </a:r>
                      <a:r>
                        <a:rPr lang="ru-RU" sz="14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ординатуру</a:t>
                      </a:r>
                      <a:r>
                        <a:rPr lang="ru-RU" sz="14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специальности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«дерматовенерология»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вывести из программы «Начни карьеру в ВолгГМУ!»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347" marR="493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8498" y="5355771"/>
          <a:ext cx="9451909" cy="1887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19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02433">
                <a:tc>
                  <a:txBody>
                    <a:bodyPr/>
                    <a:lstStyle/>
                    <a:p>
                      <a:pPr marL="0" marR="0" indent="354013" algn="just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354013" algn="just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Рекомендовать Ученому совету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возмещение средств Макаровой Ксении Викторовне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обучающейся в целевой ординатуре по специальности  «Травматология» на базе 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НМИЦ ТО им. Р. Р.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Вредена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 Санкт-Петербург за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проживание в общежитии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размере </a:t>
                      </a:r>
                      <a:r>
                        <a:rPr lang="ru-RU" sz="1400" b="1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60 000 рублей/один учебный год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основании договора найма жилого помещения в общежитии ФГБОУ ВО СЗГМУ им. И.И.Мечникова Минздрава России № У00290972 от 08.09.2023, Приказа «О мерах поддержки обучающихся, заключивших с ФГБОУ ВО ВолгГМУ Минздрава России договоры о целевом обучении/ученические договоры» №1447-КО от 01.09.2023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05025" y="3257550"/>
            <a:ext cx="7422952" cy="1819275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b="1" i="1" dirty="0">
                <a:solidFill>
                  <a:srgbClr val="007366"/>
                </a:solidFill>
                <a:latin typeface="Times New Roman" pitchFamily="18" charset="0"/>
                <a:cs typeface="Times New Roman" pitchFamily="18" charset="0"/>
              </a:rPr>
              <a:t>БЛАГОДАРЮ </a:t>
            </a:r>
            <a:br>
              <a:rPr lang="ru-RU" sz="4000" b="1" i="1" dirty="0">
                <a:solidFill>
                  <a:srgbClr val="007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solidFill>
                  <a:srgbClr val="007366"/>
                </a:solidFill>
                <a:latin typeface="Times New Roman" pitchFamily="18" charset="0"/>
                <a:cs typeface="Times New Roman" pitchFamily="18" charset="0"/>
              </a:rPr>
              <a:t>ЗА УДЕЛЁННОЕ ВРЕМЯ!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580" y="523819"/>
            <a:ext cx="4553936" cy="154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7018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26175</TotalTime>
  <Words>1102</Words>
  <Application>Microsoft Office PowerPoint</Application>
  <PresentationFormat>Произвольный</PresentationFormat>
  <Paragraphs>133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БЛАГОДАРЮ  ЗА УДЕЛЁННОЕ ВРЕМЯ!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рейтингов вузов</dc:title>
  <dc:creator>user</dc:creator>
  <cp:lastModifiedBy>user</cp:lastModifiedBy>
  <cp:revision>1118</cp:revision>
  <dcterms:created xsi:type="dcterms:W3CDTF">2020-07-13T07:57:52Z</dcterms:created>
  <dcterms:modified xsi:type="dcterms:W3CDTF">2023-10-06T12:33:42Z</dcterms:modified>
</cp:coreProperties>
</file>