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8.xml" ContentType="application/inkml+xml"/>
  <Override PartName="/ppt/ink/ink1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ink/ink6.xml" ContentType="application/inkml+xml"/>
  <Override PartName="/ppt/ink/ink1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ink/ink4.xml" ContentType="application/inkml+xml"/>
  <Override PartName="/ppt/ink/ink14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2.xml" ContentType="application/inkml+xml"/>
  <Override PartName="/ppt/ink/ink12.xml" ContentType="application/inkml+xml"/>
  <Override PartName="/ppt/ink/ink10.xml" ContentType="application/inkml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ink/ink9.xml" ContentType="application/inkml+xml"/>
  <Override PartName="/ppt/ink/ink19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ink/ink7.xml" ContentType="application/inkml+xml"/>
  <Override PartName="/ppt/ink/ink1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ink/ink1.xml" ContentType="application/inkml+xml"/>
  <Override PartName="/ppt/ink/ink13.xml" ContentType="application/inkml+xml"/>
  <Override PartName="/ppt/slideLayouts/slideLayout10.xml" ContentType="application/vnd.openxmlformats-officedocument.presentationml.slideLayout+xml"/>
  <Override PartName="/ppt/ink/ink11.xml" ContentType="application/inkml+xml"/>
  <Override PartName="/ppt/ink/ink2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0" autoAdjust="0"/>
  </p:normalViewPr>
  <p:slideViewPr>
    <p:cSldViewPr snapToGrid="0">
      <p:cViewPr varScale="1">
        <p:scale>
          <a:sx n="110" d="100"/>
          <a:sy n="110" d="100"/>
        </p:scale>
        <p:origin x="-55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EE65D-DE19-4B2A-9C3E-0644FE667F5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D40A059-5B14-4722-90A5-F19DE9F108D9}">
      <dgm:prSet custT="1"/>
      <dgm:spPr/>
      <dgm:t>
        <a:bodyPr/>
        <a:lstStyle/>
        <a:p>
          <a:pPr algn="ctr"/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Casus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(падеж): 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6 падежей</a:t>
          </a:r>
        </a:p>
      </dgm:t>
    </dgm:pt>
    <dgm:pt modelId="{8D238F1F-D2F1-4B1B-BE71-87FE341D50C9}" type="parTrans" cxnId="{88820651-8C3E-4C35-972A-ECD3250C0D27}">
      <dgm:prSet/>
      <dgm:spPr/>
      <dgm:t>
        <a:bodyPr/>
        <a:lstStyle/>
        <a:p>
          <a:endParaRPr lang="ru-RU"/>
        </a:p>
      </dgm:t>
    </dgm:pt>
    <dgm:pt modelId="{7C5CCEE4-18D9-4BA7-A469-779E339FB92A}" type="sibTrans" cxnId="{88820651-8C3E-4C35-972A-ECD3250C0D27}">
      <dgm:prSet/>
      <dgm:spPr/>
      <dgm:t>
        <a:bodyPr/>
        <a:lstStyle/>
        <a:p>
          <a:endParaRPr lang="ru-RU"/>
        </a:p>
      </dgm:t>
    </dgm:pt>
    <dgm:pt modelId="{3B8575EA-4E81-4829-AA77-4C20EF033208}">
      <dgm:prSet custT="1"/>
      <dgm:spPr/>
      <dgm:t>
        <a:bodyPr/>
        <a:lstStyle/>
        <a:p>
          <a:pPr algn="ctr"/>
          <a:r>
            <a:rPr lang="en-US" sz="2000" b="1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NB</a:t>
          </a:r>
          <a:r>
            <a:rPr lang="ru-RU" sz="2000" b="1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работы с анатомической терминологией актуальны только 2 падежа.</a:t>
          </a:r>
        </a:p>
      </dgm:t>
    </dgm:pt>
    <dgm:pt modelId="{764940B5-D277-49E7-85AF-0BE7615B0B16}" type="parTrans" cxnId="{E7056D55-7AC0-4494-8015-A4ADC6070B12}">
      <dgm:prSet/>
      <dgm:spPr/>
      <dgm:t>
        <a:bodyPr/>
        <a:lstStyle/>
        <a:p>
          <a:endParaRPr lang="ru-RU"/>
        </a:p>
      </dgm:t>
    </dgm:pt>
    <dgm:pt modelId="{31ADD1C6-BA1B-4C00-8367-15803DED7F8B}" type="sibTrans" cxnId="{E7056D55-7AC0-4494-8015-A4ADC6070B12}">
      <dgm:prSet/>
      <dgm:spPr/>
      <dgm:t>
        <a:bodyPr/>
        <a:lstStyle/>
        <a:p>
          <a:endParaRPr lang="ru-RU"/>
        </a:p>
      </dgm:t>
    </dgm:pt>
    <dgm:pt modelId="{E36FB386-209A-4A09-AFD0-9BE488A07A3F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Nominativus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Nom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) -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именительный падеж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кто? </a:t>
          </a:r>
          <a:r>
            <a:rPr lang="ru-RU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что?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3125C0-F776-4267-8A14-DFB13529ECAB}" type="parTrans" cxnId="{18F0821A-85CF-4417-8A4B-7A8EC83D3A25}">
      <dgm:prSet/>
      <dgm:spPr/>
      <dgm:t>
        <a:bodyPr/>
        <a:lstStyle/>
        <a:p>
          <a:endParaRPr lang="ru-RU"/>
        </a:p>
      </dgm:t>
    </dgm:pt>
    <dgm:pt modelId="{BA4F0967-8EA4-450F-91F8-ECA69D474F96}" type="sibTrans" cxnId="{18F0821A-85CF-4417-8A4B-7A8EC83D3A25}">
      <dgm:prSet/>
      <dgm:spPr/>
      <dgm:t>
        <a:bodyPr/>
        <a:lstStyle/>
        <a:p>
          <a:endParaRPr lang="ru-RU"/>
        </a:p>
      </dgm:t>
    </dgm:pt>
    <dgm:pt modelId="{29A821F0-99BF-410B-A20A-8A8D76D22E28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Genetivus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Gen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) –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родительный падеж (кого? </a:t>
          </a:r>
          <a:r>
            <a:rPr lang="ru-RU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чего?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1CFD6444-EF38-415C-9E7A-B6ABEAAF1D05}" type="parTrans" cxnId="{5F5736DE-647A-4CDA-B77A-92C23CF82A29}">
      <dgm:prSet/>
      <dgm:spPr/>
      <dgm:t>
        <a:bodyPr/>
        <a:lstStyle/>
        <a:p>
          <a:endParaRPr lang="ru-RU"/>
        </a:p>
      </dgm:t>
    </dgm:pt>
    <dgm:pt modelId="{A0654271-F34F-4D79-8710-B47157AB80A2}" type="sibTrans" cxnId="{5F5736DE-647A-4CDA-B77A-92C23CF82A29}">
      <dgm:prSet/>
      <dgm:spPr/>
      <dgm:t>
        <a:bodyPr/>
        <a:lstStyle/>
        <a:p>
          <a:endParaRPr lang="ru-RU"/>
        </a:p>
      </dgm:t>
    </dgm:pt>
    <dgm:pt modelId="{93975D28-36C4-42A0-8CE2-9BE61AAEC722}" type="pres">
      <dgm:prSet presAssocID="{5F6EE65D-DE19-4B2A-9C3E-0644FE667F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4D11D5-5B0A-4BB5-B8F4-483946BC9A3B}" type="pres">
      <dgm:prSet presAssocID="{7D40A059-5B14-4722-90A5-F19DE9F108D9}" presName="parentText" presStyleLbl="node1" presStyleIdx="0" presStyleCnt="4" custLinFactNeighborX="0" custLinFactNeighborY="-700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A7500-8813-449C-BEE5-406FAEEC84B6}" type="pres">
      <dgm:prSet presAssocID="{7C5CCEE4-18D9-4BA7-A469-779E339FB92A}" presName="spacer" presStyleCnt="0"/>
      <dgm:spPr/>
    </dgm:pt>
    <dgm:pt modelId="{4A7DE42A-4781-4541-8660-E84A18BA581F}" type="pres">
      <dgm:prSet presAssocID="{3B8575EA-4E81-4829-AA77-4C20EF033208}" presName="parentText" presStyleLbl="node1" presStyleIdx="1" presStyleCnt="4" custLinFactNeighborY="-287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4A538-83A6-4957-845E-5C4FA339CB36}" type="pres">
      <dgm:prSet presAssocID="{31ADD1C6-BA1B-4C00-8367-15803DED7F8B}" presName="spacer" presStyleCnt="0"/>
      <dgm:spPr/>
    </dgm:pt>
    <dgm:pt modelId="{525FC0E5-3708-48DD-9CA6-A9F1F5D45432}" type="pres">
      <dgm:prSet presAssocID="{E36FB386-209A-4A09-AFD0-9BE488A07A3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4C4D0-0794-4B36-BA30-42D34E864C10}" type="pres">
      <dgm:prSet presAssocID="{BA4F0967-8EA4-450F-91F8-ECA69D474F96}" presName="spacer" presStyleCnt="0"/>
      <dgm:spPr/>
    </dgm:pt>
    <dgm:pt modelId="{371AA5E6-744D-45FF-815A-1BA45CFEDD29}" type="pres">
      <dgm:prSet presAssocID="{29A821F0-99BF-410B-A20A-8A8D76D22E2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056D55-7AC0-4494-8015-A4ADC6070B12}" srcId="{5F6EE65D-DE19-4B2A-9C3E-0644FE667F52}" destId="{3B8575EA-4E81-4829-AA77-4C20EF033208}" srcOrd="1" destOrd="0" parTransId="{764940B5-D277-49E7-85AF-0BE7615B0B16}" sibTransId="{31ADD1C6-BA1B-4C00-8367-15803DED7F8B}"/>
    <dgm:cxn modelId="{18F0821A-85CF-4417-8A4B-7A8EC83D3A25}" srcId="{5F6EE65D-DE19-4B2A-9C3E-0644FE667F52}" destId="{E36FB386-209A-4A09-AFD0-9BE488A07A3F}" srcOrd="2" destOrd="0" parTransId="{FB3125C0-F776-4267-8A14-DFB13529ECAB}" sibTransId="{BA4F0967-8EA4-450F-91F8-ECA69D474F96}"/>
    <dgm:cxn modelId="{32EEE076-CF54-42BB-87A6-58A900491280}" type="presOf" srcId="{3B8575EA-4E81-4829-AA77-4C20EF033208}" destId="{4A7DE42A-4781-4541-8660-E84A18BA581F}" srcOrd="0" destOrd="0" presId="urn:microsoft.com/office/officeart/2005/8/layout/vList2"/>
    <dgm:cxn modelId="{5F5736DE-647A-4CDA-B77A-92C23CF82A29}" srcId="{5F6EE65D-DE19-4B2A-9C3E-0644FE667F52}" destId="{29A821F0-99BF-410B-A20A-8A8D76D22E28}" srcOrd="3" destOrd="0" parTransId="{1CFD6444-EF38-415C-9E7A-B6ABEAAF1D05}" sibTransId="{A0654271-F34F-4D79-8710-B47157AB80A2}"/>
    <dgm:cxn modelId="{F50CCFD0-F7F3-49F6-B32F-8BD0693532FD}" type="presOf" srcId="{5F6EE65D-DE19-4B2A-9C3E-0644FE667F52}" destId="{93975D28-36C4-42A0-8CE2-9BE61AAEC722}" srcOrd="0" destOrd="0" presId="urn:microsoft.com/office/officeart/2005/8/layout/vList2"/>
    <dgm:cxn modelId="{14DF7EED-5384-40CF-BDAE-95000A2525E7}" type="presOf" srcId="{E36FB386-209A-4A09-AFD0-9BE488A07A3F}" destId="{525FC0E5-3708-48DD-9CA6-A9F1F5D45432}" srcOrd="0" destOrd="0" presId="urn:microsoft.com/office/officeart/2005/8/layout/vList2"/>
    <dgm:cxn modelId="{90689761-B547-4444-BFA3-F20734C39448}" type="presOf" srcId="{7D40A059-5B14-4722-90A5-F19DE9F108D9}" destId="{D94D11D5-5B0A-4BB5-B8F4-483946BC9A3B}" srcOrd="0" destOrd="0" presId="urn:microsoft.com/office/officeart/2005/8/layout/vList2"/>
    <dgm:cxn modelId="{D46FF43E-1D89-4227-BB10-468918791060}" type="presOf" srcId="{29A821F0-99BF-410B-A20A-8A8D76D22E28}" destId="{371AA5E6-744D-45FF-815A-1BA45CFEDD29}" srcOrd="0" destOrd="0" presId="urn:microsoft.com/office/officeart/2005/8/layout/vList2"/>
    <dgm:cxn modelId="{88820651-8C3E-4C35-972A-ECD3250C0D27}" srcId="{5F6EE65D-DE19-4B2A-9C3E-0644FE667F52}" destId="{7D40A059-5B14-4722-90A5-F19DE9F108D9}" srcOrd="0" destOrd="0" parTransId="{8D238F1F-D2F1-4B1B-BE71-87FE341D50C9}" sibTransId="{7C5CCEE4-18D9-4BA7-A469-779E339FB92A}"/>
    <dgm:cxn modelId="{A5E418F3-EF1E-4230-86EF-CB62E36069A6}" type="presParOf" srcId="{93975D28-36C4-42A0-8CE2-9BE61AAEC722}" destId="{D94D11D5-5B0A-4BB5-B8F4-483946BC9A3B}" srcOrd="0" destOrd="0" presId="urn:microsoft.com/office/officeart/2005/8/layout/vList2"/>
    <dgm:cxn modelId="{2D7277E0-4B0B-442D-9D93-4422A2BA829A}" type="presParOf" srcId="{93975D28-36C4-42A0-8CE2-9BE61AAEC722}" destId="{8AFA7500-8813-449C-BEE5-406FAEEC84B6}" srcOrd="1" destOrd="0" presId="urn:microsoft.com/office/officeart/2005/8/layout/vList2"/>
    <dgm:cxn modelId="{891F5855-549D-4BD8-8AB3-DAE0F15564BB}" type="presParOf" srcId="{93975D28-36C4-42A0-8CE2-9BE61AAEC722}" destId="{4A7DE42A-4781-4541-8660-E84A18BA581F}" srcOrd="2" destOrd="0" presId="urn:microsoft.com/office/officeart/2005/8/layout/vList2"/>
    <dgm:cxn modelId="{BD86341F-1292-4877-8F81-77DCC4F3C84E}" type="presParOf" srcId="{93975D28-36C4-42A0-8CE2-9BE61AAEC722}" destId="{AC04A538-83A6-4957-845E-5C4FA339CB36}" srcOrd="3" destOrd="0" presId="urn:microsoft.com/office/officeart/2005/8/layout/vList2"/>
    <dgm:cxn modelId="{7054179D-1CD7-45A0-87CD-0CDEA596FA31}" type="presParOf" srcId="{93975D28-36C4-42A0-8CE2-9BE61AAEC722}" destId="{525FC0E5-3708-48DD-9CA6-A9F1F5D45432}" srcOrd="4" destOrd="0" presId="urn:microsoft.com/office/officeart/2005/8/layout/vList2"/>
    <dgm:cxn modelId="{E7DA5632-225E-4486-A8A4-66E733313BBD}" type="presParOf" srcId="{93975D28-36C4-42A0-8CE2-9BE61AAEC722}" destId="{0774C4D0-0794-4B36-BA30-42D34E864C10}" srcOrd="5" destOrd="0" presId="urn:microsoft.com/office/officeart/2005/8/layout/vList2"/>
    <dgm:cxn modelId="{399B81C5-E3EA-4B27-A90A-44C7533C41CF}" type="presParOf" srcId="{93975D28-36C4-42A0-8CE2-9BE61AAEC722}" destId="{371AA5E6-744D-45FF-815A-1BA45CFEDD2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4D11D5-5B0A-4BB5-B8F4-483946BC9A3B}">
      <dsp:nvSpPr>
        <dsp:cNvPr id="0" name=""/>
        <dsp:cNvSpPr/>
      </dsp:nvSpPr>
      <dsp:spPr>
        <a:xfrm>
          <a:off x="0" y="106407"/>
          <a:ext cx="9601198" cy="7102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Casus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(падеж): 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 падежей</a:t>
          </a:r>
        </a:p>
      </dsp:txBody>
      <dsp:txXfrm>
        <a:off x="0" y="106407"/>
        <a:ext cx="9601198" cy="710226"/>
      </dsp:txXfrm>
    </dsp:sp>
    <dsp:sp modelId="{4A7DE42A-4781-4541-8660-E84A18BA581F}">
      <dsp:nvSpPr>
        <dsp:cNvPr id="0" name=""/>
        <dsp:cNvSpPr/>
      </dsp:nvSpPr>
      <dsp:spPr>
        <a:xfrm>
          <a:off x="0" y="938735"/>
          <a:ext cx="9601198" cy="7102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NB</a:t>
          </a:r>
          <a:r>
            <a:rPr lang="ru-RU" sz="2000" b="1" kern="12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работы с анатомической терминологией актуальны только 2 падежа.</a:t>
          </a:r>
        </a:p>
      </dsp:txBody>
      <dsp:txXfrm>
        <a:off x="0" y="938735"/>
        <a:ext cx="9601198" cy="710226"/>
      </dsp:txXfrm>
    </dsp:sp>
    <dsp:sp modelId="{525FC0E5-3708-48DD-9CA6-A9F1F5D45432}">
      <dsp:nvSpPr>
        <dsp:cNvPr id="0" name=""/>
        <dsp:cNvSpPr/>
      </dsp:nvSpPr>
      <dsp:spPr>
        <a:xfrm>
          <a:off x="0" y="1760189"/>
          <a:ext cx="9601198" cy="7102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Nominativus</a:t>
          </a:r>
          <a:r>
            <a:rPr lang="ru-RU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Nom</a:t>
          </a:r>
          <a:r>
            <a:rPr lang="ru-RU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-</a:t>
          </a:r>
          <a:r>
            <a:rPr lang="ru-RU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именительный падеж</a:t>
          </a:r>
          <a:r>
            <a:rPr lang="ru-RU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кто? </a:t>
          </a:r>
          <a:r>
            <a:rPr lang="ru-RU" sz="3000" kern="12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что?</a:t>
          </a:r>
          <a:r>
            <a:rPr lang="ru-RU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60189"/>
        <a:ext cx="9601198" cy="710226"/>
      </dsp:txXfrm>
    </dsp:sp>
    <dsp:sp modelId="{371AA5E6-744D-45FF-815A-1BA45CFEDD29}">
      <dsp:nvSpPr>
        <dsp:cNvPr id="0" name=""/>
        <dsp:cNvSpPr/>
      </dsp:nvSpPr>
      <dsp:spPr>
        <a:xfrm>
          <a:off x="0" y="2556816"/>
          <a:ext cx="9601198" cy="7102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Genetivus</a:t>
          </a:r>
          <a:r>
            <a:rPr lang="ru-RU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</a:t>
          </a:r>
          <a:r>
            <a:rPr lang="ru-RU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– </a:t>
          </a:r>
          <a:r>
            <a:rPr lang="ru-RU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родительный падеж (кого? </a:t>
          </a:r>
          <a:r>
            <a:rPr lang="ru-RU" sz="3000" kern="12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чего?</a:t>
          </a:r>
          <a:r>
            <a:rPr lang="ru-RU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0" y="2556816"/>
        <a:ext cx="9601198" cy="710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" units="1/cm"/>
          <inkml:channelProperty channel="Y" name="resolution" value="32.72727" units="1/cm"/>
          <inkml:channelProperty channel="T" name="resolution" value="1" units="1/dev"/>
        </inkml:channelProperties>
      </inkml:inkSource>
      <inkml:timestamp xml:id="ts0" timeString="2025-09-28T17:09:47.3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14093 16651 0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15:32:14.513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3635.18677"/>
      <inkml:brushProperty name="anchorY" value="-5007.65479"/>
      <inkml:brushProperty name="scaleFactor" value="0.5"/>
    </inkml:brush>
  </inkml:definitions>
  <inkml:trace contextRef="#ctx0" brushRef="#br0">0 50 24575,'1181'-50'0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15:32:17.980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6077.28564"/>
      <inkml:brushProperty name="anchorY" value="-6226.17139"/>
      <inkml:brushProperty name="scaleFactor" value="0.5"/>
    </inkml:brush>
  </inkml:definitions>
  <inkml:trace contextRef="#ctx0" brushRef="#br0">0 0 24575,'1157'0'0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15:32:24.468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8832.08105"/>
      <inkml:brushProperty name="anchorY" value="-7523.21729"/>
      <inkml:brushProperty name="scaleFactor" value="0.5"/>
    </inkml:brush>
  </inkml:definitions>
  <inkml:trace contextRef="#ctx0" brushRef="#br0">0 0 24575,'1008'0'0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" units="1/cm"/>
          <inkml:channelProperty channel="Y" name="resolution" value="32.72727" units="1/cm"/>
          <inkml:channelProperty channel="T" name="resolution" value="1" units="1/dev"/>
        </inkml:channelProperties>
      </inkml:inkSource>
      <inkml:timestamp xml:id="ts0" timeString="2025-09-29T06:26:23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16951 8590 0,'0'18'547,"-18"-18"-516,18 17-15,0 1 30,0 0 64,-17-1-79,17 1 16,0 0 0,0-1-16,-18-17-15,18 18-1,0 0 1,0-1 15,18-17 204,17 18-220,-17-18 1,-1 0-1,1 0 1,17 0 0,-17 17-1,17-17 1,-17 0 0,35 0-1,-36 0 1,1 0-1,0 0 1,-1 0 0,1 0-1,17 0 1,0 0 15,1 0-15,-19 0-1,19 0 1,-19 0 0,1 0-1,17 0 1,0 0 0,-17 0-1,0 0 1,17 0-1,0 0 1,-17 0 0,0 0-1,-1 0 1,18 0 0,-17 0-1,0 0 1,-1 0-1,1 0 1,0 0 15,-1 0-15,1 0 0,0 0-1,-1 0-15,18 0 16,-17 0-1,0 0 1,-18 18-16,17-18 16,1 0-1,17 0 1,1 0 0,-1 0-1,0 0 1,-17 0-1,-1 0 1,1 0 15,0 0-15,-1 0 0,1 0 15,0 0 0,-1 0-15,1 0 77,-18-18 142,18 18-220,-18-17-15,17 17 32,-17-18-17,0 1 251,0-1-250,0 0 30,18 18 48,-18-17-47,0-1 16,0 0-32,17 18-16,-17-17 1,0-1 47</inkml:trace>
  <inkml:trace contextRef="#ctx0" brushRef="#br0" timeOffset="5836.22">20726 7990 0,'-18'0'188,"0"0"-126,1 0-15,-1 0-31,1 0 31,-1 0-32,0 0 17,1 0-17,-1 0 16,0 0-15,1 0 0,-1 18 15,-17 0 16,17-18-16,18 17-15,-18-17 15,1 18 16,-1-18 0,18 18-32,-17-18 17,17 17-17,-18-17 32,18 18 0,-18 0-31,1-1 15,-1 1-16,0-1 17,18 1 15,-17-18-32,17 18 1,0-1-1,-18 1 17,18 0-17,0-1 1,0 1 0,-18 0-1,1-1 1,17 1-1,0-1 1,0 1 0,0 0-1,0-1 1,0 1 15,0 0 32,0-1-48,0 1 1,0 17 0,0-17-1,0-1 1,17 1-1,-17 0 1,18-1 0,-18 1 15,18-18-15,-18 18-1,0-1 1,17-17-16,-17 18 15,18 0 1,0-1 15,-1 1-15,-17 0 0,18-18-1,0 17 1,-1-17 15,1 18-15,-1-18-1,1 17 17,0-17-17,-1 18 1,1-18-1,17 18 1,1-18 0,-19 0-1,54 17 1,-54-17 0,19 18-1,-19-18-15,1 0 16,17 18-1,18-18 1,-18 0 0,-17 17-1,35-17 1,-35 0 0,17 0-1,0 0 1,18 0-1,-35 0-15,17 0 16,0 0 0,1 0-1,16 0 1,19 0 0,-36 0-1,1 0 1,-19 0-1,54 0 1,-36 0 0,-17 0-1,-1 0 1,1 0 0,17 0-1,-17-17 1,0 17-16,-1 0 15,54-18 1,-54 18 0,19-18-1,-19 1 1,19 17 0,-1-18-1,-17 0 1,-1 1-1,36-1 1,-35 1 0,-1-1-1,1 18 1,-18-18 0,18 18-16,-1-17 15,-17-1-15,18 0 16,-18 1-1,18-1 1,17-17 0,-35 17-16,17 0 15,-17 1 1,18-1 0,0-35-1,-18 36 1,0-19-1,0 1 1,0 0 0,0 17-16,0 1 15,0-19 1,0 1 0,0 0-1,-18 35-15,18-18 16,0-17-1,-18 35 1,18-18-16,-17 1 16,-1-19 15,1 19-15,-1-1-1,0-17 1,1 17-1,-1 0 1,0 1 0,-17-1-1,0-17 1,17 17 0,1 18-16,-1-17 15,-17-1 1,17 18-1,-35-18 1,53 1-16,-35 17 16,17 0-1,0-18 1,1 18 0,-18-18-1,-1 18 1,-17-17 15,36 17-15,-1 0-1,-17-18 1,17 18 0,1 0-1,-1 0 1,-17 0-1,-1 0 1,19 0 0,-1 0-1,-17 0 1,17 0 0,0 0-1,1 0 1,-1 0-1,1 0 1,-1 0 15,0 0-15,-17 0 0,17 0 15,-17 0-16,17 0 1,1 0 0,17 18-1,-35-18 1,17 0 0,0 17 30,1-17 1,-1 0-15,0 0-1,18 18 0,-17-18-15,-1 0 62,0 18-31,1-18-32,17 17 1,-18-17 0,1 0 30,17 18-30,-18-18 78,0 18-47,1-18-16,-1 0 16,18 17-32,-18-17 1,1 0 31,-1 0-16,0 18-15,1-18 31,17 18 15,-18-18-46,1 0 15,17 17-15,-18-17-1,0 0 142,1 18-142,-1-18 32,18 17-31</inkml:trace>
  <inkml:trace contextRef="#ctx0" brushRef="#br0" timeOffset="33690.76">16898 9648 0,'0'18'250,"-18"-18"-234,18 18 15,0-1 0,-17-17-15,17 18-1,0 0 79,0 17-47,0-17-16,0-1-15,-18 1 15,18-1 0,0 1 1,0 0-17,0-1 1,0 1 46,0 0-46,0-1 0,0 1 15,18-18 172,-1 0-187,1 18-1,0-18 1,-1 0-1,1 0 17,0 0-17,-1 0 32,1 0-31,0 0-1,17 0 1,-18 0 15,19 0-15,-19 0 0,1 0-1,17 0 16,-17 0-15,17 0 0,0 0-1,-17 0 1,0 0 0,17 0-1,0 0 1,-17 0-1,0 0 1,-1 0-16,1 0 16,35 0-1,-36 0 1,19 0 0,-19 0-16,1 0 15,35 0 1,-18 0-1,-17 0 1,-1 0 0,1 0-1,17 0 17,1 0 14,-19 0-30,1 0 0,17 0-1,0 0 17,-17 0-17,0 0 1,17 0-1,0 0 1,1 0 0,-36 17-16,17-17 15,19 0 1,-19 0 0,18 0-1,-17 0 1,0 0-1,-1 0 1,1 0 0,0 0-1,-1 0 17,1 0 14,-18-17 376,0-1-406,0 0 31,18 18-32,-18-17 17,0-1 15,0 0-1,0 1 33,0-1-48,0 0 31,0 1 1,0-1-48,0 1 17,0-1-17,0 0 17,0 1 14,0-1-30,0 0 15</inkml:trace>
  <inkml:trace contextRef="#ctx0" brushRef="#br0" timeOffset="47483.98">20690 9066 0,'-17'0'15,"-1"0"17,1 0-17,-1 0 1,0 0 0,1 0-1,-19 0 1,1 0-1,17 0 1,1 0 0,-1 0-1,0 0 1,1 0 15,17 18 63,-18-18-78,1 18-1,17-1 1,-18 1 15,0 0 47,18-1-15,0 1-32,0 0 0,-17-1 0,17 1-15,0-1 15,0 19-15,0-19 0,0 1 30,0 0 1,0-1-31,17 1 0,-17 0-1,0 17 16,0-18 1,0 1-17,18-18-15,-18 18 32,0 17-17,18-35 1,-18 18-1,0-1 17,0 19-1,0-19-15,0 1-1,17-1 1,-17 1-1,18 35 1,-18-35 15,17-1-15,-17 1 0,18 0 15,0-18-16,-1 0 17,1 0-17,0 17 17,-1-17-17,1 0 1,0 0-1,-1 18 1,19-18 15,-1 0-15,-18 0 0,1 0-1,0 0-15,-18 17 0,17-17 16,1 0-1,0 0 1,-1 0 0,1 0-1,35 0 1,-18 0 0,0 18-1,1-18 1,-1 0-1,-17 0-15,-1 0 16,18 18 0,1-18-1,17 0 1,-36 0 0,1 0-16,0 0 15,17 0 1,0 0-1,18 0 1,-18 0 0,-17 0-1,17-18 1,-17 18 0,17 0-1,18 0 16,-35-18-15,-1 18 0,19 0-1,17-17 1,-36 17 0,18 0-1,-17-18 1,0 18-1,35-17 1,-36 17 0,1-18-1,0 18 1,-1 0 0,1-18-16,0 18 15,-1 0 1,1 0-1,17-35 1,0 35 15,-17-18-15,17 1 0,-17 17-1,0 0-15,-1-18 16,1 0-1,-1 18 1,19-35 0,-36 18 15,17 17-15,-17-18-1,18 18 1,-18-18-1,0 1 1,18-19 0,-1 19-1,-17-1 1,0 0 0,0-17-1,0 0 1,0 17-1,-17 1 1,17-1 0,0 0-1,-18 1 1,0-1 0,18 0-16,-17 18 0,-1-17 15,0-18 1,-34-18-1,16 17 1,19 1 0,-19 17-1,1 1 1,0-19 0,17 36-1,1-17 1,-19-18-1,19 35 1,-19-18 0,1 18-1,17-18 1,-35 18 0,36-17-1,-1 17 1,1 0-16,-1 0 15,-17-18 1,-1 18 0,1-18-1,-18 18 1,36-17 0,-19 17-1,19 0 1,-19 0-1,19 0-15,-1 0 16,0 0 0,-17 0-1,-18-18 1,36 18 0,-1 0-1,0 0 1,-17 0-1,17 0 1,1 0 0,-1 0-1,0-18 1,-17 18 0,18 0-1,-1 0 1,0 0-1,1 18 1,-1-18-16,0 0 16,-17 0-1,17 0 1,1 18 0,-1-18-1,1 17 1,-1-17-1,0 0 17,18 18-17,-17-18 1,-19 18 0,19-18-1,-1 17 1,0 1 15,1-18-15,-1 0-1,1 18 1,-1-18 0,0 17-1,1 1 1,-1-18-1,-17 17 1,17 1 0,0 0-1,18-1 1,-17 1 0,-1 0-1,0 17 16,1-17 1</inkml:trace>
  <inkml:trace contextRef="#ctx0" brushRef="#br0" timeOffset="88476.05">11254 10866 0,'0'17'454,"0"1"-376,0-1-47,-18 1 0,18 0 47,0-1-46,-18 1 14,18 0 1,0-1-15,-17 1-17,17 0-15,0-1 16,0 1-1,0-1 1,-18 1 0,18 0 46,18-18 110,-1 0-156,1 0 15,0 0-15,-1 0-1,19 0 1,-19 0-1,1 0 1,17 0 0,-17 0 15,-1 0-15,1 0-1,17 0 16,-17-18 1,0 18-17,17 0 1,0 0 0,-17 0-1,-1 0 1,36 0-1,-35 0 1,0 0 0,-1 0-1,1 0 17,0 0 30,17 0-31,-18 0 1,1 0-17,0 0 1,-1 0-1,1 0 1,0 0 0,17 0-1,-17 0 1,-1 0 0,1 0-1,-1 0 1,19 0-1,-19 0 1,19 0 0,-19 0 15,1 18-15,0-18-1,-1 0 16,1 0-15,-1 0 31,1 0-31,0 0 15,-1 0 0,1 0 0,0 0 172,-18-18-46,17-17 140,1 35-282,-18-18 1,18 1-1,-18-1 17,17 0-17,-17 1 17,18 17-1,-18-18 375,0 0-375,0 1 16,-18-1 31</inkml:trace>
  <inkml:trace contextRef="#ctx0" brushRef="#br0" timeOffset="181706.69">13882 12259 0,'-18'18'296,"18"-1"-280,0 1 15,0 0-15,-17-1 0,17 1 15,-18-18 188,0 0-188,-17 0 0,17 0 32,-17 0-1,17 0-31,-17 0-15,17 0 0,1 0-1,-1 0 1,-17 0-1,17-18 1,-17 18 0,0 0-1,-18-17 1,35 17-16,-17-18 16,17 18-1,1 0 1,-1 0-1,0-18 32,1 18-15</inkml:trace>
  <inkml:trace contextRef="#ctx0" brushRef="#br0" timeOffset="185557.55">11042 13406 0,'0'17'125,"0"1"-110,0-1-15,0 1 16,18 17 0,-18-17-16,0 0 15,0-1 1,17-17-1,-17 18 1,0 0 0,18-18 156,-1 0-157,1 0 1,0 0-1,35 0 1,-36-18 0,1 18-16,17 0 15,1 0 1,-19 0-16,18 0 16,36 0-1,-53-18 1,17 18-1,-17 0 1,34 0 0,-16 0-1,17 0 1,-18 0 0,53 0-1,-35-17 1,0 17-1,0 0 1,17 0 0,-52 0-1,17 0 1,-17 0 0,0 0-1,17 0 1,0 0-1,0 0 1,36 0 0,-18 17-1,-18-17 1,-17 0-16,17 0 16,0 0-1,36 0 1,-36 0-1,1 0 1,16 0 0,19 0-1,-53 0 1,-1 0 0,19 0-1,-19 0 1,1 18-1,-1-18 1,19 0 0,-19 0-1,1 0 1,17 0 0,1 18-1,-1-18 1,18 0-1,-18 0 1,53 17 0,-35-17-1,-18 0 1,-17 0 0,35 0-1,-35 0 1,-1 0 78,-17-17 343,18-1-421,0 0-1,-18 1 1,17 17 0,1-18 15,-1 0 0,1-17 16,0 35-31,-18-18-1,17 1 1,1-18-1,0 35 1,-18-18 0,17 0-1,-17 1 1,18 17 0</inkml:trace>
  <inkml:trace contextRef="#ctx0" brushRef="#br0" timeOffset="-211793.37">11730 14534 0,'0'18'234,"0"17"-203,0-17 1,0 0 171,-18-1-188,18 1 17,0 0-17,-17-1 48,17 1-48,0-1 1,0 1 0,0 0 15,0-1 0,17-17 203,1 0-218,0 0 0,-1 0 15,1 0 0,-18-17 16,35 17-31,-17 0 15,-1 0-15,1 0-1,0 0 16,35 0-15,-36 0 0,1 0-1,-1 0-15,1 0 32,0 0-1,-1 0-16,1 0 17,0 0-17,-1 0 48,1 17-32,0-17-15,-1 0-16,1 18 31,-1-18-15,1 0-16,0 0 31,17 18-16,-17-18 1,-1 0 0,19 0 15,-19 0 0,1 0-15,-1 0-1,1 0 17,0 17-1,-1-17 16,1 0-16,0 0-15,-1 0-1,1 0 1,0 0 0,-1 0-1,1 0 1,0 0-1,17 0 1,-18 0 0,1 0 15,0 0-15,-1 0 62,-17-17 219,0-1-235,0 0-15,0 1 31,18 17-47,-18-18 1,0 0-17,0 1 126,0-1-16,18 18-110,-18-17 64,0-1-48,0 0 0,0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" units="1/cm"/>
          <inkml:channelProperty channel="Y" name="resolution" value="32.72727" units="1/cm"/>
          <inkml:channelProperty channel="T" name="resolution" value="1" units="1/dev"/>
        </inkml:channelProperties>
      </inkml:inkSource>
      <inkml:timestamp xml:id="ts0" timeString="2025-09-29T06:40:56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9437 12506 0,'0'18'125,"0"-1"-109,0 1-1,-18 0 1,18-1 78,0 1 31,0-1-110,0 19 1,0-19 0,18 1-1,-18 0 1,0 17 31,0 0-16,17-35 219,19 0-234,-19 0-1,19 0 1,-19 0-16,1 0 15,35 0 17,-36 0-17,1 0 1,0 0 0,17 0-1,-17 0 1,-1 0 15,1 0 16,0 0 0,34 0-16,-34 0-15,17 0-1,18 0 1,-35 0 0,17 0-1,-17 0 1,35 0-1,-36 0 1,1 0 0,0 0-1,17 0 1,-17-17 0,-1 17-1,1 0-15,0 0 16,-1 0-1,1 0-15,-1 0 16,1 0 0,0 0-1,17 0 1,-17 0 0,-1 0-1,19 0 1,-1 0 15,-17 0-15,17 0-1,-18 0 1,1 0 0,0 0-1,17 0 1,-17 0 15,-18-18 235,0 0-235,0 1-15,-18 17-1,18-18 48,0 0-1,0 1-31,0-1 16,0 0-15,0 1 30,0-1-46,0 1-1,18 17 1,-18-18 0,0 0-1,0 1 1,17-1 15,-17 0-15,0 1 15</inkml:trace>
  <inkml:trace contextRef="#ctx0" brushRef="#br0" timeOffset="26196.09">10601 13635 0,'-18'0'438,"18"17"-313,-17-17-109,17 18 109,0 0 0,0-1 62,0 1-140,0 0 0,0-1 78,0 1-78,17-18-32,-17 18 1,-35-18 343,17 0-343,1 0 0,-18 0-1,-1 0 1,19 0-1,-1 0 1,-17 0 0,17 0-1,0 0 1,1 0 0,-1 0-1,0 0 16,1 0 1,-1 0-1,1-18-15,-19 18 15,19 0 0,-19 0-15,19 0-1,-1 0 1,0 0 0,1 0-1,-1 0 48,1 0-1,-1 0-31,0 0 1,1 0 15,-1 0-32,-17 0 16,17 0-15,0 0 0,1 0-1,-1 0 1</inkml:trace>
  <inkml:trace contextRef="#ctx0" brushRef="#br0" timeOffset="58841.56">10372 14852 0,'0'18'328,"0"-1"-281,-18 1-15,18-1 14,0 1 17,0 0-1,0-1-30,0 1-17,0 0 17,0-1-17,0 1 1,-18 0 15,18-1-15,0 1 31,0 0-1,-17-18-14,17 17-17,-18-17 235,0 0-218,1 0-17,-1 0 1,1 0 15,-1 0-15,18 18 15,-18-18-15,1 0 15,-1 0 0,0 0-15,1 0 15,-1 0 0,0 0-15,1 0 15,-18 0-15,17 0-1,0 0 1,1 0 0,-19 0-1,1 0 1,17 0 15,1 0 0,-1 0-15,0 0 31,1 0-16,-1 0 0,1 0 1,-1 0-1,0 0 0,1 0 63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" units="1/cm"/>
          <inkml:channelProperty channel="Y" name="resolution" value="32.72727" units="1/cm"/>
          <inkml:channelProperty channel="T" name="resolution" value="1" units="1/dev"/>
        </inkml:channelProperties>
      </inkml:inkSource>
      <inkml:timestamp xml:id="ts0" timeString="2025-09-29T06:43:52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11271 10019 0,'18'0'141,"0"0"-125,-1-18-1,1 18 1,-1 0-1,1 0 1,0 0 0,-1 0-1,-17-17 1,18 17 0,0 0-1,-1 0 1,1 0 15,17 0-15,-17 0 15,-1 0-15,1-18-1,0 18 16,-1 0-15,1 0 0,0 0-1,-1 0 1,1 0 0,0 0-1,17 0 16,-17-18-15,17 18 15,-18 0-15,1 0 0,17 0 15,1 0 0,-19-17 0,19 17-15,-1 0 0,-18 0-1,1 0 1,0 0-1,-1 0 1,1 0 15,0 0 1,-1 0 61</inkml:trace>
  <inkml:trace contextRef="#ctx0" brushRef="#br0" timeOffset="6623.64">11218 11677 0,'18'0'219,"0"0"-204,17 0 16,-17-18-15,-1 18-16,18-17 31,-17 17-15,0 0 0,-1 0-1,1 0 1,0 0 15,-1 0-15,1-18-1,0 18 1,-1 0 0,1 0-1,17 0 1,-35-18-1,18 18 1,17 0 0,0-17-1,-17 17 1,0 0 0,-1 0-1,1 0-15,0 0 31,-1-18-15,1 18 15,-1 0-15</inkml:trace>
  <inkml:trace contextRef="#ctx0" brushRef="#br0" timeOffset="8729.84">11324 13406 0,'18'0'78,"35"-18"-63,-36 18 1,19-18 0,-1 18-1,18-17 1,-36 17-16,1 0 16,17 0-1,-17-18 1,17 0-1,-17 18-15,0 0 16,17 0 0,-17-17-1,-1 17 1,18 0 0,-17 0-1,-18-18-15,18 18 0,-1 0 31,19 0-15,-19-18 0,1 18-1,17 0 1,0 0 0,-17 0-1,17-17 1,1 17-1,-1 0 1,-17 0 0,-1 0-1,1 0 1,17-18 0,-17 18-1,17 0 1,-17 0-1,17 0 1,-17 0 15,-1 0-15,1 0 0,-1 0-1,1 0 1,0 0-1,-18-17 17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" units="1/cm"/>
          <inkml:channelProperty channel="Y" name="resolution" value="32.72727" units="1/cm"/>
          <inkml:channelProperty channel="T" name="resolution" value="1" units="1/dev"/>
        </inkml:channelProperties>
      </inkml:inkSource>
      <inkml:timestamp xml:id="ts0" timeString="2025-09-29T06:47:47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9842 10072 0,'18'0'235,"0"0"-173,17-18 1,-17 18-32,-1 0-15,1 0 62,0 0-31,-1-17-16,1 17-15,0 0-1,-1 0 16,18 0 1,-17 0-1,0 0-15,-1 0-1,19 0 16,-19 0 16,1 0 16,0 0-16,-1 0-16,1 0 16,-1 0 15,1 0-46,0 0 31,-1-18 15,1 18-15,0 0 78,-1 0-109,1 0 15,0 0-15,-1 0 31,1 0-16,0 0-16,-1 0 79,-17-18-78,18 18 15,-1 0-15,1 0 93</inkml:trace>
  <inkml:trace contextRef="#ctx0" brushRef="#br0" timeOffset="11396.79">9878 11783 0,'17'0'16,"19"0"-1,-19 0 1,19 0-1,-1 0 1,18-18 0,-18 18-1,0 0 1,-17 0 0,35-17-1,-18 17 1,-17-18-1,17 18 1,-17 0 0,17 0-1,0-18 17,-17 18-17,0 0-15</inkml:trace>
  <inkml:trace contextRef="#ctx0" brushRef="#br0" timeOffset="14031.62">9948 13511 0,'18'0'62,"0"0"-46,-1-17-1,1 17 1,0 0 0,-1-18-1,1 18 1,17 0 0,18-18-1,18 1 1,-36 17-1,-18-18 1,36 18 0,-17 0-1,-19 0-15,36-17 16,-17-1 0,-19 18-16,1 0 15,17 0 1,0-18-1,1 18 1,-19-17 0,1 17-16,17 0 15,53-18 1,-52 0 0,17 18-1,-1 0 1,-16-17-1,-19 17 1,19 0 15,-19 0 110,1 0-94</inkml:trace>
  <inkml:trace contextRef="#ctx0" brushRef="#br0" timeOffset="43219.94">9948 10830 0,'0'18'188,"0"0"-157,0-1-15,0 1 15,-17-18-16,17 17 1,0 1 0,0 0-1,0-1 17,0 1 77,0 0-93,0 17-1,0-17 16,0 17-15,-18-35 15,18 17-15,0 1 0,0 0-1,0 17 16,0-17-15,0-1 15,0 1-15,-18 0 15,18-1 16,0 1-16,0 0-15,0-1 0,0 1-1,0 17 1,0-17-1,0 17 1,-17-17 0,17-1-1,0 19 1,0-19 0,0 1-1,0-1 1,0 1-1,0 0 17,0-1-17,17-17 220,1 0-220,0 0 1,-1 0 0,1 0-1,17 0 1,-17 0 15,35 0-15,-36 0-1,1 0 1,0 0 0,17 0-1,-17 0 1,-1 0-1,1 0-15,0 0 32,-1 0-17,1 0-15,-1 0 32,19 0-17,-19 0-15,1 0 16,0 0-1,-1 18 1,36-18 0,-35 0 15,0 0 63,-18-18-1,17 1-61,-17-1-17,0 0 1,18 1 0,-18-1 15,0 1-16,17-1 1,-17-17 0,18 17-1,-18 0 1,0 1 0,18-1-1,-18 0 1,0 1-1,0-18 17,17 35-17,-17-18-15,0 0 16,18-17 0,-18 17-1,0-17 1,0 17-1,0 1 1,0-1 0,0 0 15,0 1-15,0-1-1,0 1 1,0-1-16,18 0 15,-18-17 1,0 0 0,0-1-1,0 19 1,0-1 0,0 1-16,0-1 15,0-17 1,0 17 15,0 0-15,-18 18 15,18-17-15,-18 17-16,1 0 46,-1 0-14,0 0-17,1 0 1,-18 0 0,17 0-1,-17 0 1,17 0-1,0 0 1,1 0 0,-19 0-1,19 0 17,-19 0-17,19 0 1,-18 0-1,-1 0 17,19 0-1,-19 0-15,19 0-1,-19 0 16,19 0-15,-1 17 0,-17-17 15,17 0 0</inkml:trace>
  <inkml:trace contextRef="#ctx0" brushRef="#br0" timeOffset="47555.43">7708 11342 0,'18'0'125,"-18"17"-47,0 1-62,17-18-1,-17 18 1,0-1-1,0 1 1,18 0 0,-18-1 15,0 1 0,0 17-15,0 0-1,18-35 1,-18 36 0,0-1-1,0-17 1,0-1 0,0 1-1,0 0 1,17-18-1,1 0 189,0 0-189,35 0 1,-36 0-1,19 0 1,-19 0 0,36 0-1,-18 0 1,1-18 0,-1 18-1,18 0 1,-36 0-1,1 0 1,17 0 0,-17 0-1,0 0 1,-1 0-16,1 0 16,35 0-1,-18 0 1,-17 0-1,-1 0-15,1 0 16,53 0 0,-36 0-1,0 18 1,0-18 0,36 0-1,-53 17 1,17-17-1,0 0 1,18 18 0,-35-18-1,17 0 1,-17 0 0,35 18-1,-18-18 1,-18 0-1,19 0 1,17 0 0,-18 17-1,0-17 1,-17 0 0,35 0-1,-36 0 16,1 0-15,0 0 0,-1 0-1,1 0 1,0 0 0,-1 0-1,1 0 1,0 0-1,17 0 1,-18 0 0,19 0 15,-19 0-15,19 0 15,-1 0-16,-17 0 1,34 0 0,-34 0-1,0 0 1,-1 0-16,-17-17 297,18 17-235,-18-18-46,0 0 46,0 1 32,18 17-47,-18-18 0,17 18 0,-17-18-32,18 1 1,-18-1 0,18 18-1,-18-18 1,17 1 31,-17-1 0,18 18 0,-18-18-1</inkml:trace>
  <inkml:trace contextRef="#ctx0" brushRef="#br0" timeOffset="101500.97">19932 9842 0,'0'18'172,"0"0"-156,0-1-1,0 1 16,0 0-15,0-1 15,0 1 1,0 0 14,35-18 126,-17 0-140,17 0-17,-17 0 1,17 0 15,-17 0-15,17 0 15,-17 0-15,-1 0-1,1 0 1,0 0-1,-1 0 1,1 0 0,-1 0-1,1 0 1,0 0 0,17 0 15,-17 0-16,17 0 1,0 0 15,-17 0-15,-1 0 0,1 0-1,0 0-15,-1 0 16,1 0-1,0 0 1,17 0 0,18 0-1,-35 0 1,-1 0 0,18 0-1,-17 0 1,0 0-1,-1 0 1,1 0 0,0 0-16,-1 0 15,1 0 1,0 0 0,34 0-1,-34 0 1,0 0-1,-1 0 1,36 0 0,-17 0-1,-19 0 1,1 0 0,35 0-1,-36 0 1,1 0-1,0 0 1,17 0 0,-17 0-1,17 0 1,0 0 0,0 0-1,1 0 1,-19 0-1,19 0 1,34 0 0,-35 0-1,1 0 1,-19 0 0,1 0-1,0 0 1,-1 0 15,1 0-15,0 0-1,17 0 17,-18 0-17,1 0 1,0 0-1,17 0 1,-17 0 0,-1 0 15,1 0-15,0 0 15,-1 0 172,1 0-156,0 0-32,-18-18 532,17 18-531,-17-18 15,0 1-15,18 17-16,-18-18 47,17 0-16,-17 1 16,0-1-16,18 18-15,-18-18 15</inkml:trace>
  <inkml:trace contextRef="#ctx0" brushRef="#br0" timeOffset="119958.09">20073 11465 0,'0'36'187,"0"-19"-171,0 18 0,0-17-1,18-18 345,17 0-345,-17 0 1,17 0 0,-17 0-1,17 0 16,-18 0-15,1 0 0,0 0-1,17 0 1,-17 0 0,-1 0-1,1 0 1,0 0-1,17 0 1,-18 0 0,36-18-1,-17 18 1,-19 0 0,1 0-1,35 0 1,-35 0 15,-1 0-15,1 0-16,-1 0 31,19 0-15,-19 0-1,1 0 1,0 0-1,35 0 1,-36 0-16,18 0 16,1 0-1,-1 0 1,18 0 0,-18 0-1,-17 0 1,17 0-1,18 0 1,-35 0 0,-1 0-1,19 0 1,-19 0 0,1 0-16,-1 0 15,19 0 1,-1 0-1,-17 0 1,-1 0-16,1 0 16,17 0-1,18 0 1,-18 0 0,-17 0-1,0 0 1,17 0-1,18 0 1,-35 0 0,17 0-1,0 0 1,-17 0 0,-1 0-1,19 0 1,-1 0-1,-17 0 1,-1 0 0,19 0 15,-19 0-15,1 0-1,17 0 16,-17 0-15,-1 0 0,1 0-1,0 0 32,-18-17 234,0-1-249,0 1-1,0-1 31,0 0-30,0 1-1,0-1 63,0 0-63,0 1 0,0-1 16</inkml:trace>
  <inkml:trace contextRef="#ctx0" brushRef="#br0" timeOffset="141578.15">20038 13070 0,'0'18'109,"0"17"-93,0 1 0,0-19-1,0 1 1,0 0 0,0-1-1,0 1 16,0-1-15,17 1 0,1-18 140,0 0-140,-1 0-16,1 0 15,17 0 1,-17 0-16,35 18 15,-18-18 1,0 0 0,1 0-1,-1 0 1,-17 0 0,34 0-1,-16 0 1,34 0-1,-34 0 1,-1 0 0,0 0-1,18 0 1,0 0 0,-53-18-16,35 18 15,36 0 1,-54 0-16,19 0 15,17 0 1,0 0 0,-1 0-1,1 0 1,-17 0 0,-1 0-1,0 0 1,36 0-1,-54 0 1,1 0 0,17 0-1,18 0 1,-35 0 0,35 0-1,-36 0 1,54 0-1,-36 0 1,-17 0 0,0 0-16,-1 0 15,1 0 1,-1 0 0,19 0-1,-19 0 1,19 0-1,17 0 1,-18 0 0,-17 0-1,17 0 1,0 0 0,-17 0-1,-1 0 32,1 0 266,-18-35-298,0 17 16,18 18 1,-18-17 30,0-1 1,17 18-48,1-18 1,-18 1 0,18-1-1,-18 0 1,0 1-1</inkml:trace>
  <inkml:trace contextRef="#ctx0" brushRef="#br0" timeOffset="142783.7">22278 13212 0,'18'0'156,"-1"0"-140,1 0-1,35 0 1,0 0 0,0 0-1,-1 0 1,54 0 0,-70 0-1,-1 0 1,-17 0-1,-1 0 1,1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" units="1/cm"/>
          <inkml:channelProperty channel="Y" name="resolution" value="32.72727" units="1/cm"/>
          <inkml:channelProperty channel="T" name="resolution" value="1" units="1/dev"/>
        </inkml:channelProperties>
      </inkml:inkSource>
      <inkml:timestamp xml:id="ts0" timeString="2025-09-29T06:50:58.1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10672 11889 0,'-18'0'15,"36"0"173,-1 0-173,1 0 17,-1 0 14,1-18-30,0 18-16,-1 0 16,1 0-1,17 0 1,-17 0 15,0 0 0,-1 0 1,1 0-17,-1-18 1,19 18 0,-1 0-1,-17 0 1,-1 0-16,-17-17 15,18 17 1,0 0 0,-1 0 15,1 0-15,-1 0-1,1 0 1,0 0-1,-1 0 1,1 0 31</inkml:trace>
  <inkml:trace contextRef="#ctx0" brushRef="#br0" timeOffset="4425.89">10566 13670 0,'17'0'187,"1"0"-155,0 0-1,-1 0 0,-17-18 0,18 18-15,0 0 0,-1 0 15,1 0-15,-1 0 15,-17-17-16,18 17-15,0 0 32,-1 0-17,1 0 1,0 0 0,-1 0-1,36-18 1,-35 18-1,17-17 1,-17 17 0,17 0-1,-17 0 63,-1 0-31,1 0-15,-18-18-1,18 18-16,-1 0 17</inkml:trace>
  <inkml:trace contextRef="#ctx0" brushRef="#br0" timeOffset="52584.43">22207 13829 0,'18'0'219,"0"0"-172,-1 0-16,1 0-15,0 0 15,-1 0 0,1-18-15,-1 18 15,1 0-15,0 0-1,-1 0 1,1 0 15,0 0-15,-18-17 0,35 17-1,-17 0 1,-1 0-1,1 0 1,17 0 0,-17-18-1,-1 18 1,1 0 0,0 0-1,-1 0-15,1-18 31,17 18-15,-17 0 0,0 0 15,-18-17-15,17 17-1,18 0 16,-17 0-15,0 0 0,17 0-1,-17-18 17,-1 18-17,1 0 1,0 0-1,-1 0 1,1-18 0,-1 18-1,1 0 1,0 0 15,-1 0-15,1 0 15,0 0-15,-1 0-16,1 0 15,0-17 1,17 17 0,0 0-1,-17 0 1,-1-18-1,1 18 1,0 0 0,-1 0 15,-17-18 63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" units="1/cm"/>
          <inkml:channelProperty channel="Y" name="resolution" value="32.72727" units="1/cm"/>
          <inkml:channelProperty channel="T" name="resolution" value="1" units="1/dev"/>
        </inkml:channelProperties>
      </inkml:inkSource>
      <inkml:timestamp xml:id="ts0" timeString="2025-09-29T06:52:41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6703 12735 0,'17'0'46,"19"0"-30,-19 0 0,19-17-1,-1 17 1,35-18 0,-34 18-1,-1 0 1,0-18-1,36 1 1,-54 17-16,19 0 16,17 0-1,-36 0 1,1 0-16,0-18 16,17 18-1,-18 0 1,1 0-1,0 0 17,-1 0-17,-17-18 48,18 18-1,0 0-30,-1 0-17,1 0-15,0 0 16,-1 0 15,1-17-15</inkml:trace>
  <inkml:trace contextRef="#ctx0" brushRef="#br0" timeOffset="18199.83">9102 12912 0,'17'0'62,"1"0"-30,0 0-17,-1 0 1,19 0 0,-19 0-1,18 0 1,-17 0-1,35 0 1,-35 0 0,17 0-1,-17 0 17,-1 0-1,1 0-16,-1 0 17,19 0-17,-19 0 1,1 0 0,35 0-1,-18 0 1,-17 0-1,17 0 1,0 0 0,-17 0 31,0 0-32,-1 0 16,1 0-15,0 0 0,-1 0-1,1 0 63</inkml:trace>
  <inkml:trace contextRef="#ctx0" brushRef="#br0" timeOffset="49001.02">11642 12718 0,'0'17'172,"0"1"-157,17 0 1,-17 34 0,18-34-1,-18 17 1,0 1 0,0-19-1,0 1 1,0 0-1,0-1 1,0 19 0,0-19-1,0 18 1,0-17 0,0 17-1,0-17 16,18-18 141,17-18-156,-17 18-16,-1-17 16,36 17-1,0-18 1,18 0-1,-36 18 1,0-17 0,-17 17-16,-1 0 15,36-18 1,-17 18 0,-1 0-1,-18 0 1,36-17-1,-35 17 1,17 0 0,-17 0-1,52 0 1,-34 0 0,17 0-1,-18 0 1,18 0-1,-18 0 1,18 0 0,18-18-1,-54 18 1,1 0-16,17 0 16,18 0-1,35 0 1,-35 0-1,-35 0-15,35 0 16,-18 18 0,53-18-1,-35 0 1,-18 0 0,-17 0-16,17 17 15,36-17 1,-36 0-1,0 0 1,-17 0-16,17 0 16,36 18-1,-53-18-15,17 0 16,0 0 0,-17 0-16,17 0 15,-17 0 1,17 0-1,-17 0 1,-1 0 0,19 0-1,-19 0 1,1 0 0,-1 17-1,1-17 1,0 0-1,17 0 1,-17 0 0,17 0-1,35 0 1,-52 0 0,0 0-16,17 0 15,0 0 1,-17 18-1,35-18 1,-35 0 0,17 0 15,-18-18 0,19 18-15,-1 0 31,-17 0-32,17 0 1,-17 0 0,-1 0-1,54 0 1,-36 0-1,-17 0 1,-1 0-16,1 0 16,35 0-1,-18 0 1,0 0 0,1 0-1,-19 0 1,36 0-1,-35 0 1,-1-17 0,1 17-1,35 0 1,-35 0 0,-1 0-1,1 0 1,0 0-1,-1 0 17,1 0 15,-18-18-32,18 1 345,-18-1-329,17 0-16,-17 1 1,18 17 0,-18-18-1,0 0 1,0 1 0,0-1-1,17 0 16,-17 1 1,18-1-17,-18 0 1,18 1 15,-18-18 16,0 17-16,17 0-15,-17 1 0,0-1-1,0 0 1,0 1-1,0-1 1,0 0 0,18 18 15,-18-17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" units="1/cm"/>
          <inkml:channelProperty channel="Y" name="resolution" value="32.72727" units="1/cm"/>
          <inkml:channelProperty channel="T" name="resolution" value="1" units="1/dev"/>
        </inkml:channelProperties>
      </inkml:inkSource>
      <inkml:timestamp xml:id="ts0" timeString="2025-09-29T06:57:59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8643 6597 0,'18'0'157,"-1"18"-142,1-1 1,0 1-1,-1 0 1,-17-1 0,18-17-16,0 18 15,-1 17 1,1-17 0,-1-1-1,1 1 1,17 17-1,-17-17 1,0-18 0,-1 18-1,1-1 17,0-17-17</inkml:trace>
  <inkml:trace contextRef="#ctx0" brushRef="#br0" timeOffset="1204.47">8872 6579 0,'0'18'125,"-17"0"-109,-1-1-1,0 1 1,1 17 15,-1-17-15,1-18-16,17 35 16,-36 0-1,19-17 1,17 0-1,-18-1 1,18 1 15,-18-18-15,1 0 31,17 18-32,-18-18 126</inkml:trace>
  <inkml:trace contextRef="#ctx0" brushRef="#br0" timeOffset="9996.85">9260 6315 0,'-17'17'94,"17"19"-78,0-19-1,-18 19 1,18-19 0,0 36-1,-17-35 1,17 17-1,0-17 1,0 17 0,0-17-1,0-1 1,0 1-16,0 0 16,0-1-1,0 18 1,0-17-1,-18 0 17,18-1 77,-18-17-78,18 18-15,0 0 62,0-1-62,0 1 124,0 0-108,0-1-17,-17 18 16,17-17-15,0 0 31</inkml:trace>
  <inkml:trace contextRef="#ctx0" brushRef="#br0" timeOffset="11318.89">9278 6403 0,'18'0'63,"-1"0"-47,19-18-1,-19 18 1,1 0-1,0 0 1,-1 0-16,1-17 16,17 17-1,-17 0 1,-1 0 0,1 0-1,-18 17 16,0 19 48,-18-19-64,18 1-15,-17-1 16,-1 1-1,-17 17 1,17-35 0,18 18-16,-17-18 15,-1 18 1,-17-1 0,17-17-1,-17 18 16,17-18-15,0 18 0,-17-18-1,18 17 1,-1-17 0,0 0-1,1 0 16,-1 0-15,53 18 109,1-18-125</inkml:trace>
  <inkml:trace contextRef="#ctx0" brushRef="#br0" timeOffset="12980.59">9631 6279 0,'0'36'94,"0"-19"-79,0 19 1,0-19 0,0 1-16,0 0 15,-18 34 1,18-34-1,0 17 1,0-17 0,-17 17-1,17-17 1,0 0 0,0-1-1,-18 1 1,18 0-1,0-1 1,0 18 0,-18-17-1,18 17 1,0 1 0,0-1-1,0-17 1</inkml:trace>
  <inkml:trace contextRef="#ctx0" brushRef="#br0" timeOffset="147411.6">9790 14728 0,'17'0'172,"1"0"-141,-1 0-15,1 0 0,0 0-1,-1 0 1,1-17 0,17 17 15,-17 0-16,0 0 1,-1-18 0,1 18-1,17 0 17,-17 0-17,-18-17 1,17 17-1,19 0 1,-19 0 0,1 0-1,0 0 1,-1 0 0,1-18-1,0 18 1,17 0-1,-18 0 1,1 0 0,0 0-1,17 0 1,-17 0-16,-1 0 16,1 0-1,17 0 1,-17 0-16,0 0 15,17 0 1,0-18 0,0 18-1,-17 0 1,17 0 0,18 0-1,-18 0 16,-17-17-15,0 17 0,-1 0-1,1-18 1,0 18 0,-1 0-16,1 0 15,0 0 16</inkml:trace>
  <inkml:trace contextRef="#ctx0" brushRef="#br0" timeOffset="170954.28">8537 10918 0,'0'18'125,"-17"0"-109,-1-1-1,-17 36 1,17-17 0,0-1-1,18 0 1,-35 18 0,17-18-1,1-17 1,-1 17-1,18-17 1,-17 0 0,17-54 156,0 19-157,0-36 1,17 0-1,-17 17 1,18 19 0</inkml:trace>
  <inkml:trace contextRef="#ctx0" brushRef="#br0" timeOffset="172269.23">8537 10901 0,'0'17'94,"18"1"-78,-18 0-1,17 17 1,-17-17 0,0-1-1,18 1 1,-18 35-1,18-18 1,-18-17 0,17-1-1,1 19 1,0-1 0,-18-17-1,17-1 1,1 36-1,-18-35 1,18-18 0,-18 17 46,0-52 32,0 0-78,-18 0-1,18-1 1,0 19-1,0-19 1,18 36-16,-18-35 16,17 0-1,1 17 1,-18 1 0,0-1-16,35-17 15,-17 17 1,-18 0-1,17 1 1,1-19 0,17-16-1,-17 34 1,0 0 0,-1 18-1</inkml:trace>
  <inkml:trace contextRef="#ctx0" brushRef="#br0" timeOffset="173685.38">9331 10866 0,'0'52'47,"0"-16"-32,0 17 1,-18 0 0,18 52-1,0-34 1,0-53-16,0 35 16,0-1-1,0-16 1,0 17-1,-17-53 95,-1-18-95,0-17 1,1 35-16</inkml:trace>
  <inkml:trace contextRef="#ctx0" brushRef="#br0" timeOffset="174720.87">9296 10901 0,'17'0'94,"1"0"-78,0 0-1,35 0 1,-36 0-1,1 0 1,-1 0-16,-17 17 16,36 19-1,-36-19 1,17 19 0,-17-19-1,18 19 1,-18-19 15,-18 1 0,1-1-15,-1-17 0,0 36-1,1-36 1,-1 0-1,1 0 1,-19 17 0,19-17-1,-19 0 17</inkml:trace>
  <inkml:trace contextRef="#ctx0" brushRef="#br0" timeOffset="175917.69">9719 10866 0,'0'17'94,"0"18"-78,0 1-1,0 17 1,0-18-1,0-17 1,0 17 0,0-18-1,0 1-15,-18 0 16,18-1 0,0 1-1,0 35 1,0-35-1,0 17 1,0-17 0,0-1-1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15:26:06.91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1209.00586"/>
      <inkml:brushProperty name="anchorY" value="-30055.10352"/>
      <inkml:brushProperty name="scaleFactor" value="0.5"/>
    </inkml:brush>
  </inkml:definitions>
  <inkml:trace contextRef="#ctx0" brushRef="#br0">1 0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" units="1/cm"/>
          <inkml:channelProperty channel="Y" name="resolution" value="32.72727" units="1/cm"/>
          <inkml:channelProperty channel="T" name="resolution" value="1" units="1/dev"/>
        </inkml:channelProperties>
      </inkml:inkSource>
      <inkml:timestamp xml:id="ts0" timeString="2025-09-29T07:02:02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7373 7285 0,'-18'17'141,"18"1"-126,0 17 1,-17 1 0,17-19-1,0 19 1,-18-36-16,18 35 15,-18 18 1,1-18 0,-1 0-1,18 1 1,-17-19 0</inkml:trace>
  <inkml:trace contextRef="#ctx0" brushRef="#br0" timeOffset="1276.15">7391 7338 0,'17'0'93,"1"0"-61,-18 35-17,0-17 1,18-1 0,-1 36-1,-17-17 1,36-19-1,-36 1 1,0-1-16,17 1 16,1-18 109,-1-35-32,1 17-77,-18 1-16,18-1 16,-1-17-1,1-1 1,-18 19 0,18-1-1,-1 0 1,1 1-1,-18-1 1,18 18 15</inkml:trace>
  <inkml:trace contextRef="#ctx0" brushRef="#br0" timeOffset="2624.32">7761 7497 0,'-18'0'47,"1"17"-15,17 1-17,-18-1 1,18 1-1,0 0 1,0-1 0,0 1-1,-17-18 1,17 18 0,0-1 30,35-17-30,-18 18 0,19 0-1,-19-18 1,19 0 0,-19 0 15,1-18-16,0 18 1,-1-18 0,-17 1 31,18-1-32,-18 0 1,0 1-1,0-1 1,0 0 15,0 1 1,-18 17-17,1 0 63,-1 17-62,0-17 0,1 0-1,-1 0 1,0 18 31</inkml:trace>
  <inkml:trace contextRef="#ctx0" brushRef="#br0" timeOffset="4437.89">8061 7567 0,'0'35'63,"0"-17"-48,0 0 1,0-1 0,0 1 109,18-36-16,-1 1-78,-17-1-15,18 0 15,0 18 0,-18-17-15,17 17-16,-17-18 16,18 18-1,-1-18 16,1 1-15,0 17 62,17 53-47,-17-36-15,-18 1 0,17 17-1,-17-17 1,0 0 0,0-1 15,0-34 109,18-1-124,0 0 0,-18 1-1,17 17-15,-17-18 16,18 0 0,-1 18-1,-17-17 1,18 17-1,0-18 1,-1 18 0,1 0-16,0 0 78,17 35-47,-17 1-15,-18-1-1,17-17 1,-17 17 0</inkml:trace>
  <inkml:trace contextRef="#ctx0" brushRef="#br0" timeOffset="5143.42">8890 7267 0,'0'18'15,"0"-1"1,-18 19-1,18 17 1,-17 17 0,17-52-16,0 17 15,0 18 1,0 0 0,-18-18-1,18 36 1,0-36-1,0 0 1,0-52 93,18-1-109</inkml:trace>
  <inkml:trace contextRef="#ctx0" brushRef="#br0" timeOffset="6660.27">8890 7373 0,'0'-18'125,"18"18"-109,-1 0 30,19 0 1,-19 0 0,1 0 0,-18 36 31,0-19-62,0 1-1,0 17 1,0-17 15,0 0 16,-18-1 47,1 1-78,-1-1-1,-17-17 1,17 18-1,0-18 1,1 0 0,-19 18-1,19-18 1,-1 0 15,18 17 63</inkml:trace>
  <inkml:trace contextRef="#ctx0" brushRef="#br0" timeOffset="7920.72">9225 7302 0,'0'18'110,"0"0"-95,0-1-15,0 19 16,0-19-1,-17 19 1,17 17 0,0-36-1,0 1 1,-18-1 15,18 1-15,0 0-1,0-1 1,0 1 0,0 0-1,0-1-15,0 19 32,0-19-17</inkml:trace>
  <inkml:trace contextRef="#ctx0" brushRef="#br0" timeOffset="20376.14">7532 9454 0,'17'0'187,"1"0"-155,0 0-17,-1 0 1,1 0 0,17 0 15,-17 0 0,0 0-15,-1 0-1,1 0 17,-1 0-17,1 0 1,17 0-1,-35-17 1,18 17 0,0 0-1,-1 0 1,1 0 31,0 0 15</inkml:trace>
  <inkml:trace contextRef="#ctx0" brushRef="#br0" timeOffset="42477.67">17127 9296 0,'-17'17'203,"17"1"-188,0 0 1,0-1 0,0 1 15,0 0-15,0-1 15,0 36-16,0-35 1,0-1 0,17-17 218,1 0-218,0 0-1,17 0 17,-17 0-17,-18-17 1,35 17-1,-18 0 1,19 0 15,-19 0 1,1 0-17,0 0 1,17 0-1,-17 0-15,-1 0 16,18 0 0,36 0-1,-36 0 1,-17 0 0,17 0-1,1 17 1,-1-17-1,0 0 1,18 0 0,-18 0-1,1 0 1,-1 0 0,0 0-1,-17 0-15,35 0 16,-18 0-1,0 0 1,1 0 0,16 0-1,-34 0-15,0 0 16,-1 0 0,1 0-1,0 0 1,-1-17-1,19 17 1,-19 0 0,36 0-1,-18 0 1,-17 0 0,17 0-1,18 0 1,-18 0-1,-17-18 1,17 18 0,18 0-1,-35 0 1,0 0 0,-1 0-1,18 0 1,-17 0 15,17 0-15,-17 0 15,0 0-15,17 0-1,-17 0 16,-1 0 32,1 0 124,-18-18-140,18 18-31,-1 0 15,-17-17 250,0-1-265,18 1 0,-18-1 15,0 0-15,0 1 93,0-1-93,17 0-1,-17 1 1,18-1-1,-18 0 1,0-17 0,18 35 31,-36 0 218</inkml:trace>
  <inkml:trace contextRef="#ctx0" brushRef="#br0" timeOffset="62086.42">5045 10548 0,'0'18'156,"0"-1"-78,0 1-62,0 17 31,0-17-32,0 0 17,0-1-1,0 1 0,0-1 47,17-17 235,19 0-266,-19 0-16,1 0-16,0 0 1,-1-17 0,18 17-1,-17 0 63,0 0-46,17 0-17,0 0 1,1 0 0,-19 0-1,54 0 1,-36 17-1,18-17 1,-35 0-16,17 0 16,18 18-1,0-18 1,-18 0 0,-17 0-1,17 0 1,35 0-1,-52 0-15,17 0 16,1 18 0,17-18-1,-18 0 1,-18 0-16,36 0 16,-35 0-1,17 0 1,1 0-1,-19 0 1,1 0-16,0 0 16,-1 0-1,36 0 1,-35 0 0,-1 0-1,1 0 1,0 0 15,-1 0-15,1 0-1,0 0 17,-1 0-17,1 0 1,-1 0-1,-17-18 1,36 18 0,-19 0-1,1 0 1,0 0 0,-1 0-1,1 0 16,17 0-15,-17 0 15,17-18-15,0 18 0,-17 0-1,17 0 1,18 0-1,-35 0 1,0-17 0,-1 17-1,1 0 1,-1 0 0,19 0-1,-19 0 1,1 0-1,0 0 1,-1 0 15,1 0-15,0 0 0,-1 0-1,18 0 1,-17 0-1,0 0 1,-1 0 15,1 0-15,0 0 0,-1 0-1,1 0 1,-18-18 328,0 1-188,0-1-47,0 0-46,0 1-32,0-1 47,0 0 16,0 1-32,0-1-15,-18 18-31,18-18 93</inkml:trace>
  <inkml:trace contextRef="#ctx0" brushRef="#br0" timeOffset="104607.1">19015 10760 0,'17'0'94,"1"0"-63,0 0-15,-1 0 0,1 0-1,0 0-15,17 0 16,35 0 0,-34 0-1,17 0 1,-18 0-1,18-18 1,-18 18 0,-17 0-1,17 0 1,36 0 0,-19 0-1,1 0 1,-17 0-1,69 0 1,-52 0 0,-17 0-1,-1 0 1,0 0 0,-17 0 62</inkml:trace>
  <inkml:trace contextRef="#ctx0" brushRef="#br0" timeOffset="106092.26">9031 9560 0,'18'0'31,"17"0"-15,-17 0-1,70-17 1,-70 17-16,34 0 16,1 0-1,0 0 1,18 0-1,-54 0-15,19 0 16,-1 0 0,0 0-1,18 0 1,53 0 0,-53 0-1,-35 0-15,34 0 16,1 0-1,-35 0-15,70 0 16,-52 0 0,-19 0-1,1 0 17</inkml:trace>
  <inkml:trace contextRef="#ctx0" brushRef="#br0" timeOffset="112000.85">22931 10513 0,'0'17'141,"-18"1"-126,18 35 1,-18-35 0,18-1-1,0 1 1,-17 17-1,17-17 17,17-18 202,1 0-218,0 0-1,-1 0 1,1 0 0,-1 0 15,1 0-16,35 0 1,-35 0 0,-1 0-16,19 0 15,-1 0 1,35 0 0,-34 0-1,-19 0-15,19 0 16,34 0-1,-35 0 1,1 0 0,-19 0-16,19 0 15,52 0 1,-35 0 0,-18 0-1,18 0 1,17 0-1,-17 0 1,-17 0 0,34 0-1,-34 0 1,-1 0 0,0 0-1,36 0 1,-36 17-1,0-17 1,0 0 0,1 0-1,-19 0-15,1 0 16,35 0 15,-35 0-15,-1 0-1,19 0 1,-1 0 0,0 0-1,-17 0 1,17 0 0,18 0-1,-35 0 1,-1 0-1,1 0 1,-1 0-16,1 0 31,0 0-15,-18-35 250,0 18-251,17-1 16,-17 0-15,18 1 125,-18-1-126,0 0 1</inkml:trace>
  <inkml:trace contextRef="#ctx0" brushRef="#br0" timeOffset="116353.06">25682 10548 0,'0'35'157,"-17"-17"-142,-1 35 17,18-35-17,-18-1 16,36-17 204,0 0-220,17 0 1,-17 0 0,17 0 15,-18 0-15,1 0 15,17 0 0,-17 0-15,0 0-1,-1 0 1,1 0 0,17-17-1,-17 17 1,17 0-1,-17 0 1,17 0 0,0 0-1,1 0 1,-19 0 0,18 0-1,-17-18 1,35 18-1,-35 0 1,17 0 0,0 0-1,36 0 1,-36 0 0,18 0-1,-18 0 1,18 0-1,0 0 1,-18 0 0,1 0-1,17 0 1,-18 0 0,-18 0-1,19 0 1,34-18-1,-34 18 1,-1 0 0,0 0-1,36 0 1,-1 0 0,-17 0-1,0 0 1,71 0-1,-72 0 1,1 0 0,-17 0-1,34-17 1,-35 17 0,1 0-1,-19 0 1,19 0-1,-1 0 1,-17 0 15,-18-18-15,0 0 375,0 1-360,0-1 0,0 0-15,0 1 31,0-1-1,0 1-14,-18 17-17</inkml:trace>
  <inkml:trace contextRef="#ctx0" brushRef="#br0" timeOffset="135493.44">7779 11377 0,'-18'18'109,"0"-1"-93,1 1 0,-18 17-1,35-17 1,-18 0-1,0-1 1,-17 18 0,35-17-16,-18-18 15,18 18 1,-17-1 0,17 1-1,-18-18 1,0 18-1,18-1 1,-17 19 0,-1-19-1,1 1 1</inkml:trace>
  <inkml:trace contextRef="#ctx0" brushRef="#br0" timeOffset="137893.75">7814 11395 0,'0'17'125,"0"1"-109,0 0 0,0-1-1,0 19 1,0-1 0,18-18-1,-18 1 1,0 0-1,17 17 32,-17-17-15,0-1-1,0 1 109,18 17-124,-18 1 0,18-19 15,-1 1-15,1-1-1,0-34 157,-1-1-156,1 1-1,-18-19 1,35-17 0,-17 18-1,-1 17 1,-17 1-1,36-19 1,-19 19 0,1-18-1,-18 17 1,18 0 0,17-35-1,-18 36 1,1-1-1,-18 0 1</inkml:trace>
  <inkml:trace contextRef="#ctx0" brushRef="#br0" timeOffset="139154.35">8361 11606 0,'-18'0'47,"1"0"-32,-1 0 1,-35 18-1,35-18 1,1 18 0,-1-18-1,0 17 1,18 1 15,-17-18-15,-1 18 31,18-1-32,0 1 1,0 17 0,18-17-1,17-1 1,-17 1-1,35-18 1,-36 18 0,1-18 15,0-36 16,-1 19-32,1-1 1,-1 1 0,-17-36-1,0 35 1,0 0 0,0 1-1,-17-1 1,17 0-1,-18 18 48</inkml:trace>
  <inkml:trace contextRef="#ctx0" brushRef="#br0" timeOffset="141010.96">8555 11677 0,'0'18'93,"0"17"-77,0-17-16,0-1 16,0 1-1,0-1 1,0 1 0,0 0-1,17-54 188,-17 19-187,0-18 0,0 17-1,0 0 1,18 18-1,-18-17 17,18 17-17,-18-18 1,17 18 0,19 0 15,-19 0 16,1 0-32,0 0 17,-18 18-1,0-1 0,0 19-15,17-54 234,1 0-235,0 18 1,17-35 0,-35 17 15,17 18-16,1 0 1,0 0 15,-1-17-15,1 17 62,-18 17-62,18 1-1,-18 0 1,0-1 0,0 1-1,17-18 1,-17 18 15</inkml:trace>
  <inkml:trace contextRef="#ctx0" brushRef="#br0" timeOffset="141718.96">9437 11289 0,'0'18'47,"0"70"-32,0-71-15,-18 36 16,18 0-1,0-35-15,0 35 16,0 17 0,0 1-1,-17-18 1,17-18 0,0-17-1,0 17 1,-18-53 78,18 1-94</inkml:trace>
  <inkml:trace contextRef="#ctx0" brushRef="#br0" timeOffset="142639.38">9402 11377 0,'17'0'32,"1"0"-17,-1 0 1,19 0-1,-1-18 1,-17 18 0,-1 0-1,1 0 1,35 18 0,-36 0-1,1-18 1,0 17-1,-18 1-15,17-18 16,-17 18 0,0-1-1,0 19 17,0-19-17,-17 18 1,-1-17-1,0 17 1,-17-35 0,18 0-1,-19 0 1,1 0 0,17 0 15,1 0 16,-1 0-32</inkml:trace>
  <inkml:trace contextRef="#ctx0" brushRef="#br0" timeOffset="143626.92">9948 11395 0,'0'53'93,"0"-18"-77,0 18 0,0-18-1,0 36 1,0-36 0,0-17-1,-17 35 1,17-36-16,-18 1 15,18 17 1,-18-17 0,18 17 15,-17-35-15,17 18-1</inkml:trace>
  <inkml:trace contextRef="#ctx0" brushRef="#br0" timeOffset="154387.54">8326 13935 0,'17'0'141,"18"-18"-125,-17 18-1,0 0 1,-1 0 0,36 0-1,-35 0 1,0 0-1,-1 0 1,36 0 0,-35 0-1,-1 0 1,19 0 15,-19 0-15,1-18 15,0 18-15</inkml:trace>
  <inkml:trace contextRef="#ctx0" brushRef="#br0" timeOffset="163829.16">17956 13741 0,'18'0'32,"0"0"-17,-1 0 1,1 0 31,0 17-32,-1-17 1,1 18 15,-18 0 1,0-1 93,0 1-79,0 0 1,0-1 0,35-17 297,-17 0-328,-1 0-16,1 0 15,35-17 1,-18 17-1,-17 0-15,0 0 16,-1 0 31,1 0-31,-1-18-1,1 18 1,0 0-1,-1 0 17,1 0-17,0 0 17,17 0-17,-17 0 1,-1 0-1,1 0 1,-1 0 0,19 0 15,-1 0-15,-17 0-1,35-18 1,-36 18-16,18 0 15,-17 0 1,17 0 0,-17 0-1,0 0 17,35 0-17,-36 0 1,19 0-1,-19 0 17,1 0-17,-1 0 1,19 0 0,-19 0-1,1 0 1,0 0-1,-1 0 1,1 0 0,0 0-1,17 0 1,-18 18 0,1-18-1,17 0 1,1 18-1,-1-18 1,-17 0 0,17 0-1,0 0 1,-17 17 0,-1-17-1,1 0 1,0 0-1,-1 0 1,1 0-16,0 0 31,17 0-15,0 0 0,-17 0-1,-1 18 1,72-18-1,-72 0-15,19 0 16,-1 0 0,0 0-1,0 17 1,-17-17 0,17 0 15,-17 0-16,0 0 1,34 0 0,-34 18-1,0-18 1,-1 0 0,36 0-1,-17 0 1,-1 0-1,-17 0 1,-1 0 0,18 0-1,-17 0 1,0 0 0,-1 0-1,-17-18 376,0-17-360,0 18 0,0-1 32,0 0-32,0 1 0,0-1 16,0 0-16,-17 1-15,17-1 0,0 0 15,0 1 16,0-1-16</inkml:trace>
  <inkml:trace contextRef="#ctx0" brushRef="#br0" timeOffset="191077.43">8449 15081 0,'18'0'250,"-1"0"-219,1 0-15,0 0 15,-1-17-15,1 17-1,-1 0 1,1 0 0,0 0-1,-1 0 1,1-18 0,0 18-1,-1 0 1,1 0-1,0 0 1,-1 0 0,1 0-1,0 0 1,-1-18 0,1 18-1,-1 0 1,1 0-1,0 0 17,-1 0-17,1 0 1,0 0 0,-1 0-1,1 0 1,0 0-16,-1 0 15,18-17 1,-17 17 0,0 0-1,17 0 1,-17 0 0,-1 0-1,1 0 1,17 0-1,-17 0 32,0 0-31,-18-18 15,17 18-15,1 0 15,-1 0 0,1 0-15,0 0-16,-1 0 31,1 0-15,0 0-1,-1 0 1,1 0 0,0 0-1,-1 0 17,1 0-17,-1 0 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15:26:07.89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2479.00586"/>
      <inkml:brushProperty name="anchorY" value="-31325.10352"/>
      <inkml:brushProperty name="scaleFactor" value="0.5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15:26:25.17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6243.03223"/>
      <inkml:brushProperty name="anchorY" value="-39307.91016"/>
      <inkml:brushProperty name="scaleFactor" value="0.5"/>
    </inkml:brush>
  </inkml:definitions>
  <inkml:trace contextRef="#ctx0" brushRef="#br0">0 0 24575,'3605'1583'0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15:26:41.147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21287.27344"/>
      <inkml:brushProperty name="anchorY" value="-42186.10156"/>
      <inkml:brushProperty name="scaleFactor" value="0.5"/>
    </inkml:brush>
  </inkml:definitions>
  <inkml:trace contextRef="#ctx0" brushRef="#br0">4856 0 24575,'-4856'1750'0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15:28:01.125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14778.68945"/>
      <inkml:brushProperty name="anchorY" value="-42786.23438"/>
      <inkml:brushProperty name="scaleFactor" value="0.5"/>
    </inkml:brush>
  </inkml:definitions>
  <inkml:trace contextRef="#ctx0" brushRef="#br0">218 0 24575,'-218'3590'0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15:31:57.887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3922 0 24575,'-3922'1836'0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15:32:02.511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5124.76416"/>
      <inkml:brushProperty name="anchorY" value="-636.12921"/>
      <inkml:brushProperty name="scaleFactor" value="0.5"/>
    </inkml:brush>
  </inkml:definitions>
  <inkml:trace contextRef="#ctx0" brushRef="#br0">0 0 24575,'5407'1861'0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15:32:09.831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1508.48108"/>
      <inkml:brushProperty name="anchorY" value="-3762.35693"/>
      <inkml:brushProperty name="scaleFactor" value="0.5"/>
    </inkml:brush>
  </inkml:definitions>
  <inkml:trace contextRef="#ctx0" brushRef="#br0">0 25 24575,'906'-25'0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66C0-A52E-41DC-A52F-E63BAAE59E85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066EA-B8CC-465A-9BC4-96B74AE41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55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066EA-B8CC-465A-9BC4-96B74AE41DC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89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066EA-B8CC-465A-9BC4-96B74AE41DC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54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5B93C3-EF48-42F6-A7D6-3E17C4B3921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456E372-08FB-4D05-B066-B41DEA5F1CE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030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93C3-EF48-42F6-A7D6-3E17C4B3921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E372-08FB-4D05-B066-B41DEA5F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45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93C3-EF48-42F6-A7D6-3E17C4B3921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E372-08FB-4D05-B066-B41DEA5F1CE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535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93C3-EF48-42F6-A7D6-3E17C4B3921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E372-08FB-4D05-B066-B41DEA5F1C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5032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93C3-EF48-42F6-A7D6-3E17C4B3921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E372-08FB-4D05-B066-B41DEA5F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100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93C3-EF48-42F6-A7D6-3E17C4B3921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E372-08FB-4D05-B066-B41DEA5F1C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8926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93C3-EF48-42F6-A7D6-3E17C4B3921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E372-08FB-4D05-B066-B41DEA5F1CE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9340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93C3-EF48-42F6-A7D6-3E17C4B3921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E372-08FB-4D05-B066-B41DEA5F1CE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6881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93C3-EF48-42F6-A7D6-3E17C4B3921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E372-08FB-4D05-B066-B41DEA5F1CE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640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93C3-EF48-42F6-A7D6-3E17C4B3921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E372-08FB-4D05-B066-B41DEA5F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9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93C3-EF48-42F6-A7D6-3E17C4B3921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E372-08FB-4D05-B066-B41DEA5F1CE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305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93C3-EF48-42F6-A7D6-3E17C4B3921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E372-08FB-4D05-B066-B41DEA5F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47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93C3-EF48-42F6-A7D6-3E17C4B3921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E372-08FB-4D05-B066-B41DEA5F1CE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319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93C3-EF48-42F6-A7D6-3E17C4B3921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E372-08FB-4D05-B066-B41DEA5F1CE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261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93C3-EF48-42F6-A7D6-3E17C4B3921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E372-08FB-4D05-B066-B41DEA5F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76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93C3-EF48-42F6-A7D6-3E17C4B3921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E372-08FB-4D05-B066-B41DEA5F1CE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116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93C3-EF48-42F6-A7D6-3E17C4B3921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E372-08FB-4D05-B066-B41DEA5F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48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5B93C3-EF48-42F6-A7D6-3E17C4B3921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56E372-08FB-4D05-B066-B41DEA5F1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431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customXml" Target="../ink/ink12.xml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7370AA7-9D80-7355-3ECB-E641A1670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263" y="861134"/>
            <a:ext cx="9357064" cy="2104008"/>
          </a:xfrm>
        </p:spPr>
        <p:txBody>
          <a:bodyPr>
            <a:normAutofit/>
          </a:bodyPr>
          <a:lstStyle/>
          <a:p>
            <a:r>
              <a:rPr lang="en-US" b="1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Nominativus</a:t>
            </a:r>
            <a:r>
              <a:rPr lang="en-US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Pluralis</a:t>
            </a:r>
            <a:r>
              <a:rPr lang="ru-RU" dirty="0"/>
              <a:t/>
            </a:r>
            <a:br>
              <a:rPr lang="ru-RU" dirty="0"/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xmlns="" id="{4E2DA9AF-45CB-A3B6-7E17-BCFD65052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161" y="2965142"/>
            <a:ext cx="9463596" cy="265442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Именительный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падеж </a:t>
            </a:r>
            <a:r>
              <a:rPr lang="ru-RU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 и прилагательные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СРО по латинскому языку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студентов ВолгГМУ</a:t>
            </a:r>
          </a:p>
          <a:p>
            <a:endParaRPr lang="ru-RU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48DAFA43-87D0-807A-F0DB-F25CEA706911}"/>
                  </a:ext>
                </a:extLst>
              </p14:cNvPr>
              <p14:cNvContentPartPr/>
              <p14:nvPr/>
            </p14:nvContentPartPr>
            <p14:xfrm>
              <a:off x="5073480" y="5994360"/>
              <a:ext cx="360" cy="360"/>
            </p14:xfrm>
          </p:contentPart>
        </mc:Choice>
        <mc:Fallback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8DAFA43-87D0-807A-F0DB-F25CEA70691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057640" y="593100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84117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B12B0E-659D-FBBA-65D2-71B5F9E1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326" y="816746"/>
            <a:ext cx="9463596" cy="152695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Правило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NB!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с </a:t>
            </a:r>
            <a:r>
              <a:rPr lang="en-US" sz="27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7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склонением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существительных необходимо вспомнить как определяют </a:t>
            </a:r>
            <a:r>
              <a:rPr lang="ru-RU" sz="27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F128D7-21A8-0E94-F0F7-44F5E6907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74" y="2414726"/>
            <a:ext cx="10102788" cy="3626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существительных =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падеж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</a:t>
            </a: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radix,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radic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tuber,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tuber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tuber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                           oss</a:t>
            </a:r>
            <a:r>
              <a:rPr lang="en-US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foramen,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                   foramin</a:t>
            </a:r>
            <a:r>
              <a:rPr lang="en-US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отверстия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foramin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vas,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                         vas</a:t>
            </a:r>
            <a:r>
              <a:rPr lang="en-US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rete, is n                               ret</a:t>
            </a:r>
            <a:r>
              <a:rPr lang="en-US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</a:t>
            </a:r>
            <a:r>
              <a:rPr lang="en-US" dirty="0"/>
              <a:t>                      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EE230476-1C50-2DE5-D78E-1E9F24017361}"/>
                  </a:ext>
                </a:extLst>
              </p14:cNvPr>
              <p14:cNvContentPartPr/>
              <p14:nvPr/>
            </p14:nvContentPartPr>
            <p14:xfrm>
              <a:off x="3975120" y="2793960"/>
              <a:ext cx="4038840" cy="254664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xmlns="" id="{EE230476-1C50-2DE5-D78E-1E9F24017361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965760" y="2784600"/>
                <a:ext cx="4057560" cy="256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06338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069841-7BF7-C264-2FE1-222BBC05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7" cy="1024221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Правило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5D90FC-176E-2693-A796-C8A4A6155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случая в таблице, а именно - </a:t>
            </a:r>
            <a:r>
              <a:rPr lang="en-US" b="1" u="sng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u="sng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u="sng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u="sng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u="sng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Nom. Pl = Gen. Sing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ru-RU" dirty="0"/>
              <a:t>             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Nom. Sing                            Nom. Pl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склоненеие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vena		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costa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</a:t>
            </a:r>
            <a:r>
              <a:rPr lang="en-US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arteria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</a:t>
            </a:r>
            <a:r>
              <a:rPr lang="en-US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072AD381-6591-18BB-F631-62D0CAD435C3}"/>
              </a:ext>
            </a:extLst>
          </p:cNvPr>
          <p:cNvCxnSpPr/>
          <p:nvPr/>
        </p:nvCxnSpPr>
        <p:spPr>
          <a:xfrm>
            <a:off x="5575177" y="3826276"/>
            <a:ext cx="16956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350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AAB464-72CB-5867-068B-322629C3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FB16FB-419A-4A54-CEF2-8F18C7968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Nom. Pl = Gen. Sing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 Sg                 Nom Pl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musculus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muscul</a:t>
            </a:r>
            <a:r>
              <a:rPr lang="en-US" sz="2800" b="1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шцы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nervus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</a:t>
            </a:r>
            <a:r>
              <a:rPr lang="en-US" sz="2800" b="1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рвы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sulcus                   sulc</a:t>
            </a: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B6AF8025-AD06-522B-4442-5C66D030A1BB}"/>
              </a:ext>
            </a:extLst>
          </p:cNvPr>
          <p:cNvCxnSpPr/>
          <p:nvPr/>
        </p:nvCxnSpPr>
        <p:spPr>
          <a:xfrm>
            <a:off x="5877017" y="3429000"/>
            <a:ext cx="10830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7064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A2B336-EA30-90E8-B33A-1799770B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C685AE-3CE0-4DB1-E03B-AACF5B066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Nom. Pl = Gen. Sing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/>
              <a:t>                  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 Sg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Nom Pl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buNone/>
            </a:pP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ductus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duct</a:t>
            </a:r>
            <a:r>
              <a:rPr lang="en-US" sz="2800" b="1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sinus	         sin</a:t>
            </a: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зухи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D17886CC-3760-09FE-0ECC-8D6619BE6BC1}"/>
              </a:ext>
            </a:extLst>
          </p:cNvPr>
          <p:cNvCxnSpPr/>
          <p:nvPr/>
        </p:nvCxnSpPr>
        <p:spPr>
          <a:xfrm>
            <a:off x="5610688" y="3437878"/>
            <a:ext cx="61255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2EE793-BEAE-C8A1-DA53-1E2E29B9C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672" y="982133"/>
            <a:ext cx="9493926" cy="79340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r>
              <a:rPr lang="ru-RU" b="1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3BC037-923E-5BB2-CAE9-EAF24A060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8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Nom. Pl </a:t>
            </a: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ru-RU" sz="28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 Sg                Nom Pl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facies                 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</a:t>
            </a:r>
            <a:r>
              <a:rPr lang="en-US" sz="31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1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рхности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floris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     flor</a:t>
            </a:r>
            <a:r>
              <a:rPr lang="en-US" sz="31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цветк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tendo,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     tendin</a:t>
            </a:r>
            <a:r>
              <a:rPr lang="en-US" sz="31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сухож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лия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radix,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icis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        radic</a:t>
            </a:r>
            <a:r>
              <a:rPr lang="en-US" sz="31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рни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             </a:t>
            </a:r>
            <a:endParaRPr lang="ru-RU" sz="28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8D09204B-FA2B-A34B-D433-C88DEE82963B}"/>
              </a:ext>
            </a:extLst>
          </p:cNvPr>
          <p:cNvCxnSpPr/>
          <p:nvPr/>
        </p:nvCxnSpPr>
        <p:spPr>
          <a:xfrm>
            <a:off x="4003829" y="3204839"/>
            <a:ext cx="72796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EF45DA6D-0A11-2B7F-D5D4-118E04BC872A}"/>
                  </a:ext>
                </a:extLst>
              </p14:cNvPr>
              <p14:cNvContentPartPr/>
              <p14:nvPr/>
            </p14:nvContentPartPr>
            <p14:xfrm>
              <a:off x="3390840" y="4489560"/>
              <a:ext cx="438480" cy="96552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xmlns="" id="{EF45DA6D-0A11-2B7F-D5D4-118E04BC872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381480" y="4480200"/>
                <a:ext cx="457200" cy="9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15524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FC0E29-7EE5-C8B5-6951-92C93487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Имя прилагательное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6A99DB-969E-471C-0195-68C2116FE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/>
              <a:t>Грамматические категории 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I</a:t>
            </a:r>
            <a:r>
              <a:rPr lang="ru-RU" sz="2800" b="1" dirty="0"/>
              <a:t>.  </a:t>
            </a:r>
            <a:r>
              <a:rPr lang="en-US" sz="2800" b="1" dirty="0"/>
              <a:t>Genus</a:t>
            </a:r>
            <a:r>
              <a:rPr lang="ru-RU" sz="2800" b="1" dirty="0"/>
              <a:t> (род)</a:t>
            </a:r>
            <a:r>
              <a:rPr lang="en-US" sz="2800" b="1" dirty="0"/>
              <a:t>  </a:t>
            </a:r>
          </a:p>
          <a:p>
            <a:pPr marL="0" indent="0">
              <a:buNone/>
            </a:pPr>
            <a:r>
              <a:rPr lang="en-US" sz="2800" b="1" dirty="0"/>
              <a:t>II. Numerus (</a:t>
            </a:r>
            <a:r>
              <a:rPr lang="ru-RU" sz="2800" b="1" dirty="0"/>
              <a:t>число</a:t>
            </a:r>
            <a:r>
              <a:rPr lang="en-US" sz="2800" b="1" dirty="0"/>
              <a:t>)</a:t>
            </a:r>
          </a:p>
          <a:p>
            <a:pPr marL="0" indent="0">
              <a:buNone/>
            </a:pPr>
            <a:r>
              <a:rPr lang="en-US" sz="2800" b="1" dirty="0"/>
              <a:t>III. Casus:</a:t>
            </a:r>
            <a:endParaRPr lang="ru-RU" sz="2800" dirty="0"/>
          </a:p>
          <a:p>
            <a:pPr marL="0" indent="0">
              <a:buNone/>
            </a:pPr>
            <a:r>
              <a:rPr lang="en-US" sz="2800" b="1" dirty="0"/>
              <a:t>1.Nominativus (Nom)</a:t>
            </a:r>
            <a:endParaRPr lang="ru-RU" sz="2800" dirty="0"/>
          </a:p>
          <a:p>
            <a:pPr marL="0" indent="0">
              <a:buNone/>
            </a:pPr>
            <a:r>
              <a:rPr lang="en-US" sz="2800" b="1" dirty="0"/>
              <a:t>2.Genetivus (Gen)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4506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B6B54E-C400-3DAF-32A3-F2BF215E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Nominativus</a:t>
            </a:r>
            <a:r>
              <a:rPr lang="en-US" sz="40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Pluralis</a:t>
            </a:r>
            <a:r>
              <a:rPr lang="en-US" sz="40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прилагательных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 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D497BD-43D6-C728-E3CA-A5F4AA485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Nom. Sing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Nom. Pl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transversus </a:t>
            </a:r>
            <a:r>
              <a:rPr lang="en-US" sz="28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 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transvers</a:t>
            </a:r>
            <a:r>
              <a:rPr lang="en-US" sz="28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8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transversa   </a:t>
            </a:r>
            <a:r>
              <a:rPr lang="en-US" sz="28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 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transvers</a:t>
            </a:r>
            <a:r>
              <a:rPr lang="en-US" sz="28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	     transversum   </a:t>
            </a:r>
            <a:r>
              <a:rPr lang="en-US" sz="28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 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transvers</a:t>
            </a:r>
            <a:r>
              <a:rPr lang="en-US" sz="28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8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CB423CEE-E90F-07A1-7B01-7E1A47F9D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44AE88FB-40B0-FCA6-FD1F-CB2B47D7E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2534"/>
            <a:ext cx="4732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BB914A6A-7F97-5E2F-9E71-DD48D8AC95E2}"/>
              </a:ext>
            </a:extLst>
          </p:cNvPr>
          <p:cNvCxnSpPr/>
          <p:nvPr/>
        </p:nvCxnSpPr>
        <p:spPr>
          <a:xfrm>
            <a:off x="5086905" y="2858611"/>
            <a:ext cx="14825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xmlns="" id="{14143BA7-E0BE-696F-FB5B-155FE3F17BC7}"/>
              </a:ext>
            </a:extLst>
          </p:cNvPr>
          <p:cNvSpPr/>
          <p:nvPr/>
        </p:nvSpPr>
        <p:spPr>
          <a:xfrm>
            <a:off x="8700117" y="3266983"/>
            <a:ext cx="204186" cy="1473693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4DAFC0CE-7FD8-75BB-D8E9-852557B5964C}"/>
                  </a:ext>
                </a:extLst>
              </p14:cNvPr>
              <p14:cNvContentPartPr/>
              <p14:nvPr/>
            </p14:nvContentPartPr>
            <p14:xfrm>
              <a:off x="4038480" y="3575160"/>
              <a:ext cx="432360" cy="125136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xmlns="" id="{4DAFC0CE-7FD8-75BB-D8E9-852557B5964C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029120" y="3565800"/>
                <a:ext cx="451080" cy="12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257990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D80FC4-88FD-77AB-B327-D78FE489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Nominativus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Pluralis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прилагательных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05373F-3C71-1937-DCA8-133E675F0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Nom. Sing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Nom. Pl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dexter </a:t>
            </a:r>
            <a:r>
              <a:rPr lang="en-US" sz="28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 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dextr</a:t>
            </a:r>
            <a:r>
              <a:rPr lang="en-US" sz="28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28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 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dextr</a:t>
            </a:r>
            <a:r>
              <a:rPr lang="en-US" sz="28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en-US" sz="28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правые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	      dextrum   </a:t>
            </a:r>
            <a:r>
              <a:rPr lang="en-US" sz="28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 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dextr</a:t>
            </a:r>
            <a:r>
              <a:rPr lang="en-US" sz="28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800" dirty="0"/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xmlns="" id="{EAA0BAB9-B4C3-3BCF-471A-EE02D9095E85}"/>
              </a:ext>
            </a:extLst>
          </p:cNvPr>
          <p:cNvSpPr/>
          <p:nvPr/>
        </p:nvSpPr>
        <p:spPr>
          <a:xfrm>
            <a:off x="8593584" y="3240349"/>
            <a:ext cx="301841" cy="151808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B9CF7DE5-7468-8F95-A9C6-46D4BFD88484}"/>
              </a:ext>
            </a:extLst>
          </p:cNvPr>
          <p:cNvCxnSpPr/>
          <p:nvPr/>
        </p:nvCxnSpPr>
        <p:spPr>
          <a:xfrm>
            <a:off x="4705165" y="2876365"/>
            <a:ext cx="23348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0BA0B6EF-50BD-A59E-90F8-E1E73B3AF72D}"/>
                  </a:ext>
                </a:extLst>
              </p14:cNvPr>
              <p14:cNvContentPartPr/>
              <p14:nvPr/>
            </p14:nvContentPartPr>
            <p14:xfrm>
              <a:off x="2774880" y="3543120"/>
              <a:ext cx="5423400" cy="1321200"/>
            </p14:xfrm>
          </p:contentPart>
        </mc:Choice>
        <mc:Fallback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xmlns="" id="{0BA0B6EF-50BD-A59E-90F8-E1E73B3AF72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65520" y="3533760"/>
                <a:ext cx="5442120" cy="133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735589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D65BC3-F5B1-4F0F-8DF6-4D41139A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Nominativus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Pluralis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прилагательных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III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D550FE-D883-5349-08D7-D5E7F6E52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Nom. Sing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Nom. Pl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frontalis 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III m, 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            </a:t>
            </a:r>
            <a:endParaRPr lang="ru-RU" sz="2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frontale   </a:t>
            </a:r>
            <a:r>
              <a:rPr lang="de-DE" sz="28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III 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frontal</a:t>
            </a:r>
            <a:r>
              <a:rPr lang="de-DE" sz="28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B30209C6-1A43-6B76-E21E-510D99E131DE}"/>
              </a:ext>
            </a:extLst>
          </p:cNvPr>
          <p:cNvCxnSpPr/>
          <p:nvPr/>
        </p:nvCxnSpPr>
        <p:spPr>
          <a:xfrm>
            <a:off x="4811697" y="3429000"/>
            <a:ext cx="20596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6DD74FED-0B77-7AA4-18BD-7139ACA7916C}"/>
                  </a:ext>
                </a:extLst>
              </p14:cNvPr>
              <p14:cNvContentPartPr/>
              <p14:nvPr/>
            </p14:nvContentPartPr>
            <p14:xfrm>
              <a:off x="3803760" y="4260960"/>
              <a:ext cx="4578480" cy="71784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xmlns="" id="{6DD74FED-0B77-7AA4-18BD-7139ACA7916C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94400" y="4251600"/>
                <a:ext cx="4597200" cy="73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728296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CD1912-CFDB-7518-E506-26600E80F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Nominativus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Pluralis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прилагательных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III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01B37D-957E-EFC4-48E4-15A0FD8B4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endParaRPr lang="en-US" dirty="0"/>
          </a:p>
          <a:p>
            <a:pPr marL="3657600" lvl="8" indent="0" algn="ctr">
              <a:buNone/>
            </a:pPr>
            <a:endParaRPr lang="en-US" sz="2000" dirty="0"/>
          </a:p>
          <a:p>
            <a:pPr marL="3657600" lvl="8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simplic</a:t>
            </a:r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III m, 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simplex, </a:t>
            </a:r>
            <a:r>
              <a:rPr lang="en-US" sz="3200" dirty="0" err="1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3200" dirty="0" err="1"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 </a:t>
            </a:r>
            <a:r>
              <a:rPr lang="en-US" sz="3200" dirty="0" err="1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simplic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                                                            </a:t>
            </a:r>
            <a:r>
              <a:rPr lang="en-US" sz="3200" dirty="0" err="1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simplic</a:t>
            </a:r>
            <a:r>
              <a:rPr lang="en-US" sz="32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III 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                                            </a:t>
            </a:r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F26DC2D4-8A0D-1FEC-0FED-9444E9D7B48A}"/>
              </a:ext>
            </a:extLst>
          </p:cNvPr>
          <p:cNvCxnSpPr/>
          <p:nvPr/>
        </p:nvCxnSpPr>
        <p:spPr>
          <a:xfrm>
            <a:off x="3639843" y="4354661"/>
            <a:ext cx="5060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E1F9317D-5241-9C89-3AA9-D7D96AD56EE3}"/>
              </a:ext>
            </a:extLst>
          </p:cNvPr>
          <p:cNvCxnSpPr/>
          <p:nvPr/>
        </p:nvCxnSpPr>
        <p:spPr>
          <a:xfrm flipV="1">
            <a:off x="5530788" y="3817398"/>
            <a:ext cx="346229" cy="537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FB689854-9EFD-A4B8-5612-D66ED84AF1C9}"/>
              </a:ext>
            </a:extLst>
          </p:cNvPr>
          <p:cNvCxnSpPr/>
          <p:nvPr/>
        </p:nvCxnSpPr>
        <p:spPr>
          <a:xfrm>
            <a:off x="5530788" y="4354661"/>
            <a:ext cx="381740" cy="6612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xmlns="" id="{80ED6B2D-D155-15F6-9C05-099EC420F5D5}"/>
              </a:ext>
            </a:extLst>
          </p:cNvPr>
          <p:cNvSpPr/>
          <p:nvPr/>
        </p:nvSpPr>
        <p:spPr>
          <a:xfrm>
            <a:off x="8868792" y="3429000"/>
            <a:ext cx="177554" cy="1826581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8FDC42C9-6B99-F77B-361D-69CF15994CE3}"/>
                  </a:ext>
                </a:extLst>
              </p14:cNvPr>
              <p14:cNvContentPartPr/>
              <p14:nvPr/>
            </p14:nvContentPartPr>
            <p14:xfrm>
              <a:off x="2413080" y="4540320"/>
              <a:ext cx="3073680" cy="19080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xmlns="" id="{8FDC42C9-6B99-F77B-361D-69CF15994CE3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03720" y="4530960"/>
                <a:ext cx="3092400" cy="20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50067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29867A-DFC6-71BC-35A6-451087206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44" y="365125"/>
            <a:ext cx="10377256" cy="1623473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знать для успешной работы с терминами в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Nominativus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Pluralis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8EB4C6-67BF-39FB-D585-67974DB02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44" y="2423603"/>
            <a:ext cx="10377256" cy="3753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Структуру и наполняемость </a:t>
            </a:r>
            <a:r>
              <a:rPr lang="ru-RU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словарной формы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существительных   и прилагательных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существительного или формы прилагательного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существительного или формы прилагательного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Падежные окончания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Nominativus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Pluralis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567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8991BC-ED68-A4DD-FEB6-8E220921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«Особая группа прилагательных» - Сравнительная степень –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склонение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1158D2-0B28-AC76-02CD-654F75C9A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Nom. Sing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Nom. Pl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major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III m, 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r>
              <a:rPr lang="de-DE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majus </a:t>
            </a:r>
            <a:r>
              <a:rPr lang="de-DE" sz="28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III 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r>
              <a:rPr lang="de-DE" sz="28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III m, f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anterior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передние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anterius </a:t>
            </a:r>
            <a:r>
              <a:rPr lang="de-DE" sz="28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III n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anterior</a:t>
            </a:r>
            <a:r>
              <a:rPr lang="de-DE" sz="28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xmlns="" id="{89ECF63B-77F5-DB4E-FC0D-020EB9797ABA}"/>
              </a:ext>
            </a:extLst>
          </p:cNvPr>
          <p:cNvSpPr/>
          <p:nvPr/>
        </p:nvSpPr>
        <p:spPr>
          <a:xfrm>
            <a:off x="7670307" y="3266983"/>
            <a:ext cx="284085" cy="932155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xmlns="" id="{2D68A8EC-2D22-440D-6472-E5C8B142724D}"/>
              </a:ext>
            </a:extLst>
          </p:cNvPr>
          <p:cNvSpPr/>
          <p:nvPr/>
        </p:nvSpPr>
        <p:spPr>
          <a:xfrm>
            <a:off x="8060924" y="4518734"/>
            <a:ext cx="266330" cy="81674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40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8ABD44-AE34-066C-74B2-F46EA5D9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термина в </a:t>
            </a:r>
            <a:r>
              <a:rPr lang="en-US" sz="36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Nominativus</a:t>
            </a:r>
            <a:r>
              <a:rPr lang="en-US" sz="3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Pluralis</a:t>
            </a:r>
            <a:endParaRPr lang="ru-RU" sz="36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A9855E-DE81-BF49-479A-EDD694BD8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396971"/>
            <a:ext cx="9881585" cy="34788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ru-RU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нижние вены</a:t>
            </a:r>
            <a:endPara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vena, ae </a:t>
            </a:r>
            <a:r>
              <a:rPr lang="en-US" sz="2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</a:t>
            </a: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ior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ius – </a:t>
            </a: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6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работаем с формой женского рода   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inferior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поперечные связки</a:t>
            </a:r>
            <a:endPara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ligamentum,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transversus, a, </a:t>
            </a:r>
            <a:r>
              <a:rPr lang="en-US" sz="2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с формой среднего рода, 2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ligament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                                                                                                             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</a:t>
            </a:r>
            <a:r>
              <a:rPr lang="en-US" sz="28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800" b="1" dirty="0">
              <a:solidFill>
                <a:srgbClr val="FF000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34470FEC-8AE1-23C6-BD93-40C4D86AC7DC}"/>
              </a:ext>
            </a:extLst>
          </p:cNvPr>
          <p:cNvCxnSpPr/>
          <p:nvPr/>
        </p:nvCxnSpPr>
        <p:spPr>
          <a:xfrm>
            <a:off x="8318377" y="2627790"/>
            <a:ext cx="0" cy="12961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7220A4D2-B855-229C-787D-7E53DA5AD1DC}"/>
              </a:ext>
            </a:extLst>
          </p:cNvPr>
          <p:cNvCxnSpPr/>
          <p:nvPr/>
        </p:nvCxnSpPr>
        <p:spPr>
          <a:xfrm>
            <a:off x="9010835" y="4208016"/>
            <a:ext cx="0" cy="13494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23EC7F26-7A96-3953-A8C6-FD62AEC30DC9}"/>
                  </a:ext>
                </a:extLst>
              </p14:cNvPr>
              <p14:cNvContentPartPr/>
              <p14:nvPr/>
            </p14:nvContentPartPr>
            <p14:xfrm>
              <a:off x="2997360" y="2260440"/>
              <a:ext cx="914760" cy="3042000"/>
            </p14:xfrm>
          </p:contentPart>
        </mc:Choice>
        <mc:Fallback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xmlns="" id="{23EC7F26-7A96-3953-A8C6-FD62AEC30DC9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988000" y="2251080"/>
                <a:ext cx="933480" cy="306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427829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D45E1E-EB2E-745B-3094-91B9DBE0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термина в </a:t>
            </a:r>
            <a:r>
              <a:rPr lang="en-US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Nominativus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Pluralis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7BB90B-BBA5-53BB-EA52-66092A693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96971"/>
            <a:ext cx="9601196" cy="347889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Словосочетания с существительными 3 склонения</a:t>
            </a:r>
          </a:p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передние области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работаем с основой!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anterior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ius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с формой 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женского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рода, 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anterior</a:t>
            </a:r>
            <a:r>
              <a:rPr lang="en-US" sz="31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ru-RU" sz="31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резцовые отверстия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foramen,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работаем с основой!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foramin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foramin</a:t>
            </a:r>
            <a:r>
              <a:rPr lang="en-US" sz="31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incisiv</a:t>
            </a:r>
            <a:r>
              <a:rPr lang="en-US" sz="3100" b="1" dirty="0" err="1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1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incisivus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a, </a:t>
            </a:r>
            <a:r>
              <a:rPr lang="en-US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работаем с формой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рода  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D33C6ADA-E5E1-FC79-9C8E-3ECF46947D67}"/>
              </a:ext>
            </a:extLst>
          </p:cNvPr>
          <p:cNvCxnSpPr/>
          <p:nvPr/>
        </p:nvCxnSpPr>
        <p:spPr>
          <a:xfrm>
            <a:off x="7883371" y="3116062"/>
            <a:ext cx="0" cy="9676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55E395E-F74D-443A-07BE-D37C019534FD}"/>
              </a:ext>
            </a:extLst>
          </p:cNvPr>
          <p:cNvCxnSpPr/>
          <p:nvPr/>
        </p:nvCxnSpPr>
        <p:spPr>
          <a:xfrm>
            <a:off x="7883371" y="4643021"/>
            <a:ext cx="0" cy="7901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13F8FBF7-F3D6-6FEF-CB13-140434CCF783}"/>
                  </a:ext>
                </a:extLst>
              </p14:cNvPr>
              <p14:cNvContentPartPr/>
              <p14:nvPr/>
            </p14:nvContentPartPr>
            <p14:xfrm>
              <a:off x="1816200" y="2616120"/>
              <a:ext cx="8179200" cy="2813400"/>
            </p14:xfrm>
          </p:contentPart>
        </mc:Choice>
        <mc:Fallback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xmlns="" id="{13F8FBF7-F3D6-6FEF-CB13-140434CCF783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06840" y="2606760"/>
                <a:ext cx="8197920" cy="283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107350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9E8CDA-C251-76E8-6B7D-6284FB787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Общеупотребительные сокращения терминов-существительных в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Nominativus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Pluralis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анатомической терминологии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B5B7D19-EE24-0090-D679-615CB92DB5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1399204"/>
              </p:ext>
            </p:extLst>
          </p:nvPr>
        </p:nvGraphicFramePr>
        <p:xfrm>
          <a:off x="3604334" y="2433173"/>
          <a:ext cx="436781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172">
                  <a:extLst>
                    <a:ext uri="{9D8B030D-6E8A-4147-A177-3AD203B41FA5}">
                      <a16:colId xmlns:a16="http://schemas.microsoft.com/office/drawing/2014/main" xmlns="" val="3119071515"/>
                    </a:ext>
                  </a:extLst>
                </a:gridCol>
                <a:gridCol w="2130642">
                  <a:extLst>
                    <a:ext uri="{9D8B030D-6E8A-4147-A177-3AD203B41FA5}">
                      <a16:colId xmlns:a16="http://schemas.microsoft.com/office/drawing/2014/main" xmlns="" val="45208609"/>
                    </a:ext>
                  </a:extLst>
                </a:gridCol>
              </a:tblGrid>
              <a:tr h="3649415">
                <a:tc>
                  <a:txBody>
                    <a:bodyPr/>
                    <a:lstStyle/>
                    <a:p>
                      <a:r>
                        <a:rPr lang="en-US" sz="2400" dirty="0"/>
                        <a:t>aa.</a:t>
                      </a:r>
                    </a:p>
                    <a:p>
                      <a:r>
                        <a:rPr lang="en-US" sz="2400" dirty="0"/>
                        <a:t>bb.</a:t>
                      </a:r>
                    </a:p>
                    <a:p>
                      <a:r>
                        <a:rPr lang="en-US" sz="2400" dirty="0" err="1"/>
                        <a:t>gll</a:t>
                      </a:r>
                      <a:r>
                        <a:rPr lang="en-US" sz="2400" dirty="0"/>
                        <a:t>.</a:t>
                      </a:r>
                    </a:p>
                    <a:p>
                      <a:r>
                        <a:rPr lang="en-US" sz="2400" dirty="0" err="1"/>
                        <a:t>forr</a:t>
                      </a:r>
                      <a:r>
                        <a:rPr lang="en-US" sz="2400" dirty="0"/>
                        <a:t>.</a:t>
                      </a:r>
                    </a:p>
                    <a:p>
                      <a:r>
                        <a:rPr lang="en-US" sz="2400" dirty="0" err="1"/>
                        <a:t>ligg</a:t>
                      </a:r>
                      <a:r>
                        <a:rPr lang="en-US" sz="2400" dirty="0"/>
                        <a:t>.</a:t>
                      </a:r>
                    </a:p>
                    <a:p>
                      <a:r>
                        <a:rPr lang="en-US" sz="2400" dirty="0"/>
                        <a:t>mm.</a:t>
                      </a:r>
                    </a:p>
                    <a:p>
                      <a:r>
                        <a:rPr lang="en-US" sz="2400" dirty="0" err="1"/>
                        <a:t>nn</a:t>
                      </a:r>
                      <a:r>
                        <a:rPr lang="en-US" sz="2400" dirty="0"/>
                        <a:t>.</a:t>
                      </a:r>
                    </a:p>
                    <a:p>
                      <a:r>
                        <a:rPr lang="en-US" sz="2400" dirty="0" err="1"/>
                        <a:t>rr</a:t>
                      </a:r>
                      <a:r>
                        <a:rPr lang="en-US" sz="2400" dirty="0"/>
                        <a:t>.</a:t>
                      </a:r>
                    </a:p>
                    <a:p>
                      <a:r>
                        <a:rPr lang="en-US" sz="2400" dirty="0"/>
                        <a:t>vv.</a:t>
                      </a:r>
                      <a:endParaRPr lang="ru-RU" sz="240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arteriae</a:t>
                      </a:r>
                    </a:p>
                    <a:p>
                      <a:r>
                        <a:rPr lang="en-US" sz="2400" dirty="0"/>
                        <a:t>bursae</a:t>
                      </a:r>
                    </a:p>
                    <a:p>
                      <a:r>
                        <a:rPr lang="en-US" sz="2400" dirty="0" err="1"/>
                        <a:t>glandulae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foramina</a:t>
                      </a:r>
                    </a:p>
                    <a:p>
                      <a:r>
                        <a:rPr lang="en-US" sz="2400" dirty="0" err="1"/>
                        <a:t>ligamenta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musculi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nervi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rami</a:t>
                      </a:r>
                    </a:p>
                    <a:p>
                      <a:r>
                        <a:rPr lang="en-US" sz="2400" dirty="0"/>
                        <a:t>venae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4774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777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53B471-D254-D11C-B937-1EDE9B62BB2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 категории существительных в латинском языке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4ED6AC-8B70-8BAA-9C0D-BDC24124275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571500" indent="-571500" algn="ctr">
              <a:buAutoNum type="romanUcPeriod"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(род)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рода </a:t>
            </a:r>
          </a:p>
          <a:p>
            <a:pPr marL="0" indent="0">
              <a:buNone/>
            </a:pPr>
            <a:r>
              <a:rPr lang="ru-RU" sz="2600" dirty="0"/>
              <a:t> 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masculinum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-мужской                         3.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neutrum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)-средний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nervus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нерв                                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brachium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плечо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femininum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arteria (f) –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артерия</a:t>
            </a:r>
          </a:p>
          <a:p>
            <a:pPr marL="0" indent="0">
              <a:buNone/>
            </a:pPr>
            <a:r>
              <a:rPr lang="en-US" sz="2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ru-RU" sz="2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Рода русских и латинских существительных совпадать не обязаны!!!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0C755EBE-0B22-6D99-646A-91CA1B030BA1}"/>
              </a:ext>
            </a:extLst>
          </p:cNvPr>
          <p:cNvGrpSpPr/>
          <p:nvPr/>
        </p:nvGrpSpPr>
        <p:grpSpPr>
          <a:xfrm>
            <a:off x="4607743" y="2444211"/>
            <a:ext cx="27720" cy="18360"/>
            <a:chOff x="4607743" y="2444211"/>
            <a:chExt cx="27720" cy="18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DA9CD7C9-1A8D-2DAE-4F72-A9A0B24004CB}"/>
                    </a:ext>
                  </a:extLst>
                </p14:cNvPr>
                <p14:cNvContentPartPr/>
                <p14:nvPr/>
              </p14:nvContentPartPr>
              <p14:xfrm>
                <a:off x="4635103" y="2444211"/>
                <a:ext cx="360" cy="360"/>
              </p14:xfrm>
            </p:contentPart>
          </mc:Choice>
          <mc:Fallback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DA9CD7C9-1A8D-2DAE-4F72-A9A0B24004CB}"/>
                    </a:ext>
                  </a:extLst>
                </p:cNvPr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626463" y="24352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4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D5891468-A54C-00F3-DC5C-F72010DBEFC9}"/>
                    </a:ext>
                  </a:extLst>
                </p14:cNvPr>
                <p14:cNvContentPartPr/>
                <p14:nvPr/>
              </p14:nvContentPartPr>
              <p14:xfrm>
                <a:off x="4607743" y="2462211"/>
                <a:ext cx="360" cy="360"/>
              </p14:xfrm>
            </p:contentPart>
          </mc:Choice>
          <mc:Fallback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D5891468-A54C-00F3-DC5C-F72010DBEFC9}"/>
                    </a:ext>
                  </a:extLst>
                </p:cNvPr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4599103" y="24535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6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DA8D9528-3284-002F-1811-E88B4CFD73F2}"/>
                  </a:ext>
                </a:extLst>
              </p14:cNvPr>
              <p14:cNvContentPartPr/>
              <p14:nvPr/>
            </p14:nvContentPartPr>
            <p14:xfrm>
              <a:off x="6210172" y="2897450"/>
              <a:ext cx="1298144" cy="570101"/>
            </p14:xfrm>
          </p:contentPart>
        </mc:Choice>
        <mc:Fallback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A8D9528-3284-002F-1811-E88B4CFD73F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174172" y="2861459"/>
                <a:ext cx="1369783" cy="641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8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E3250FE3-4147-1E80-F7D8-F823FFD72E3B}"/>
                  </a:ext>
                </a:extLst>
              </p14:cNvPr>
              <p14:cNvContentPartPr/>
              <p14:nvPr/>
            </p14:nvContentPartPr>
            <p14:xfrm>
              <a:off x="3439541" y="2821636"/>
              <a:ext cx="1748523" cy="630511"/>
            </p14:xfrm>
          </p:contentPart>
        </mc:Choice>
        <mc:Fallback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E3250FE3-4147-1E80-F7D8-F823FFD72E3B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403541" y="2785627"/>
                <a:ext cx="1820163" cy="702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0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D39970EB-6279-07A4-E52C-8778CB7A3EB2}"/>
                  </a:ext>
                </a:extLst>
              </p14:cNvPr>
              <p14:cNvContentPartPr/>
              <p14:nvPr/>
            </p14:nvContentPartPr>
            <p14:xfrm>
              <a:off x="5561144" y="2912228"/>
              <a:ext cx="78651" cy="1292779"/>
            </p14:xfrm>
          </p:contentPart>
        </mc:Choice>
        <mc:Fallback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39970EB-6279-07A4-E52C-8778CB7A3EB2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525230" y="2876227"/>
                <a:ext cx="150119" cy="13644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64112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C15F89-4B3E-9E82-7425-E04A9020F3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 категории существительных в латинском языке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57FBC0-A5A0-4F56-D8E9-542171106AD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Numerus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(число)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числа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Singularis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)-единственное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Pluralis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множественное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артерия			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arteri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артерии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nerv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нерв				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нервы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endParaRPr lang="ru-RU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DB59F68E-488D-5450-570F-5EA08665B072}"/>
                  </a:ext>
                </a:extLst>
              </p14:cNvPr>
              <p14:cNvContentPartPr/>
              <p14:nvPr/>
            </p14:nvContentPartPr>
            <p14:xfrm>
              <a:off x="3739915" y="2906091"/>
              <a:ext cx="1412280" cy="661320"/>
            </p14:xfrm>
          </p:contentPart>
        </mc:Choice>
        <mc:Fallback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B59F68E-488D-5450-570F-5EA08665B07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03915" y="2870091"/>
                <a:ext cx="1483920" cy="7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9BDD8E8C-2B6C-B191-F4B2-187BB69D21F3}"/>
                  </a:ext>
                </a:extLst>
              </p14:cNvPr>
              <p14:cNvContentPartPr/>
              <p14:nvPr/>
            </p14:nvContentPartPr>
            <p14:xfrm>
              <a:off x="5561052" y="2906091"/>
              <a:ext cx="1946880" cy="670320"/>
            </p14:xfrm>
          </p:contentPart>
        </mc:Choice>
        <mc:Fallback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9BDD8E8C-2B6C-B191-F4B2-187BB69D21F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525052" y="2870091"/>
                <a:ext cx="2018520" cy="7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6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111B053F-B140-64F6-FE67-8BAD5B416CDD}"/>
                  </a:ext>
                </a:extLst>
              </p14:cNvPr>
              <p14:cNvContentPartPr/>
              <p14:nvPr/>
            </p14:nvContentPartPr>
            <p14:xfrm>
              <a:off x="2190883" y="4544986"/>
              <a:ext cx="326520" cy="9360"/>
            </p14:xfrm>
          </p:contentPart>
        </mc:Choice>
        <mc:Fallback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111B053F-B140-64F6-FE67-8BAD5B416CDD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154883" y="4508986"/>
                <a:ext cx="3981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8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B55A61EC-BF22-CF0D-F57F-BF83BAF29B56}"/>
                  </a:ext>
                </a:extLst>
              </p14:cNvPr>
              <p14:cNvContentPartPr/>
              <p14:nvPr/>
            </p14:nvContentPartPr>
            <p14:xfrm>
              <a:off x="6193802" y="4522561"/>
              <a:ext cx="425520" cy="18360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B55A61EC-BF22-CF0D-F57F-BF83BAF29B56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157802" y="4486561"/>
                <a:ext cx="4971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0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971131D2-D1AA-AC8C-C853-AFFE1997E064}"/>
                  </a:ext>
                </a:extLst>
              </p14:cNvPr>
              <p14:cNvContentPartPr/>
              <p14:nvPr/>
            </p14:nvContentPartPr>
            <p14:xfrm>
              <a:off x="2145703" y="5581436"/>
              <a:ext cx="416880" cy="720"/>
            </p14:xfrm>
          </p:contentPart>
        </mc:Choice>
        <mc:Fallback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971131D2-D1AA-AC8C-C853-AFFE1997E064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109703" y="5509436"/>
                <a:ext cx="488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2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0132064D-55FB-FD41-D3D0-4EB0CA20595C}"/>
                  </a:ext>
                </a:extLst>
              </p14:cNvPr>
              <p14:cNvContentPartPr/>
              <p14:nvPr/>
            </p14:nvContentPartPr>
            <p14:xfrm>
              <a:off x="5914379" y="5645890"/>
              <a:ext cx="363240" cy="720"/>
            </p14:xfrm>
          </p:contentPart>
        </mc:Choice>
        <mc:Fallback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0132064D-55FB-FD41-D3D0-4EB0CA20595C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878379" y="5573890"/>
                <a:ext cx="43488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22669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1A135D-C757-6A0D-95AE-220AE00723E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 категории существительных в латинском языке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F7B3F63-FD3D-22EA-2004-8767BD60DA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7457605"/>
              </p:ext>
            </p:extLst>
          </p:nvPr>
        </p:nvGraphicFramePr>
        <p:xfrm>
          <a:off x="1295402" y="2441359"/>
          <a:ext cx="9601198" cy="343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7747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433829-BB76-02EA-8A52-4FCE3FC04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0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форма имени существительного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D78F66-4E12-1A38-E7DA-3F229CDF3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139" y="2476870"/>
            <a:ext cx="9538313" cy="31859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форма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латинского существительного включает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три компонента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именительный падеж ед. числа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родительный падеж ед. числа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окончание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рода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				                       1     2    3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 f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крыло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F72A3D7B-7786-6F95-A444-1CE70BDDE9EB}"/>
              </a:ext>
            </a:extLst>
          </p:cNvPr>
          <p:cNvCxnSpPr>
            <a:cxnSpLocks/>
          </p:cNvCxnSpPr>
          <p:nvPr/>
        </p:nvCxnSpPr>
        <p:spPr>
          <a:xfrm>
            <a:off x="5823751" y="4758431"/>
            <a:ext cx="100615" cy="2663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5DD0B1A5-41EC-C122-7CA3-97A11FFF1120}"/>
              </a:ext>
            </a:extLst>
          </p:cNvPr>
          <p:cNvCxnSpPr/>
          <p:nvPr/>
        </p:nvCxnSpPr>
        <p:spPr>
          <a:xfrm>
            <a:off x="6267635" y="4740676"/>
            <a:ext cx="71021" cy="301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D764A5C1-BEE9-BD01-F482-24D32D079104}"/>
              </a:ext>
            </a:extLst>
          </p:cNvPr>
          <p:cNvCxnSpPr/>
          <p:nvPr/>
        </p:nvCxnSpPr>
        <p:spPr>
          <a:xfrm flipH="1">
            <a:off x="6622742" y="4758431"/>
            <a:ext cx="88776" cy="2663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090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4ACD2C-4990-CF59-6B88-58C084F5A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3" y="301842"/>
            <a:ext cx="10508943" cy="12339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склонений существительных и прилагательных</a:t>
            </a:r>
            <a:r>
              <a:rPr lang="ru-RU" dirty="0"/>
              <a:t/>
            </a:r>
            <a:br>
              <a:rPr lang="ru-RU" dirty="0"/>
            </a:br>
            <a:endParaRPr lang="ru-RU" sz="2800" dirty="0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xmlns="" id="{95C2F234-5CB6-61DB-8EE1-72627C41EB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0132635"/>
              </p:ext>
            </p:extLst>
          </p:nvPr>
        </p:nvGraphicFramePr>
        <p:xfrm>
          <a:off x="1017429" y="1879602"/>
          <a:ext cx="10433612" cy="4310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856">
                  <a:extLst>
                    <a:ext uri="{9D8B030D-6E8A-4147-A177-3AD203B41FA5}">
                      <a16:colId xmlns:a16="http://schemas.microsoft.com/office/drawing/2014/main" xmlns="" val="2081917155"/>
                    </a:ext>
                  </a:extLst>
                </a:gridCol>
                <a:gridCol w="878944">
                  <a:extLst>
                    <a:ext uri="{9D8B030D-6E8A-4147-A177-3AD203B41FA5}">
                      <a16:colId xmlns:a16="http://schemas.microsoft.com/office/drawing/2014/main" xmlns="" val="2708125360"/>
                    </a:ext>
                  </a:extLst>
                </a:gridCol>
                <a:gridCol w="868995">
                  <a:extLst>
                    <a:ext uri="{9D8B030D-6E8A-4147-A177-3AD203B41FA5}">
                      <a16:colId xmlns:a16="http://schemas.microsoft.com/office/drawing/2014/main" xmlns="" val="406610565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xmlns="" val="190833783"/>
                    </a:ext>
                  </a:extLst>
                </a:gridCol>
                <a:gridCol w="906204">
                  <a:extLst>
                    <a:ext uri="{9D8B030D-6E8A-4147-A177-3AD203B41FA5}">
                      <a16:colId xmlns:a16="http://schemas.microsoft.com/office/drawing/2014/main" xmlns="" val="2088271771"/>
                    </a:ext>
                  </a:extLst>
                </a:gridCol>
                <a:gridCol w="1614038">
                  <a:extLst>
                    <a:ext uri="{9D8B030D-6E8A-4147-A177-3AD203B41FA5}">
                      <a16:colId xmlns:a16="http://schemas.microsoft.com/office/drawing/2014/main" xmlns="" val="1100476008"/>
                    </a:ext>
                  </a:extLst>
                </a:gridCol>
                <a:gridCol w="858642">
                  <a:extLst>
                    <a:ext uri="{9D8B030D-6E8A-4147-A177-3AD203B41FA5}">
                      <a16:colId xmlns:a16="http://schemas.microsoft.com/office/drawing/2014/main" xmlns="" val="2033292819"/>
                    </a:ext>
                  </a:extLst>
                </a:gridCol>
                <a:gridCol w="888363">
                  <a:extLst>
                    <a:ext uri="{9D8B030D-6E8A-4147-A177-3AD203B41FA5}">
                      <a16:colId xmlns:a16="http://schemas.microsoft.com/office/drawing/2014/main" xmlns="" val="3955712630"/>
                    </a:ext>
                  </a:extLst>
                </a:gridCol>
                <a:gridCol w="836409">
                  <a:extLst>
                    <a:ext uri="{9D8B030D-6E8A-4147-A177-3AD203B41FA5}">
                      <a16:colId xmlns:a16="http://schemas.microsoft.com/office/drawing/2014/main" xmlns="" val="3621232280"/>
                    </a:ext>
                  </a:extLst>
                </a:gridCol>
                <a:gridCol w="1455321">
                  <a:extLst>
                    <a:ext uri="{9D8B030D-6E8A-4147-A177-3AD203B41FA5}">
                      <a16:colId xmlns:a16="http://schemas.microsoft.com/office/drawing/2014/main" xmlns="" val="1829592731"/>
                    </a:ext>
                  </a:extLst>
                </a:gridCol>
              </a:tblGrid>
              <a:tr h="926283"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Склонение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76503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800" b="1" dirty="0">
                        <a:highlight>
                          <a:srgbClr val="00FFFF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      f 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800" b="1" dirty="0">
                        <a:highlight>
                          <a:srgbClr val="00FFFF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85074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Nominativus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Singularis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</a:t>
                      </a:r>
                    </a:p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</a:t>
                      </a:r>
                    </a:p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</a:t>
                      </a:r>
                    </a:p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5124821"/>
                  </a:ext>
                </a:extLst>
              </a:tr>
              <a:tr h="8387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Genetivus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Singularis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ae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is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us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2359694"/>
                  </a:ext>
                </a:extLst>
              </a:tr>
              <a:tr h="8387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Nominativus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Pluralis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</a:t>
                      </a:r>
                      <a:endParaRPr lang="ru-RU" sz="2400" b="1" dirty="0">
                        <a:highlight>
                          <a:srgbClr val="00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400" b="1" dirty="0">
                        <a:highlight>
                          <a:srgbClr val="00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400" b="1" dirty="0">
                        <a:highlight>
                          <a:srgbClr val="00FFFF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endParaRPr lang="ru-RU" sz="2400" b="1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/>
                      <a:r>
                        <a:rPr lang="en-US" sz="2400" b="1" dirty="0" err="1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</a:t>
                      </a:r>
                      <a:endParaRPr lang="ru-RU" sz="2400" b="1" dirty="0">
                        <a:highlight>
                          <a:srgbClr val="00FFFF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</a:t>
                      </a:r>
                      <a:endParaRPr lang="ru-RU" sz="2400" b="1" dirty="0">
                        <a:highlight>
                          <a:srgbClr val="00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</a:t>
                      </a:r>
                      <a:endParaRPr lang="ru-RU" sz="2400" b="1" dirty="0">
                        <a:highlight>
                          <a:srgbClr val="00FFFF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endParaRPr lang="ru-RU" sz="2400" b="1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0293701"/>
                  </a:ext>
                </a:extLst>
              </a:tr>
            </a:tbl>
          </a:graphicData>
        </a:graphic>
      </p:graphicFrame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E130DDCE-FA87-7324-F0C8-75EE6E1CD71E}"/>
              </a:ext>
            </a:extLst>
          </p:cNvPr>
          <p:cNvCxnSpPr/>
          <p:nvPr/>
        </p:nvCxnSpPr>
        <p:spPr>
          <a:xfrm flipH="1">
            <a:off x="4463716" y="4878279"/>
            <a:ext cx="399495" cy="6924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12B85268-2EFD-8189-991F-C99C525368D5}"/>
              </a:ext>
            </a:extLst>
          </p:cNvPr>
          <p:cNvCxnSpPr/>
          <p:nvPr/>
        </p:nvCxnSpPr>
        <p:spPr>
          <a:xfrm flipH="1">
            <a:off x="8566952" y="4909351"/>
            <a:ext cx="435005" cy="6303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F32C625B-7DFD-3B49-8E9E-3742798DFDD4}"/>
              </a:ext>
            </a:extLst>
          </p:cNvPr>
          <p:cNvCxnSpPr/>
          <p:nvPr/>
        </p:nvCxnSpPr>
        <p:spPr>
          <a:xfrm flipH="1">
            <a:off x="3382392" y="4909351"/>
            <a:ext cx="230820" cy="6303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857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07EEE8-7BC8-29BD-5F43-2F0D8085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7" cy="93544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образования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Nominativus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Pluralis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29B356-A23B-C3B1-62A6-704524DF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772" y="2432482"/>
            <a:ext cx="10138299" cy="3746377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Правило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правило среднего рода. Все </a:t>
            </a:r>
            <a:r>
              <a:rPr lang="ru-RU" sz="6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рода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endParaRPr lang="en-US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оканчиваются на 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-а</a:t>
            </a:r>
            <a:r>
              <a:rPr lang="en-US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62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sz="62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0" indent="0">
              <a:buNone/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NomSg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NomPl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septum                                sept</a:t>
            </a:r>
            <a:r>
              <a:rPr lang="en-US" sz="5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перегородки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ganglion                              gangli</a:t>
            </a:r>
            <a:r>
              <a:rPr lang="en-US" sz="5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нервные узлы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ligamentum                        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ligament</a:t>
            </a:r>
            <a:r>
              <a:rPr lang="en-US" sz="50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связки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F3F7E342-9DD5-481A-E491-B4139E7D55B8}"/>
              </a:ext>
            </a:extLst>
          </p:cNvPr>
          <p:cNvCxnSpPr/>
          <p:nvPr/>
        </p:nvCxnSpPr>
        <p:spPr>
          <a:xfrm>
            <a:off x="4643021" y="3790765"/>
            <a:ext cx="17489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229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16A305-4B0A-2D7E-340E-B772659E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793" y="982133"/>
            <a:ext cx="9502803" cy="80228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1-е Правило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BBA83A-79E1-FF1B-85BF-5AC2B237E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NomSg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NomPl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cornu                  	corn</a:t>
            </a:r>
            <a:r>
              <a:rPr lang="en-US" sz="32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рога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genu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en-US" sz="3200" b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(колени)</a:t>
            </a:r>
          </a:p>
          <a:p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2F6CC54E-5BFD-582C-0528-825E49883E40}"/>
              </a:ext>
            </a:extLst>
          </p:cNvPr>
          <p:cNvCxnSpPr/>
          <p:nvPr/>
        </p:nvCxnSpPr>
        <p:spPr>
          <a:xfrm>
            <a:off x="6320901" y="2831977"/>
            <a:ext cx="14381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4888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599</TotalTime>
  <Words>572</Words>
  <Application>Microsoft Office PowerPoint</Application>
  <PresentationFormat>Произвольный</PresentationFormat>
  <Paragraphs>214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Натуральные материалы</vt:lpstr>
      <vt:lpstr>Nominativus Pluralis </vt:lpstr>
      <vt:lpstr> Что необходимо знать для успешной работы с терминами в Nominativus Pluralis  </vt:lpstr>
      <vt:lpstr>Грамматические категории существительных в латинском языке</vt:lpstr>
      <vt:lpstr>Грамматические категории существительных в латинском языке</vt:lpstr>
      <vt:lpstr>Грамматические категории существительных в латинском языке</vt:lpstr>
      <vt:lpstr>  Словарная форма имени существительного </vt:lpstr>
      <vt:lpstr>  Таблица склонений существительных и прилагательных </vt:lpstr>
      <vt:lpstr>Правила образования  Nominativus Pluralis</vt:lpstr>
      <vt:lpstr>1-е Правило</vt:lpstr>
      <vt:lpstr>1-е Правило NB! Для работы с III склонением существительных необходимо вспомнить как определяют основу! </vt:lpstr>
      <vt:lpstr>2-e Правило </vt:lpstr>
      <vt:lpstr>2-e Правило  </vt:lpstr>
      <vt:lpstr>2-e Правило</vt:lpstr>
      <vt:lpstr>3-е Правило </vt:lpstr>
      <vt:lpstr>Имя прилагательное</vt:lpstr>
      <vt:lpstr> Nominativus Pluralis   1 группа прилагательных – I и II склонение </vt:lpstr>
      <vt:lpstr>Nominativus Pluralis   1 группа прилагательных – I и II склонение</vt:lpstr>
      <vt:lpstr>Nominativus Pluralis   2 группа прилагательных – III склонение</vt:lpstr>
      <vt:lpstr>Nominativus Pluralis   2 группа прилагательных – III склонение</vt:lpstr>
      <vt:lpstr>«Особая группа прилагательных» - Сравнительная степень – III склонение</vt:lpstr>
      <vt:lpstr>Перевод термина в Nominativus Pluralis</vt:lpstr>
      <vt:lpstr>Перевод термина в Nominativus Pluralis</vt:lpstr>
      <vt:lpstr> Общеупотребительные сокращения терминов-существительных в Nominativus Pluralis  в анатомической терминологии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Nominativus Pluralis </dc:title>
  <dc:creator>User</dc:creator>
  <cp:lastModifiedBy>user</cp:lastModifiedBy>
  <cp:revision>8</cp:revision>
  <dcterms:created xsi:type="dcterms:W3CDTF">2025-09-28T15:06:02Z</dcterms:created>
  <dcterms:modified xsi:type="dcterms:W3CDTF">2025-09-29T10:32:07Z</dcterms:modified>
</cp:coreProperties>
</file>