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75" r:id="rId5"/>
    <p:sldId id="258" r:id="rId6"/>
    <p:sldId id="259" r:id="rId7"/>
    <p:sldId id="260" r:id="rId8"/>
    <p:sldId id="262" r:id="rId9"/>
    <p:sldId id="265" r:id="rId10"/>
    <p:sldId id="266" r:id="rId11"/>
    <p:sldId id="267" r:id="rId12"/>
    <p:sldId id="279" r:id="rId13"/>
    <p:sldId id="264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52031-0FFB-445B-8DAE-6D852882D38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47E666-B290-42B5-A091-1204CB869F97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 участию голоса и шума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15C0388D-EBD6-4251-BAD9-48930EBE7F4F}" type="parTrans" cxnId="{A7D5C6AA-F671-4271-BF60-F83B5803E0D9}">
      <dgm:prSet/>
      <dgm:spPr/>
      <dgm:t>
        <a:bodyPr/>
        <a:lstStyle/>
        <a:p>
          <a:endParaRPr lang="ru-RU"/>
        </a:p>
      </dgm:t>
    </dgm:pt>
    <dgm:pt modelId="{5B9DBD78-E2C3-4D1A-A176-D121E9B691A1}" type="sibTrans" cxnId="{A7D5C6AA-F671-4271-BF60-F83B5803E0D9}">
      <dgm:prSet/>
      <dgm:spPr/>
      <dgm:t>
        <a:bodyPr/>
        <a:lstStyle/>
        <a:p>
          <a:endParaRPr lang="ru-RU"/>
        </a:p>
      </dgm:t>
    </dgm:pt>
    <dgm:pt modelId="{0C4E7CB4-1A98-403F-AEE8-E77E84FDEB61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Сонорные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[л], [л'], [м], [м'], [н], [н'], [р], [р'], [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j']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B5CA617-F5AA-4336-BEEB-1417B667ECE0}" type="parTrans" cxnId="{C02B2D9F-3EB9-4E96-9048-9805200AC9C4}">
      <dgm:prSet/>
      <dgm:spPr/>
      <dgm:t>
        <a:bodyPr/>
        <a:lstStyle/>
        <a:p>
          <a:endParaRPr lang="ru-RU"/>
        </a:p>
      </dgm:t>
    </dgm:pt>
    <dgm:pt modelId="{C70E3061-51A4-43EA-822A-F55B3838AE6D}" type="sibTrans" cxnId="{C02B2D9F-3EB9-4E96-9048-9805200AC9C4}">
      <dgm:prSet/>
      <dgm:spPr/>
      <dgm:t>
        <a:bodyPr/>
        <a:lstStyle/>
        <a:p>
          <a:endParaRPr lang="ru-RU"/>
        </a:p>
      </dgm:t>
    </dgm:pt>
    <dgm:pt modelId="{5E473592-63A4-4950-BDCA-629336320B0B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Шумные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звонкие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[б], [в], [г], [д], [ж], [з] или </a:t>
          </a: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глухие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 [к], [п], [с], [т], [ф], [х], [ц], [ч'], [ш], [ш']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BAAC237-EFD7-49E0-BA5A-BE443119B653}" type="parTrans" cxnId="{91C518B0-9696-4536-B1BB-48D6572D480B}">
      <dgm:prSet/>
      <dgm:spPr/>
      <dgm:t>
        <a:bodyPr/>
        <a:lstStyle/>
        <a:p>
          <a:endParaRPr lang="ru-RU"/>
        </a:p>
      </dgm:t>
    </dgm:pt>
    <dgm:pt modelId="{00B2E56E-7EB2-4F15-A24D-E51F2A700E28}" type="sibTrans" cxnId="{91C518B0-9696-4536-B1BB-48D6572D480B}">
      <dgm:prSet/>
      <dgm:spPr/>
      <dgm:t>
        <a:bodyPr/>
        <a:lstStyle/>
        <a:p>
          <a:endParaRPr lang="ru-RU"/>
        </a:p>
      </dgm:t>
    </dgm:pt>
    <dgm:pt modelId="{8C6896D3-D6EF-4E75-AEFA-4F43071C3B5F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 месту образования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077A152D-DF48-4207-9AB7-B5DF035AC1DB}" type="parTrans" cxnId="{4EDCE6D3-5A1F-45A0-A7B3-B5ED96F66F0E}">
      <dgm:prSet/>
      <dgm:spPr/>
      <dgm:t>
        <a:bodyPr/>
        <a:lstStyle/>
        <a:p>
          <a:endParaRPr lang="ru-RU"/>
        </a:p>
      </dgm:t>
    </dgm:pt>
    <dgm:pt modelId="{0741EE73-165A-444F-8BE4-CA677B43DE24}" type="sibTrans" cxnId="{4EDCE6D3-5A1F-45A0-A7B3-B5ED96F66F0E}">
      <dgm:prSet/>
      <dgm:spPr/>
      <dgm:t>
        <a:bodyPr/>
        <a:lstStyle/>
        <a:p>
          <a:endParaRPr lang="ru-RU"/>
        </a:p>
      </dgm:t>
    </dgm:pt>
    <dgm:pt modelId="{34D252F1-BEE9-4C45-B62F-3F3E712D7F69}">
      <dgm:prSet phldrT="[Текст]" custT="1"/>
      <dgm:spPr/>
      <dgm:t>
        <a:bodyPr/>
        <a:lstStyle/>
        <a:p>
          <a:pPr marL="0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Губные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губно-губные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[б], [м], [п], </a:t>
          </a: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губно-зубные [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в], [ф]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FBC3987F-0A43-423A-A920-35378D82BED9}" type="parTrans" cxnId="{E9B46307-485D-4180-8D64-DF935416AAF0}">
      <dgm:prSet/>
      <dgm:spPr/>
      <dgm:t>
        <a:bodyPr/>
        <a:lstStyle/>
        <a:p>
          <a:endParaRPr lang="ru-RU"/>
        </a:p>
      </dgm:t>
    </dgm:pt>
    <dgm:pt modelId="{7D81D7D0-E5C7-46DB-8592-FBB11D4E1F29}" type="sibTrans" cxnId="{E9B46307-485D-4180-8D64-DF935416AAF0}">
      <dgm:prSet/>
      <dgm:spPr/>
      <dgm:t>
        <a:bodyPr/>
        <a:lstStyle/>
        <a:p>
          <a:endParaRPr lang="ru-RU"/>
        </a:p>
      </dgm:t>
    </dgm:pt>
    <dgm:pt modelId="{C7E12FBD-1968-4987-87BE-5C9A8772EFE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Язычные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2EC29C2-9DDA-48CF-A92B-5E8942CB58FC}" type="parTrans" cxnId="{696C38B9-0367-4D1B-9D8E-FE96D72498BF}">
      <dgm:prSet/>
      <dgm:spPr/>
      <dgm:t>
        <a:bodyPr/>
        <a:lstStyle/>
        <a:p>
          <a:endParaRPr lang="ru-RU"/>
        </a:p>
      </dgm:t>
    </dgm:pt>
    <dgm:pt modelId="{C796645C-6C41-4B70-8C6D-9813B07246C4}" type="sibTrans" cxnId="{696C38B9-0367-4D1B-9D8E-FE96D72498BF}">
      <dgm:prSet/>
      <dgm:spPr/>
      <dgm:t>
        <a:bodyPr/>
        <a:lstStyle/>
        <a:p>
          <a:endParaRPr lang="ru-RU"/>
        </a:p>
      </dgm:t>
    </dgm:pt>
    <dgm:pt modelId="{47534B45-B310-4B8D-B6EA-0A8D1CEBAF5C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 способу образования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FB464793-7859-4639-B848-82C8D31BDBA0}" type="parTrans" cxnId="{2263A64D-455A-4805-898B-44A66C4C66E5}">
      <dgm:prSet/>
      <dgm:spPr/>
      <dgm:t>
        <a:bodyPr/>
        <a:lstStyle/>
        <a:p>
          <a:endParaRPr lang="ru-RU"/>
        </a:p>
      </dgm:t>
    </dgm:pt>
    <dgm:pt modelId="{7EDA8F86-A6C8-4295-BE1B-0699682D255A}" type="sibTrans" cxnId="{2263A64D-455A-4805-898B-44A66C4C66E5}">
      <dgm:prSet/>
      <dgm:spPr/>
      <dgm:t>
        <a:bodyPr/>
        <a:lstStyle/>
        <a:p>
          <a:endParaRPr lang="ru-RU"/>
        </a:p>
      </dgm:t>
    </dgm:pt>
    <dgm:pt modelId="{4C7FAC06-D442-4CD7-B34D-332B91132FE8}">
      <dgm:prSet phldrT="[Текст]" custT="1"/>
      <dgm:spPr/>
      <dgm:t>
        <a:bodyPr/>
        <a:lstStyle/>
        <a:p>
          <a:pPr algn="just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мычно-взрывные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[б], [п], [д], [т], [г], [к]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546542F7-EB9C-442B-8F48-9DF7BA30D81C}" type="parTrans" cxnId="{C3746C68-5895-4D29-8B4A-0B5872904CDA}">
      <dgm:prSet/>
      <dgm:spPr/>
      <dgm:t>
        <a:bodyPr/>
        <a:lstStyle/>
        <a:p>
          <a:endParaRPr lang="ru-RU"/>
        </a:p>
      </dgm:t>
    </dgm:pt>
    <dgm:pt modelId="{58DBD7C0-AB08-4BD8-81A4-328AB3E7DDD3}" type="sibTrans" cxnId="{C3746C68-5895-4D29-8B4A-0B5872904CDA}">
      <dgm:prSet/>
      <dgm:spPr/>
      <dgm:t>
        <a:bodyPr/>
        <a:lstStyle/>
        <a:p>
          <a:endParaRPr lang="ru-RU"/>
        </a:p>
      </dgm:t>
    </dgm:pt>
    <dgm:pt modelId="{46F3272B-FA12-49A4-9202-613F296E4166}">
      <dgm:prSet phldrT="[Текст]" custT="1"/>
      <dgm:spPr/>
      <dgm:t>
        <a:bodyPr/>
        <a:lstStyle/>
        <a:p>
          <a:pPr algn="just"/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боковой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[р]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E570BD7-3CBD-4AB0-BAF1-B5B08A257DD5}" type="parTrans" cxnId="{7C28D295-556A-43A4-B6F9-401BDF762A00}">
      <dgm:prSet/>
      <dgm:spPr/>
      <dgm:t>
        <a:bodyPr/>
        <a:lstStyle/>
        <a:p>
          <a:endParaRPr lang="ru-RU"/>
        </a:p>
      </dgm:t>
    </dgm:pt>
    <dgm:pt modelId="{9337775E-EB1D-4674-83E5-68FBB3D88CA1}" type="sibTrans" cxnId="{7C28D295-556A-43A4-B6F9-401BDF762A00}">
      <dgm:prSet/>
      <dgm:spPr/>
      <dgm:t>
        <a:bodyPr/>
        <a:lstStyle/>
        <a:p>
          <a:endParaRPr lang="ru-RU"/>
        </a:p>
      </dgm:t>
    </dgm:pt>
    <dgm:pt modelId="{0AB7C1E4-A609-4574-9D6D-AF576DAE7085}">
      <dgm:prSet custT="1"/>
      <dgm:spPr/>
      <dgm:t>
        <a:bodyPr/>
        <a:lstStyle/>
        <a:p>
          <a:pPr algn="just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В русском языке каждый твердый согласный имеет свою мягкую пару, который является отдельным самостоятельным звуком.</a:t>
          </a:r>
          <a:br>
            <a:rPr lang="ru-RU" sz="1600" b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Не имеют пары звуки: [ж], [ш], [ц] — они всегда твердые в любых позициях, [ч'], [ш'], [j'] — эти звуки мягкие и в любой позиции остаются полностью мягкими.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F6FED87C-E533-4202-9339-E619D465C322}" type="parTrans" cxnId="{0BE3FD35-7940-459D-885A-942725960FC7}">
      <dgm:prSet/>
      <dgm:spPr/>
      <dgm:t>
        <a:bodyPr/>
        <a:lstStyle/>
        <a:p>
          <a:endParaRPr lang="ru-RU"/>
        </a:p>
      </dgm:t>
    </dgm:pt>
    <dgm:pt modelId="{D3F1BE72-4F27-4793-8F82-436407BAECD1}" type="sibTrans" cxnId="{0BE3FD35-7940-459D-885A-942725960FC7}">
      <dgm:prSet/>
      <dgm:spPr/>
      <dgm:t>
        <a:bodyPr/>
        <a:lstStyle/>
        <a:p>
          <a:endParaRPr lang="ru-RU"/>
        </a:p>
      </dgm:t>
    </dgm:pt>
    <dgm:pt modelId="{4AC07D2D-F41A-426F-A851-FE1F96219C39}">
      <dgm:prSet custT="1"/>
      <dgm:spPr/>
      <dgm:t>
        <a:bodyPr/>
        <a:lstStyle/>
        <a:p>
          <a:pPr algn="just"/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F615789B-D215-4A05-B04A-55CD0F491E89}" type="parTrans" cxnId="{79B8E1EE-E087-4492-85C2-FB753BD68775}">
      <dgm:prSet/>
      <dgm:spPr/>
      <dgm:t>
        <a:bodyPr/>
        <a:lstStyle/>
        <a:p>
          <a:endParaRPr lang="ru-RU"/>
        </a:p>
      </dgm:t>
    </dgm:pt>
    <dgm:pt modelId="{0B9987C0-5CF5-4DFE-B7E8-3515D2054D36}" type="sibTrans" cxnId="{79B8E1EE-E087-4492-85C2-FB753BD68775}">
      <dgm:prSet/>
      <dgm:spPr/>
      <dgm:t>
        <a:bodyPr/>
        <a:lstStyle/>
        <a:p>
          <a:endParaRPr lang="ru-RU"/>
        </a:p>
      </dgm:t>
    </dgm:pt>
    <dgm:pt modelId="{60F1C93B-A254-47C0-AB26-F304D64A1827}">
      <dgm:prSet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По наличию и отсутствию смягчения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40ED79A6-6BE7-49C2-875E-BC4EFAFCF06F}" type="parTrans" cxnId="{05CB81FB-9FD8-4284-9ABF-BCCA0463977D}">
      <dgm:prSet/>
      <dgm:spPr/>
      <dgm:t>
        <a:bodyPr/>
        <a:lstStyle/>
        <a:p>
          <a:endParaRPr lang="ru-RU"/>
        </a:p>
      </dgm:t>
    </dgm:pt>
    <dgm:pt modelId="{30F3C55A-4FBE-4664-B398-E9046FA47D81}" type="sibTrans" cxnId="{05CB81FB-9FD8-4284-9ABF-BCCA0463977D}">
      <dgm:prSet/>
      <dgm:spPr/>
      <dgm:t>
        <a:bodyPr/>
        <a:lstStyle/>
        <a:p>
          <a:endParaRPr lang="ru-RU"/>
        </a:p>
      </dgm:t>
    </dgm:pt>
    <dgm:pt modelId="{85C5A594-41C6-466D-A0AD-652C664B3C8C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Фрикативные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[в], [ф], [з], [с], [ж], [ш], [х], [ш'], [j']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7423A90-D487-4AB6-B890-7DA9C21D5BEC}" type="parTrans" cxnId="{BD342F28-B934-4082-927B-36D3D1AB55AE}">
      <dgm:prSet/>
      <dgm:spPr/>
      <dgm:t>
        <a:bodyPr/>
        <a:lstStyle/>
        <a:p>
          <a:endParaRPr lang="ru-RU"/>
        </a:p>
      </dgm:t>
    </dgm:pt>
    <dgm:pt modelId="{BBB440C7-E2FC-47E9-AA09-F8C41AA5FA55}" type="sibTrans" cxnId="{BD342F28-B934-4082-927B-36D3D1AB55AE}">
      <dgm:prSet/>
      <dgm:spPr/>
      <dgm:t>
        <a:bodyPr/>
        <a:lstStyle/>
        <a:p>
          <a:endParaRPr lang="ru-RU"/>
        </a:p>
      </dgm:t>
    </dgm:pt>
    <dgm:pt modelId="{EA533AC2-92D2-45B2-80D2-E828C136A02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Аффрикаты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[ц] = [т-с], [ч'] = [т-ш]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5C84C0CD-7736-46B5-8F8B-BD13E82049CD}" type="parTrans" cxnId="{E9753520-0956-4D06-BD8B-6C9C9B0BA8DA}">
      <dgm:prSet/>
      <dgm:spPr/>
      <dgm:t>
        <a:bodyPr/>
        <a:lstStyle/>
        <a:p>
          <a:endParaRPr lang="ru-RU"/>
        </a:p>
      </dgm:t>
    </dgm:pt>
    <dgm:pt modelId="{F7CD5282-BE3C-4FDC-B410-4FC4D2A13BB7}" type="sibTrans" cxnId="{E9753520-0956-4D06-BD8B-6C9C9B0BA8DA}">
      <dgm:prSet/>
      <dgm:spPr/>
      <dgm:t>
        <a:bodyPr/>
        <a:lstStyle/>
        <a:p>
          <a:endParaRPr lang="ru-RU"/>
        </a:p>
      </dgm:t>
    </dgm:pt>
    <dgm:pt modelId="{61D73B1C-9EFD-43BD-A418-BF6D0FC849E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Смычно-проходные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04F1E22-E1F4-4824-BB92-0DBF94062493}" type="parTrans" cxnId="{15EA9900-3A75-4529-9A68-9185568F08A0}">
      <dgm:prSet/>
      <dgm:spPr/>
      <dgm:t>
        <a:bodyPr/>
        <a:lstStyle/>
        <a:p>
          <a:endParaRPr lang="ru-RU"/>
        </a:p>
      </dgm:t>
    </dgm:pt>
    <dgm:pt modelId="{DB9D048D-74A2-4C6D-8B07-BE2157B95D31}" type="sibTrans" cxnId="{15EA9900-3A75-4529-9A68-9185568F08A0}">
      <dgm:prSet/>
      <dgm:spPr/>
      <dgm:t>
        <a:bodyPr/>
        <a:lstStyle/>
        <a:p>
          <a:endParaRPr lang="ru-RU"/>
        </a:p>
      </dgm:t>
    </dgm:pt>
    <dgm:pt modelId="{21A880E3-814F-49FC-AA33-022692F370DA}">
      <dgm:prSet phldrT="[Текст]" custT="1"/>
      <dgm:spPr/>
      <dgm:t>
        <a:bodyPr/>
        <a:lstStyle/>
        <a:p>
          <a:pPr algn="just"/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носовые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[м], [н]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78328A4D-1888-4B49-877A-B12DD9F3CC8E}" type="parTrans" cxnId="{03BAB21F-23EE-4F04-ACAC-ED590476552F}">
      <dgm:prSet/>
      <dgm:spPr/>
      <dgm:t>
        <a:bodyPr/>
        <a:lstStyle/>
        <a:p>
          <a:endParaRPr lang="ru-RU"/>
        </a:p>
      </dgm:t>
    </dgm:pt>
    <dgm:pt modelId="{0738E0DA-87EB-4005-A965-282243453C96}" type="sibTrans" cxnId="{03BAB21F-23EE-4F04-ACAC-ED590476552F}">
      <dgm:prSet/>
      <dgm:spPr/>
      <dgm:t>
        <a:bodyPr/>
        <a:lstStyle/>
        <a:p>
          <a:endParaRPr lang="ru-RU"/>
        </a:p>
      </dgm:t>
    </dgm:pt>
    <dgm:pt modelId="{7937091C-6966-4DC2-BDD3-D18C23758FC1}">
      <dgm:prSet phldrT="[Текст]" custT="1"/>
      <dgm:spPr/>
      <dgm:t>
        <a:bodyPr/>
        <a:lstStyle/>
        <a:p>
          <a:pPr algn="just"/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ротовой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[л]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D4B367BC-D7C7-478A-9C4A-CBF8E3DF3040}" type="parTrans" cxnId="{61453C7E-AEA6-4EF6-A6DA-B1A2A672300C}">
      <dgm:prSet/>
      <dgm:spPr/>
      <dgm:t>
        <a:bodyPr/>
        <a:lstStyle/>
        <a:p>
          <a:endParaRPr lang="ru-RU"/>
        </a:p>
      </dgm:t>
    </dgm:pt>
    <dgm:pt modelId="{B5A7376B-42DC-4A28-B1E7-8FDF089B4F27}" type="sibTrans" cxnId="{61453C7E-AEA6-4EF6-A6DA-B1A2A672300C}">
      <dgm:prSet/>
      <dgm:spPr/>
      <dgm:t>
        <a:bodyPr/>
        <a:lstStyle/>
        <a:p>
          <a:endParaRPr lang="ru-RU"/>
        </a:p>
      </dgm:t>
    </dgm:pt>
    <dgm:pt modelId="{51C4EA21-F5CD-408B-BC18-F7AACF78F8AA}">
      <dgm:prSet phldrT="[Текст]" custT="1"/>
      <dgm:spPr/>
      <dgm:t>
        <a:bodyPr/>
        <a:lstStyle/>
        <a:p>
          <a:pPr marL="171450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небно-зубные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[ж], [ш], [ш'], [ч'], [р]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5808D03-CFD0-4EFD-9ACB-2A3717569374}" type="parTrans" cxnId="{FE8E0A4D-F447-4C3C-9D84-292B11EF0D4A}">
      <dgm:prSet/>
      <dgm:spPr/>
      <dgm:t>
        <a:bodyPr/>
        <a:lstStyle/>
        <a:p>
          <a:endParaRPr lang="ru-RU"/>
        </a:p>
      </dgm:t>
    </dgm:pt>
    <dgm:pt modelId="{2C6FD236-BCCD-48B7-999B-A8174BE8262C}" type="sibTrans" cxnId="{FE8E0A4D-F447-4C3C-9D84-292B11EF0D4A}">
      <dgm:prSet/>
      <dgm:spPr/>
      <dgm:t>
        <a:bodyPr/>
        <a:lstStyle/>
        <a:p>
          <a:endParaRPr lang="ru-RU"/>
        </a:p>
      </dgm:t>
    </dgm:pt>
    <dgm:pt modelId="{AF0BF6AC-F19F-4679-95A6-A728CF49220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переднеязычные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[т][т'][д][д'][с][с'][з][з'][ц][л][л'][н][н'],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0FBDCF57-DA06-47F4-9CEF-E811126E075D}" type="parTrans" cxnId="{A7D02EA8-67AA-4C6B-B7F8-EA6723C01B5F}">
      <dgm:prSet/>
      <dgm:spPr/>
      <dgm:t>
        <a:bodyPr/>
        <a:lstStyle/>
        <a:p>
          <a:endParaRPr lang="ru-RU"/>
        </a:p>
      </dgm:t>
    </dgm:pt>
    <dgm:pt modelId="{3ACA034B-F156-4D38-B019-A9939FCF2589}" type="sibTrans" cxnId="{A7D02EA8-67AA-4C6B-B7F8-EA6723C01B5F}">
      <dgm:prSet/>
      <dgm:spPr/>
      <dgm:t>
        <a:bodyPr/>
        <a:lstStyle/>
        <a:p>
          <a:endParaRPr lang="ru-RU"/>
        </a:p>
      </dgm:t>
    </dgm:pt>
    <dgm:pt modelId="{EF9EE353-2223-4E13-BE40-D304B3AAD60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среднеязычные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[j']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8DD1EBD-1A17-47A1-AC3F-45DD8410DC26}" type="parTrans" cxnId="{6ADDA959-20C1-4447-B947-42F928B30B69}">
      <dgm:prSet/>
      <dgm:spPr/>
      <dgm:t>
        <a:bodyPr/>
        <a:lstStyle/>
        <a:p>
          <a:endParaRPr lang="ru-RU"/>
        </a:p>
      </dgm:t>
    </dgm:pt>
    <dgm:pt modelId="{2FE2B5E7-3D9C-4D48-98D4-C52D3CCCC1B7}" type="sibTrans" cxnId="{6ADDA959-20C1-4447-B947-42F928B30B69}">
      <dgm:prSet/>
      <dgm:spPr/>
      <dgm:t>
        <a:bodyPr/>
        <a:lstStyle/>
        <a:p>
          <a:endParaRPr lang="ru-RU"/>
        </a:p>
      </dgm:t>
    </dgm:pt>
    <dgm:pt modelId="{8FEBC696-0E2B-466E-9445-F0476810166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i="1" dirty="0" smtClean="0">
              <a:latin typeface="Times New Roman" pitchFamily="18" charset="0"/>
              <a:cs typeface="Times New Roman" pitchFamily="18" charset="0"/>
            </a:rPr>
            <a:t>заднеязычные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[г], [к], [х]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888B20E6-A67F-443C-889D-ADC3377F27F4}" type="parTrans" cxnId="{80998293-4D22-41C0-BEC8-5FF5BEE0283F}">
      <dgm:prSet/>
      <dgm:spPr/>
      <dgm:t>
        <a:bodyPr/>
        <a:lstStyle/>
        <a:p>
          <a:endParaRPr lang="ru-RU"/>
        </a:p>
      </dgm:t>
    </dgm:pt>
    <dgm:pt modelId="{47C63CA8-5308-4EEB-8D8E-F98A9E3365F7}" type="sibTrans" cxnId="{80998293-4D22-41C0-BEC8-5FF5BEE0283F}">
      <dgm:prSet/>
      <dgm:spPr/>
      <dgm:t>
        <a:bodyPr/>
        <a:lstStyle/>
        <a:p>
          <a:endParaRPr lang="ru-RU"/>
        </a:p>
      </dgm:t>
    </dgm:pt>
    <dgm:pt modelId="{562B91D4-A61B-46D2-80FC-D7455703DDC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Зубные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[д], [т], [з], [с], [л], [н], [ц]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25ED8E25-DD00-4357-92A7-53E45D0A2FF0}" type="parTrans" cxnId="{C34D2539-B345-48BB-B1F2-D2107AC1A550}">
      <dgm:prSet/>
      <dgm:spPr/>
      <dgm:t>
        <a:bodyPr/>
        <a:lstStyle/>
        <a:p>
          <a:endParaRPr lang="ru-RU"/>
        </a:p>
      </dgm:t>
    </dgm:pt>
    <dgm:pt modelId="{EE87E2EE-9112-473F-97DC-9BE933B1F99D}" type="sibTrans" cxnId="{C34D2539-B345-48BB-B1F2-D2107AC1A550}">
      <dgm:prSet/>
      <dgm:spPr/>
      <dgm:t>
        <a:bodyPr/>
        <a:lstStyle/>
        <a:p>
          <a:endParaRPr lang="ru-RU"/>
        </a:p>
      </dgm:t>
    </dgm:pt>
    <dgm:pt modelId="{1A637954-AB90-4939-806D-F76AF5DDA079}" type="pres">
      <dgm:prSet presAssocID="{F8E52031-0FFB-445B-8DAE-6D852882D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11855-37EA-497C-A992-308B1509713D}" type="pres">
      <dgm:prSet presAssocID="{7947E666-B290-42B5-A091-1204CB869F97}" presName="linNode" presStyleCnt="0"/>
      <dgm:spPr/>
    </dgm:pt>
    <dgm:pt modelId="{1C9DE29C-8CBE-4B6D-BFA6-96B65CD3368B}" type="pres">
      <dgm:prSet presAssocID="{7947E666-B290-42B5-A091-1204CB869F97}" presName="parentText" presStyleLbl="node1" presStyleIdx="0" presStyleCnt="4" custAng="21047683" custScaleX="59349" custScaleY="48529" custLinFactNeighborX="1562" custLinFactNeighborY="9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42CB7-D91D-4B51-8526-263E896AD224}" type="pres">
      <dgm:prSet presAssocID="{7947E666-B290-42B5-A091-1204CB869F97}" presName="descendantText" presStyleLbl="alignAccFollowNode1" presStyleIdx="0" presStyleCnt="4" custScaleX="122866" custScaleY="60021" custLinFactNeighborX="1626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B76A-6EBD-4A3D-889D-2AFAD30908BA}" type="pres">
      <dgm:prSet presAssocID="{5B9DBD78-E2C3-4D1A-A176-D121E9B691A1}" presName="sp" presStyleCnt="0"/>
      <dgm:spPr/>
    </dgm:pt>
    <dgm:pt modelId="{17E2640D-93E0-403D-85C7-650FCFD36D59}" type="pres">
      <dgm:prSet presAssocID="{8C6896D3-D6EF-4E75-AEFA-4F43071C3B5F}" presName="linNode" presStyleCnt="0"/>
      <dgm:spPr/>
    </dgm:pt>
    <dgm:pt modelId="{A70DBF3D-6450-474A-BA88-322DD53E5774}" type="pres">
      <dgm:prSet presAssocID="{8C6896D3-D6EF-4E75-AEFA-4F43071C3B5F}" presName="parentText" presStyleLbl="node1" presStyleIdx="1" presStyleCnt="4" custAng="21062354" custScaleX="59349" custScaleY="59163" custLinFactNeighborX="1526" custLinFactNeighborY="7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4555-12F5-4B60-B005-6127C18BF2FA}" type="pres">
      <dgm:prSet presAssocID="{8C6896D3-D6EF-4E75-AEFA-4F43071C3B5F}" presName="descendantText" presStyleLbl="alignAccFollowNode1" presStyleIdx="1" presStyleCnt="4" custScaleX="121747" custScaleY="1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491ED-62EF-4499-BCED-073C79A4A762}" type="pres">
      <dgm:prSet presAssocID="{0741EE73-165A-444F-8BE4-CA677B43DE24}" presName="sp" presStyleCnt="0"/>
      <dgm:spPr/>
    </dgm:pt>
    <dgm:pt modelId="{D37E37B6-018B-4D16-B527-BAC48B15D391}" type="pres">
      <dgm:prSet presAssocID="{47534B45-B310-4B8D-B6EA-0A8D1CEBAF5C}" presName="linNode" presStyleCnt="0"/>
      <dgm:spPr/>
    </dgm:pt>
    <dgm:pt modelId="{5905CC61-D31A-4032-BFFA-B505E9A360FA}" type="pres">
      <dgm:prSet presAssocID="{47534B45-B310-4B8D-B6EA-0A8D1CEBAF5C}" presName="parentText" presStyleLbl="node1" presStyleIdx="2" presStyleCnt="4" custAng="20861824" custScaleX="59349" custScaleY="59163" custLinFactNeighborX="1983" custLinFactNeighborY="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C0932-9C56-47E4-8720-B1E73061B4BE}" type="pres">
      <dgm:prSet presAssocID="{47534B45-B310-4B8D-B6EA-0A8D1CEBAF5C}" presName="descendantText" presStyleLbl="alignAccFollowNode1" presStyleIdx="2" presStyleCnt="4" custScaleX="12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A183C-204A-4152-AC3C-BFA6E61B5751}" type="pres">
      <dgm:prSet presAssocID="{7EDA8F86-A6C8-4295-BE1B-0699682D255A}" presName="sp" presStyleCnt="0"/>
      <dgm:spPr/>
    </dgm:pt>
    <dgm:pt modelId="{8AFB6193-193E-4315-A701-FB2F2B7058C8}" type="pres">
      <dgm:prSet presAssocID="{60F1C93B-A254-47C0-AB26-F304D64A1827}" presName="linNode" presStyleCnt="0"/>
      <dgm:spPr/>
    </dgm:pt>
    <dgm:pt modelId="{D690945D-ECFC-44FB-9A22-CA80CE828CDC}" type="pres">
      <dgm:prSet presAssocID="{60F1C93B-A254-47C0-AB26-F304D64A1827}" presName="parentText" presStyleLbl="node1" presStyleIdx="3" presStyleCnt="4" custAng="20686488" custScaleX="59349" custScaleY="47980" custLinFactNeighborX="253" custLinFactNeighborY="-1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EA7F-CEFA-4E20-AD8B-6234E5EA179B}" type="pres">
      <dgm:prSet presAssocID="{60F1C93B-A254-47C0-AB26-F304D64A1827}" presName="descendantText" presStyleLbl="alignAccFollowNode1" presStyleIdx="3" presStyleCnt="4" custScaleX="118499" custScaleY="68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EAD14-D75F-4D27-8D78-966347D4FD27}" type="presOf" srcId="{AF0BF6AC-F19F-4679-95A6-A728CF492205}" destId="{8B6C4555-12F5-4B60-B005-6127C18BF2FA}" srcOrd="0" destOrd="2" presId="urn:microsoft.com/office/officeart/2005/8/layout/vList5"/>
    <dgm:cxn modelId="{E9B46307-485D-4180-8D64-DF935416AAF0}" srcId="{8C6896D3-D6EF-4E75-AEFA-4F43071C3B5F}" destId="{34D252F1-BEE9-4C45-B62F-3F3E712D7F69}" srcOrd="0" destOrd="0" parTransId="{FBC3987F-0A43-423A-A920-35378D82BED9}" sibTransId="{7D81D7D0-E5C7-46DB-8592-FBB11D4E1F29}"/>
    <dgm:cxn modelId="{EE50347B-4C58-4E90-8A8B-A615F28FED22}" type="presOf" srcId="{85C5A594-41C6-466D-A0AD-652C664B3C8C}" destId="{B0BC0932-9C56-47E4-8720-B1E73061B4BE}" srcOrd="0" destOrd="1" presId="urn:microsoft.com/office/officeart/2005/8/layout/vList5"/>
    <dgm:cxn modelId="{C3746C68-5895-4D29-8B4A-0B5872904CDA}" srcId="{47534B45-B310-4B8D-B6EA-0A8D1CEBAF5C}" destId="{4C7FAC06-D442-4CD7-B34D-332B91132FE8}" srcOrd="0" destOrd="0" parTransId="{546542F7-EB9C-442B-8F48-9DF7BA30D81C}" sibTransId="{58DBD7C0-AB08-4BD8-81A4-328AB3E7DDD3}"/>
    <dgm:cxn modelId="{17A0C3F4-BE41-4679-9D0D-E2FFC12EAA59}" type="presOf" srcId="{51C4EA21-F5CD-408B-BC18-F7AACF78F8AA}" destId="{8B6C4555-12F5-4B60-B005-6127C18BF2FA}" srcOrd="0" destOrd="6" presId="urn:microsoft.com/office/officeart/2005/8/layout/vList5"/>
    <dgm:cxn modelId="{C02B2D9F-3EB9-4E96-9048-9805200AC9C4}" srcId="{7947E666-B290-42B5-A091-1204CB869F97}" destId="{0C4E7CB4-1A98-403F-AEE8-E77E84FDEB61}" srcOrd="0" destOrd="0" parTransId="{CB5CA617-F5AA-4336-BEEB-1417B667ECE0}" sibTransId="{C70E3061-51A4-43EA-822A-F55B3838AE6D}"/>
    <dgm:cxn modelId="{693B13AD-1D89-417A-9987-C5763CF83B7A}" type="presOf" srcId="{562B91D4-A61B-46D2-80FC-D7455703DDC7}" destId="{8B6C4555-12F5-4B60-B005-6127C18BF2FA}" srcOrd="0" destOrd="5" presId="urn:microsoft.com/office/officeart/2005/8/layout/vList5"/>
    <dgm:cxn modelId="{79B8E1EE-E087-4492-85C2-FB753BD68775}" srcId="{60F1C93B-A254-47C0-AB26-F304D64A1827}" destId="{4AC07D2D-F41A-426F-A851-FE1F96219C39}" srcOrd="1" destOrd="0" parTransId="{F615789B-D215-4A05-B04A-55CD0F491E89}" sibTransId="{0B9987C0-5CF5-4DFE-B7E8-3515D2054D36}"/>
    <dgm:cxn modelId="{7C28D295-556A-43A4-B6F9-401BDF762A00}" srcId="{61D73B1C-9EFD-43BD-A418-BF6D0FC849EE}" destId="{46F3272B-FA12-49A4-9202-613F296E4166}" srcOrd="2" destOrd="0" parTransId="{CE570BD7-3CBD-4AB0-BAF1-B5B08A257DD5}" sibTransId="{9337775E-EB1D-4674-83E5-68FBB3D88CA1}"/>
    <dgm:cxn modelId="{61453C7E-AEA6-4EF6-A6DA-B1A2A672300C}" srcId="{61D73B1C-9EFD-43BD-A418-BF6D0FC849EE}" destId="{7937091C-6966-4DC2-BDD3-D18C23758FC1}" srcOrd="1" destOrd="0" parTransId="{D4B367BC-D7C7-478A-9C4A-CBF8E3DF3040}" sibTransId="{B5A7376B-42DC-4A28-B1E7-8FDF089B4F27}"/>
    <dgm:cxn modelId="{4EDCE6D3-5A1F-45A0-A7B3-B5ED96F66F0E}" srcId="{F8E52031-0FFB-445B-8DAE-6D852882D386}" destId="{8C6896D3-D6EF-4E75-AEFA-4F43071C3B5F}" srcOrd="1" destOrd="0" parTransId="{077A152D-DF48-4207-9AB7-B5DF035AC1DB}" sibTransId="{0741EE73-165A-444F-8BE4-CA677B43DE24}"/>
    <dgm:cxn modelId="{8ED7081B-DA16-499B-8B81-1D80B7E06241}" type="presOf" srcId="{EF9EE353-2223-4E13-BE40-D304B3AAD608}" destId="{8B6C4555-12F5-4B60-B005-6127C18BF2FA}" srcOrd="0" destOrd="3" presId="urn:microsoft.com/office/officeart/2005/8/layout/vList5"/>
    <dgm:cxn modelId="{EBF6E206-B220-48B8-B55A-9E47C8129B9D}" type="presOf" srcId="{EA533AC2-92D2-45B2-80D2-E828C136A02E}" destId="{B0BC0932-9C56-47E4-8720-B1E73061B4BE}" srcOrd="0" destOrd="2" presId="urn:microsoft.com/office/officeart/2005/8/layout/vList5"/>
    <dgm:cxn modelId="{05CB81FB-9FD8-4284-9ABF-BCCA0463977D}" srcId="{F8E52031-0FFB-445B-8DAE-6D852882D386}" destId="{60F1C93B-A254-47C0-AB26-F304D64A1827}" srcOrd="3" destOrd="0" parTransId="{40ED79A6-6BE7-49C2-875E-BC4EFAFCF06F}" sibTransId="{30F3C55A-4FBE-4664-B398-E9046FA47D81}"/>
    <dgm:cxn modelId="{70246481-58DA-481A-87FA-E2F017C94054}" type="presOf" srcId="{0AB7C1E4-A609-4574-9D6D-AF576DAE7085}" destId="{C2CCEA7F-CEFA-4E20-AD8B-6234E5EA179B}" srcOrd="0" destOrd="0" presId="urn:microsoft.com/office/officeart/2005/8/layout/vList5"/>
    <dgm:cxn modelId="{A7D02EA8-67AA-4C6B-B7F8-EA6723C01B5F}" srcId="{8C6896D3-D6EF-4E75-AEFA-4F43071C3B5F}" destId="{AF0BF6AC-F19F-4679-95A6-A728CF492205}" srcOrd="2" destOrd="0" parTransId="{0FBDCF57-DA06-47F4-9CEF-E811126E075D}" sibTransId="{3ACA034B-F156-4D38-B019-A9939FCF2589}"/>
    <dgm:cxn modelId="{46895547-FCDA-4AF1-B5B4-E9D7D801A988}" type="presOf" srcId="{34D252F1-BEE9-4C45-B62F-3F3E712D7F69}" destId="{8B6C4555-12F5-4B60-B005-6127C18BF2FA}" srcOrd="0" destOrd="0" presId="urn:microsoft.com/office/officeart/2005/8/layout/vList5"/>
    <dgm:cxn modelId="{00C45ABD-A119-4E89-863D-2487D4B5D942}" type="presOf" srcId="{8C6896D3-D6EF-4E75-AEFA-4F43071C3B5F}" destId="{A70DBF3D-6450-474A-BA88-322DD53E5774}" srcOrd="0" destOrd="0" presId="urn:microsoft.com/office/officeart/2005/8/layout/vList5"/>
    <dgm:cxn modelId="{FE63091B-C6AA-477D-9F11-3C258B1FC2EA}" type="presOf" srcId="{61D73B1C-9EFD-43BD-A418-BF6D0FC849EE}" destId="{B0BC0932-9C56-47E4-8720-B1E73061B4BE}" srcOrd="0" destOrd="3" presId="urn:microsoft.com/office/officeart/2005/8/layout/vList5"/>
    <dgm:cxn modelId="{5CC7EE3A-3737-4ABC-BB51-775DD76C105D}" type="presOf" srcId="{7937091C-6966-4DC2-BDD3-D18C23758FC1}" destId="{B0BC0932-9C56-47E4-8720-B1E73061B4BE}" srcOrd="0" destOrd="5" presId="urn:microsoft.com/office/officeart/2005/8/layout/vList5"/>
    <dgm:cxn modelId="{B911AB96-F490-4C0E-856D-954749D76B30}" type="presOf" srcId="{0C4E7CB4-1A98-403F-AEE8-E77E84FDEB61}" destId="{4FA42CB7-D91D-4B51-8526-263E896AD224}" srcOrd="0" destOrd="0" presId="urn:microsoft.com/office/officeart/2005/8/layout/vList5"/>
    <dgm:cxn modelId="{6ADDA959-20C1-4447-B947-42F928B30B69}" srcId="{8C6896D3-D6EF-4E75-AEFA-4F43071C3B5F}" destId="{EF9EE353-2223-4E13-BE40-D304B3AAD608}" srcOrd="3" destOrd="0" parTransId="{C8DD1EBD-1A17-47A1-AC3F-45DD8410DC26}" sibTransId="{2FE2B5E7-3D9C-4D48-98D4-C52D3CCCC1B7}"/>
    <dgm:cxn modelId="{03BAB21F-23EE-4F04-ACAC-ED590476552F}" srcId="{61D73B1C-9EFD-43BD-A418-BF6D0FC849EE}" destId="{21A880E3-814F-49FC-AA33-022692F370DA}" srcOrd="0" destOrd="0" parTransId="{78328A4D-1888-4B49-877A-B12DD9F3CC8E}" sibTransId="{0738E0DA-87EB-4005-A965-282243453C96}"/>
    <dgm:cxn modelId="{0BE3FD35-7940-459D-885A-942725960FC7}" srcId="{60F1C93B-A254-47C0-AB26-F304D64A1827}" destId="{0AB7C1E4-A609-4574-9D6D-AF576DAE7085}" srcOrd="0" destOrd="0" parTransId="{F6FED87C-E533-4202-9339-E619D465C322}" sibTransId="{D3F1BE72-4F27-4793-8F82-436407BAECD1}"/>
    <dgm:cxn modelId="{2263A64D-455A-4805-898B-44A66C4C66E5}" srcId="{F8E52031-0FFB-445B-8DAE-6D852882D386}" destId="{47534B45-B310-4B8D-B6EA-0A8D1CEBAF5C}" srcOrd="2" destOrd="0" parTransId="{FB464793-7859-4639-B848-82C8D31BDBA0}" sibTransId="{7EDA8F86-A6C8-4295-BE1B-0699682D255A}"/>
    <dgm:cxn modelId="{A4B77474-F7A2-4874-9DFA-45166233ABEF}" type="presOf" srcId="{4AC07D2D-F41A-426F-A851-FE1F96219C39}" destId="{C2CCEA7F-CEFA-4E20-AD8B-6234E5EA179B}" srcOrd="0" destOrd="1" presId="urn:microsoft.com/office/officeart/2005/8/layout/vList5"/>
    <dgm:cxn modelId="{BD342F28-B934-4082-927B-36D3D1AB55AE}" srcId="{47534B45-B310-4B8D-B6EA-0A8D1CEBAF5C}" destId="{85C5A594-41C6-466D-A0AD-652C664B3C8C}" srcOrd="1" destOrd="0" parTransId="{67423A90-D487-4AB6-B890-7DA9C21D5BEC}" sibTransId="{BBB440C7-E2FC-47E9-AA09-F8C41AA5FA55}"/>
    <dgm:cxn modelId="{FE8E0A4D-F447-4C3C-9D84-292B11EF0D4A}" srcId="{8C6896D3-D6EF-4E75-AEFA-4F43071C3B5F}" destId="{51C4EA21-F5CD-408B-BC18-F7AACF78F8AA}" srcOrd="6" destOrd="0" parTransId="{65808D03-CFD0-4EFD-9ACB-2A3717569374}" sibTransId="{2C6FD236-BCCD-48B7-999B-A8174BE8262C}"/>
    <dgm:cxn modelId="{48641586-885D-442D-888C-D5C79FC00FF5}" type="presOf" srcId="{47534B45-B310-4B8D-B6EA-0A8D1CEBAF5C}" destId="{5905CC61-D31A-4032-BFFA-B505E9A360FA}" srcOrd="0" destOrd="0" presId="urn:microsoft.com/office/officeart/2005/8/layout/vList5"/>
    <dgm:cxn modelId="{6501AE7E-FDF2-419D-8C9E-645EED80B0FA}" type="presOf" srcId="{60F1C93B-A254-47C0-AB26-F304D64A1827}" destId="{D690945D-ECFC-44FB-9A22-CA80CE828CDC}" srcOrd="0" destOrd="0" presId="urn:microsoft.com/office/officeart/2005/8/layout/vList5"/>
    <dgm:cxn modelId="{15EA9900-3A75-4529-9A68-9185568F08A0}" srcId="{47534B45-B310-4B8D-B6EA-0A8D1CEBAF5C}" destId="{61D73B1C-9EFD-43BD-A418-BF6D0FC849EE}" srcOrd="3" destOrd="0" parTransId="{B04F1E22-E1F4-4824-BB92-0DBF94062493}" sibTransId="{DB9D048D-74A2-4C6D-8B07-BE2157B95D31}"/>
    <dgm:cxn modelId="{6811AA05-DED0-49D2-9A16-89AAB64A4C38}" type="presOf" srcId="{5E473592-63A4-4950-BDCA-629336320B0B}" destId="{4FA42CB7-D91D-4B51-8526-263E896AD224}" srcOrd="0" destOrd="1" presId="urn:microsoft.com/office/officeart/2005/8/layout/vList5"/>
    <dgm:cxn modelId="{A7D5C6AA-F671-4271-BF60-F83B5803E0D9}" srcId="{F8E52031-0FFB-445B-8DAE-6D852882D386}" destId="{7947E666-B290-42B5-A091-1204CB869F97}" srcOrd="0" destOrd="0" parTransId="{15C0388D-EBD6-4251-BAD9-48930EBE7F4F}" sibTransId="{5B9DBD78-E2C3-4D1A-A176-D121E9B691A1}"/>
    <dgm:cxn modelId="{C34D2539-B345-48BB-B1F2-D2107AC1A550}" srcId="{8C6896D3-D6EF-4E75-AEFA-4F43071C3B5F}" destId="{562B91D4-A61B-46D2-80FC-D7455703DDC7}" srcOrd="5" destOrd="0" parTransId="{25ED8E25-DD00-4357-92A7-53E45D0A2FF0}" sibTransId="{EE87E2EE-9112-473F-97DC-9BE933B1F99D}"/>
    <dgm:cxn modelId="{90B935E6-17A3-47F9-AC77-B4AC520C7EBA}" type="presOf" srcId="{8FEBC696-0E2B-466E-9445-F04768101669}" destId="{8B6C4555-12F5-4B60-B005-6127C18BF2FA}" srcOrd="0" destOrd="4" presId="urn:microsoft.com/office/officeart/2005/8/layout/vList5"/>
    <dgm:cxn modelId="{91C518B0-9696-4536-B1BB-48D6572D480B}" srcId="{7947E666-B290-42B5-A091-1204CB869F97}" destId="{5E473592-63A4-4950-BDCA-629336320B0B}" srcOrd="1" destOrd="0" parTransId="{BBAAC237-EFD7-49E0-BA5A-BE443119B653}" sibTransId="{00B2E56E-7EB2-4F15-A24D-E51F2A700E28}"/>
    <dgm:cxn modelId="{38548D50-5E28-4DBC-BEAF-AF596995E2D3}" type="presOf" srcId="{21A880E3-814F-49FC-AA33-022692F370DA}" destId="{B0BC0932-9C56-47E4-8720-B1E73061B4BE}" srcOrd="0" destOrd="4" presId="urn:microsoft.com/office/officeart/2005/8/layout/vList5"/>
    <dgm:cxn modelId="{80998293-4D22-41C0-BEC8-5FF5BEE0283F}" srcId="{8C6896D3-D6EF-4E75-AEFA-4F43071C3B5F}" destId="{8FEBC696-0E2B-466E-9445-F04768101669}" srcOrd="4" destOrd="0" parTransId="{888B20E6-A67F-443C-889D-ADC3377F27F4}" sibTransId="{47C63CA8-5308-4EEB-8D8E-F98A9E3365F7}"/>
    <dgm:cxn modelId="{E9753520-0956-4D06-BD8B-6C9C9B0BA8DA}" srcId="{47534B45-B310-4B8D-B6EA-0A8D1CEBAF5C}" destId="{EA533AC2-92D2-45B2-80D2-E828C136A02E}" srcOrd="2" destOrd="0" parTransId="{5C84C0CD-7736-46B5-8F8B-BD13E82049CD}" sibTransId="{F7CD5282-BE3C-4FDC-B410-4FC4D2A13BB7}"/>
    <dgm:cxn modelId="{0006F249-F5AF-4818-9E6A-667968E31BFA}" type="presOf" srcId="{C7E12FBD-1968-4987-87BE-5C9A8772EFE7}" destId="{8B6C4555-12F5-4B60-B005-6127C18BF2FA}" srcOrd="0" destOrd="1" presId="urn:microsoft.com/office/officeart/2005/8/layout/vList5"/>
    <dgm:cxn modelId="{F38A3210-10EB-4317-82A7-8AAFB82371D0}" type="presOf" srcId="{F8E52031-0FFB-445B-8DAE-6D852882D386}" destId="{1A637954-AB90-4939-806D-F76AF5DDA079}" srcOrd="0" destOrd="0" presId="urn:microsoft.com/office/officeart/2005/8/layout/vList5"/>
    <dgm:cxn modelId="{696C38B9-0367-4D1B-9D8E-FE96D72498BF}" srcId="{8C6896D3-D6EF-4E75-AEFA-4F43071C3B5F}" destId="{C7E12FBD-1968-4987-87BE-5C9A8772EFE7}" srcOrd="1" destOrd="0" parTransId="{A2EC29C2-9DDA-48CF-A92B-5E8942CB58FC}" sibTransId="{C796645C-6C41-4B70-8C6D-9813B07246C4}"/>
    <dgm:cxn modelId="{36C7647E-C8C7-401E-AEF9-FFFA9EE8DD13}" type="presOf" srcId="{7947E666-B290-42B5-A091-1204CB869F97}" destId="{1C9DE29C-8CBE-4B6D-BFA6-96B65CD3368B}" srcOrd="0" destOrd="0" presId="urn:microsoft.com/office/officeart/2005/8/layout/vList5"/>
    <dgm:cxn modelId="{A04EA39E-2623-442D-A8F0-BD030AB5356C}" type="presOf" srcId="{4C7FAC06-D442-4CD7-B34D-332B91132FE8}" destId="{B0BC0932-9C56-47E4-8720-B1E73061B4BE}" srcOrd="0" destOrd="0" presId="urn:microsoft.com/office/officeart/2005/8/layout/vList5"/>
    <dgm:cxn modelId="{672A4C8F-2B18-4AF2-828E-9292EB707B65}" type="presOf" srcId="{46F3272B-FA12-49A4-9202-613F296E4166}" destId="{B0BC0932-9C56-47E4-8720-B1E73061B4BE}" srcOrd="0" destOrd="6" presId="urn:microsoft.com/office/officeart/2005/8/layout/vList5"/>
    <dgm:cxn modelId="{C0714FE3-E8A5-4372-B301-2EED24D4369E}" type="presParOf" srcId="{1A637954-AB90-4939-806D-F76AF5DDA079}" destId="{19911855-37EA-497C-A992-308B1509713D}" srcOrd="0" destOrd="0" presId="urn:microsoft.com/office/officeart/2005/8/layout/vList5"/>
    <dgm:cxn modelId="{C8EF927F-7F38-41BE-B032-29CAD3098766}" type="presParOf" srcId="{19911855-37EA-497C-A992-308B1509713D}" destId="{1C9DE29C-8CBE-4B6D-BFA6-96B65CD3368B}" srcOrd="0" destOrd="0" presId="urn:microsoft.com/office/officeart/2005/8/layout/vList5"/>
    <dgm:cxn modelId="{4A5F3C51-EACA-4C47-846B-341CAEDB4D0C}" type="presParOf" srcId="{19911855-37EA-497C-A992-308B1509713D}" destId="{4FA42CB7-D91D-4B51-8526-263E896AD224}" srcOrd="1" destOrd="0" presId="urn:microsoft.com/office/officeart/2005/8/layout/vList5"/>
    <dgm:cxn modelId="{9939061C-08DD-446E-96F7-C6E3FF44F77C}" type="presParOf" srcId="{1A637954-AB90-4939-806D-F76AF5DDA079}" destId="{8DE2B76A-6EBD-4A3D-889D-2AFAD30908BA}" srcOrd="1" destOrd="0" presId="urn:microsoft.com/office/officeart/2005/8/layout/vList5"/>
    <dgm:cxn modelId="{F46DE115-76EE-4978-B6B9-ABC232E7B6FC}" type="presParOf" srcId="{1A637954-AB90-4939-806D-F76AF5DDA079}" destId="{17E2640D-93E0-403D-85C7-650FCFD36D59}" srcOrd="2" destOrd="0" presId="urn:microsoft.com/office/officeart/2005/8/layout/vList5"/>
    <dgm:cxn modelId="{B19F0780-6D68-4832-ABCA-B3B6553436F3}" type="presParOf" srcId="{17E2640D-93E0-403D-85C7-650FCFD36D59}" destId="{A70DBF3D-6450-474A-BA88-322DD53E5774}" srcOrd="0" destOrd="0" presId="urn:microsoft.com/office/officeart/2005/8/layout/vList5"/>
    <dgm:cxn modelId="{03B80809-D9BB-44CD-807F-00187D0A190E}" type="presParOf" srcId="{17E2640D-93E0-403D-85C7-650FCFD36D59}" destId="{8B6C4555-12F5-4B60-B005-6127C18BF2FA}" srcOrd="1" destOrd="0" presId="urn:microsoft.com/office/officeart/2005/8/layout/vList5"/>
    <dgm:cxn modelId="{ED72C4BE-360E-4A31-A254-FC883AD29A09}" type="presParOf" srcId="{1A637954-AB90-4939-806D-F76AF5DDA079}" destId="{255491ED-62EF-4499-BCED-073C79A4A762}" srcOrd="3" destOrd="0" presId="urn:microsoft.com/office/officeart/2005/8/layout/vList5"/>
    <dgm:cxn modelId="{63D04D84-26AC-4A41-9378-20AF20441E03}" type="presParOf" srcId="{1A637954-AB90-4939-806D-F76AF5DDA079}" destId="{D37E37B6-018B-4D16-B527-BAC48B15D391}" srcOrd="4" destOrd="0" presId="urn:microsoft.com/office/officeart/2005/8/layout/vList5"/>
    <dgm:cxn modelId="{723D2898-3347-4F60-90CC-898F12C9C1C2}" type="presParOf" srcId="{D37E37B6-018B-4D16-B527-BAC48B15D391}" destId="{5905CC61-D31A-4032-BFFA-B505E9A360FA}" srcOrd="0" destOrd="0" presId="urn:microsoft.com/office/officeart/2005/8/layout/vList5"/>
    <dgm:cxn modelId="{100FB247-F6CE-4DAC-B234-FB1B4D4E5D1B}" type="presParOf" srcId="{D37E37B6-018B-4D16-B527-BAC48B15D391}" destId="{B0BC0932-9C56-47E4-8720-B1E73061B4BE}" srcOrd="1" destOrd="0" presId="urn:microsoft.com/office/officeart/2005/8/layout/vList5"/>
    <dgm:cxn modelId="{73445F88-A714-48D3-971E-3CF20498C514}" type="presParOf" srcId="{1A637954-AB90-4939-806D-F76AF5DDA079}" destId="{4FAA183C-204A-4152-AC3C-BFA6E61B5751}" srcOrd="5" destOrd="0" presId="urn:microsoft.com/office/officeart/2005/8/layout/vList5"/>
    <dgm:cxn modelId="{F57074B1-802D-440D-B11A-47755C20A26A}" type="presParOf" srcId="{1A637954-AB90-4939-806D-F76AF5DDA079}" destId="{8AFB6193-193E-4315-A701-FB2F2B7058C8}" srcOrd="6" destOrd="0" presId="urn:microsoft.com/office/officeart/2005/8/layout/vList5"/>
    <dgm:cxn modelId="{A7DA7165-D30D-4154-AFF3-6C9D5710F21E}" type="presParOf" srcId="{8AFB6193-193E-4315-A701-FB2F2B7058C8}" destId="{D690945D-ECFC-44FB-9A22-CA80CE828CDC}" srcOrd="0" destOrd="0" presId="urn:microsoft.com/office/officeart/2005/8/layout/vList5"/>
    <dgm:cxn modelId="{21535251-C4FB-43C1-B58D-A45DF78E4887}" type="presParOf" srcId="{8AFB6193-193E-4315-A701-FB2F2B7058C8}" destId="{C2CCEA7F-CEFA-4E20-AD8B-6234E5EA17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42CB7-D91D-4B51-8526-263E896AD224}">
      <dsp:nvSpPr>
        <dsp:cNvPr id="0" name=""/>
        <dsp:cNvSpPr/>
      </dsp:nvSpPr>
      <dsp:spPr>
        <a:xfrm rot="5400000">
          <a:off x="4838036" y="-2937792"/>
          <a:ext cx="1073272" cy="69646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Сонорные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[л], [л'], [м], [м'], [н], [н'], [р], [р'], [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j']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Шумные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звонкие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[б], [в], [г], [д], [ж], [з] или </a:t>
          </a: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глухие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 [к], [п], [с], [т], [ф], [х], [ц], [ч'], [ш], [ш']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2362" y="60275"/>
        <a:ext cx="6912229" cy="968486"/>
      </dsp:txXfrm>
    </dsp:sp>
    <dsp:sp modelId="{1C9DE29C-8CBE-4B6D-BFA6-96B65CD3368B}">
      <dsp:nvSpPr>
        <dsp:cNvPr id="0" name=""/>
        <dsp:cNvSpPr/>
      </dsp:nvSpPr>
      <dsp:spPr>
        <a:xfrm rot="21047683">
          <a:off x="88546" y="226647"/>
          <a:ext cx="1892351" cy="108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 участию голоса и шума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498" y="279599"/>
        <a:ext cx="1786447" cy="978816"/>
      </dsp:txXfrm>
    </dsp:sp>
    <dsp:sp modelId="{8B6C4555-12F5-4B60-B005-6127C18BF2FA}">
      <dsp:nvSpPr>
        <dsp:cNvPr id="0" name=""/>
        <dsp:cNvSpPr/>
      </dsp:nvSpPr>
      <dsp:spPr>
        <a:xfrm rot="5400000">
          <a:off x="4252281" y="-1159176"/>
          <a:ext cx="2181342" cy="69011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Губные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губно-губные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[б], [м], [п], </a:t>
          </a: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губно-зубные [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в], [ф]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Язычные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переднеязычные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[т][т'][д][д'][с][с'][з][з'][ц][л][л'][н][н'], 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среднеязычные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[j']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заднеязычные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[г], [к], [х]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Зубные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[д], [т], [з], [с], [л], [н], [ц]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небно-зубные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[ж], [ш], [ш'], [ч'], [р]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2357" y="1307232"/>
        <a:ext cx="6794707" cy="1968374"/>
      </dsp:txXfrm>
    </dsp:sp>
    <dsp:sp modelId="{A70DBF3D-6450-474A-BA88-322DD53E5774}">
      <dsp:nvSpPr>
        <dsp:cNvPr id="0" name=""/>
        <dsp:cNvSpPr/>
      </dsp:nvSpPr>
      <dsp:spPr>
        <a:xfrm rot="21062354">
          <a:off x="86506" y="1800066"/>
          <a:ext cx="1892351" cy="13224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 месту образования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061" y="1864621"/>
        <a:ext cx="1763241" cy="1193302"/>
      </dsp:txXfrm>
    </dsp:sp>
    <dsp:sp modelId="{B0BC0932-9C56-47E4-8720-B1E73061B4BE}">
      <dsp:nvSpPr>
        <dsp:cNvPr id="0" name=""/>
        <dsp:cNvSpPr/>
      </dsp:nvSpPr>
      <dsp:spPr>
        <a:xfrm rot="5400000">
          <a:off x="4480587" y="905620"/>
          <a:ext cx="1788161" cy="69646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мычно-взрывные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[б], [п], [д], [т], [г], [к]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Фрикативные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[в], [ф], [з], [с], [ж], [ш], [х], [ш'], [j']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Аффрикаты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[ц] = [т-с], [ч'] = [т-ш]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Смычно-проходные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носовые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[м], [н]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ротовой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[л]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latin typeface="Times New Roman" pitchFamily="18" charset="0"/>
              <a:cs typeface="Times New Roman" pitchFamily="18" charset="0"/>
            </a:rPr>
            <a:t>боковой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[р]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2357" y="3581142"/>
        <a:ext cx="6877331" cy="1613579"/>
      </dsp:txXfrm>
    </dsp:sp>
    <dsp:sp modelId="{5905CC61-D31A-4032-BFFA-B505E9A360FA}">
      <dsp:nvSpPr>
        <dsp:cNvPr id="0" name=""/>
        <dsp:cNvSpPr/>
      </dsp:nvSpPr>
      <dsp:spPr>
        <a:xfrm rot="20861824">
          <a:off x="112411" y="3740404"/>
          <a:ext cx="1892351" cy="13224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 способу образования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966" y="3804959"/>
        <a:ext cx="1763241" cy="1193302"/>
      </dsp:txXfrm>
    </dsp:sp>
    <dsp:sp modelId="{C2CCEA7F-CEFA-4E20-AD8B-6234E5EA179B}">
      <dsp:nvSpPr>
        <dsp:cNvPr id="0" name=""/>
        <dsp:cNvSpPr/>
      </dsp:nvSpPr>
      <dsp:spPr>
        <a:xfrm rot="5400000">
          <a:off x="4637548" y="2648580"/>
          <a:ext cx="1226696" cy="671707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В русском языке каждый твердый согласный имеет свою мягкую пару, который является отдельным самостоятельным звуком.</a:t>
          </a:r>
          <a:br>
            <a:rPr lang="ru-RU" sz="1600" b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Не имеют пары звуки: [ж], [ш], [ц] — они всегда твердые в любых позициях, [ч'], [ш'], [j'] — эти звуки мягкие и в любой позиции остаются полностью мягкими.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92357" y="5453653"/>
        <a:ext cx="6657197" cy="1106932"/>
      </dsp:txXfrm>
    </dsp:sp>
    <dsp:sp modelId="{D690945D-ECFC-44FB-9A22-CA80CE828CDC}">
      <dsp:nvSpPr>
        <dsp:cNvPr id="0" name=""/>
        <dsp:cNvSpPr/>
      </dsp:nvSpPr>
      <dsp:spPr>
        <a:xfrm rot="20686488">
          <a:off x="14346" y="5428404"/>
          <a:ext cx="1892351" cy="10724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По наличию и отсутствию смягчения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699" y="5480757"/>
        <a:ext cx="1787645" cy="96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67200" y="2197925"/>
            <a:ext cx="403860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prstClr val="white"/>
                </a:solidFill>
                <a:cs typeface="Arial" pitchFamily="34" charset="0"/>
              </a:rPr>
              <a:t>Первая строка </a:t>
            </a:r>
            <a:r>
              <a:rPr lang="ru-RU" sz="2800" dirty="0" smtClean="0">
                <a:solidFill>
                  <a:prstClr val="white"/>
                </a:solidFill>
                <a:cs typeface="Arial" pitchFamily="34" charset="0"/>
              </a:rPr>
              <a:t>текста</a:t>
            </a:r>
            <a:endParaRPr lang="en-US" sz="2800" dirty="0" smtClean="0">
              <a:solidFill>
                <a:prstClr val="white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prstClr val="white"/>
                </a:solidFill>
                <a:cs typeface="Arial" pitchFamily="34" charset="0"/>
              </a:rPr>
              <a:t>Вторая строка текста</a:t>
            </a:r>
            <a:endParaRPr lang="en-US" sz="2800" dirty="0">
              <a:solidFill>
                <a:prstClr val="white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prstClr val="white"/>
                </a:solidFill>
                <a:cs typeface="Arial" pitchFamily="34" charset="0"/>
              </a:rPr>
              <a:t>Третья строка текста</a:t>
            </a:r>
            <a:endParaRPr lang="en-US" sz="28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69715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2" y="328300"/>
            <a:ext cx="326683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800" b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Лекция 3</a:t>
            </a:r>
            <a:endParaRPr lang="en-US" sz="3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2060848"/>
            <a:ext cx="3584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Система консонантизма русского языка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Мягкость согласных (кроме шипящих) на письме обозначается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двумя способами:</a:t>
            </a:r>
          </a:p>
          <a:p>
            <a:pPr indent="354013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после согласного на конце слова или в середине его между двумя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согласными: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сталь, день, быль, словарь, голубь, коньки,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сельский, письмо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стоят буквы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перед этими буквами все согласные (кроме шипящих и 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") произносятся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мягко: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бил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бюро, дядя, реже, серый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4011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сравним артикуляцию согласных звуков по твердости – мягкости. Посмотрите на следующие схемы: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на слова и ответьте на вопросы: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24936" cy="1792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каком слове все согласные звуки твёрдые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  2) память    3) пережить    4)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воздвиг</a:t>
            </a:r>
          </a:p>
          <a:p>
            <a:pPr marL="228600" indent="-228600" algn="ctr">
              <a:buAutoNum type="arabicParenR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заживо       2) возможность      3) качество    4) решение</a:t>
            </a:r>
          </a:p>
          <a:p>
            <a:pPr marL="228600" indent="-228600" algn="ctr">
              <a:buAutoNum type="arabicParenR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5353"/>
            <a:ext cx="8208912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каком слове все согласные звуки мягкие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1) ключ        2) миля       3) жениться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портрет</a:t>
            </a:r>
          </a:p>
        </p:txBody>
      </p:sp>
    </p:spTree>
    <p:extLst>
      <p:ext uri="{BB962C8B-B14F-4D97-AF65-F5344CB8AC3E}">
        <p14:creationId xmlns:p14="http://schemas.microsoft.com/office/powerpoint/2010/main" val="21885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35"/>
            <a:ext cx="8496943" cy="673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2346444"/>
              </p:ext>
            </p:extLst>
          </p:nvPr>
        </p:nvGraphicFramePr>
        <p:xfrm>
          <a:off x="107504" y="116632"/>
          <a:ext cx="885698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8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280920" cy="2831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ПЛАН</a:t>
            </a:r>
          </a:p>
          <a:p>
            <a:pPr algn="ctr"/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Понятие согласного звука. Система русских согласных.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Классификация русских согласных по глухости – звонкости.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Классификация русских согласных по твердости – мягкости.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Позиционные и комбинаторные изменения согласных.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Итоговая таблица по согласным.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15719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Новые слова: </a:t>
            </a:r>
            <a:r>
              <a:rPr lang="ru-RU" sz="2400" dirty="0" smtClean="0"/>
              <a:t>согласные, консонантизм, звонкий, глухой (звук), твердый, мягкий (звук), парный, непарный.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66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44" y="2650183"/>
            <a:ext cx="83377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русском языке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согласных звуков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37. Согласные помогают выполнять смыслоразличительную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[б'], [в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[в'], [г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[г'], [д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[д'], [з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[з'], [п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[п'], [ф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[ф'], [к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[к'], [т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[т'],[с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'];</a:t>
            </a: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[л'], [м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[м'], [н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[н'], [р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'];</a:t>
            </a: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[х'], [ж], [ш], [ц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ч'], [ j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ш̅'], [ж̅'].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032" y="332656"/>
            <a:ext cx="878497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Звуки, при произношении которых воздух встречает во рту препятствие, называют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согласными звуками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Согласный звук состоит из шума и голоса или только из шума.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0" y="1484784"/>
            <a:ext cx="8106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Согласные звуки обозначаются буквами: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в русском языке есть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21 согласная буква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76" y="1268760"/>
            <a:ext cx="8701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звуки делятся на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звонкие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глухие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согласные.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Звонкие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состоят из шума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голоса: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[б], [в], [г], [д], [ж], [з], [й], [л], [м], [н], [р]. Эти согласные звуки называют звонкими.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Глухие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состоят 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шума: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[к], [п], [с], [т], [ф], [х], [ц], [ч], [ш], [щ]. Это глухие согласные звуки.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согласные звуки образуют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пары по звонкости-глухости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[п], [в]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[ф], [г]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[к], [д]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[т], [з]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[с], [ж]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[ш].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776" y="332656"/>
            <a:ext cx="870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участию голоса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согласные делятся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звонкие и глухие. В русском языке 10 звонких согласных и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глухих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звук 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запоминания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звонких согласных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выучить фразу: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ЛьВа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ЖаБы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ДРуЗеЙ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Глухие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согласные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легко запомнить по фразе: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СТёПКа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ХоЧеШь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ЩеЦ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Фу!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licey.net/upload/image/rus/Soglasnie-zvuki-tabl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689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Согласные звуки бывают также твёрдыми и мягкими.</a:t>
            </a:r>
          </a:p>
          <a:p>
            <a:pPr indent="182563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Твёрдые и мягкие звуки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различаются положением языка при произнесении. При произнесении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мягких согласных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спинка языка поднята к твёрдому нёбу.</a:t>
            </a:r>
          </a:p>
          <a:p>
            <a:pPr indent="1825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Большинство согласных звуков образуют пары по твёрдости-мягкости: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6" y="2564904"/>
            <a:ext cx="8424936" cy="28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946" y="4046300"/>
            <a:ext cx="62646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Говорим [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коз'ба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а пишем косьба.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Звонкие 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б, в, г, д, ж,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 /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Глухие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п, ф, к, т, ш,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буквы называются парными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образуются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одинаковой артикуляции. Парные согласные легко запомнить, зная, что звонкие из них являются первыми согласными в алфавите - б, в, г, д, ж, з.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конце слов вместо звонкого произносится глухой согласный, парный звонкому.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пишем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са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хле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произносим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[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хле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звонкими звуками вместо глухого согласного произносится звонкий.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4324521" y="4506574"/>
            <a:ext cx="1155571" cy="495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8024" y="49757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звонкий звук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31840" y="4506574"/>
            <a:ext cx="864096" cy="692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7654" y="5085704"/>
            <a:ext cx="280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роизносим звонкий звук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р, л, н, 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четыре глухих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х, ц, ч, щ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непарными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согласными звуками и не заменяются один другим.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шипящими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(!!!)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шипящих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быть и твердыми, и мягкими.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Сравните произношение слов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согласные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этих словах твердые.</a:t>
            </a:r>
          </a:p>
          <a:p>
            <a:pPr lvl="0" algn="just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Били, жили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согласные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б,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л, ж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этом слове произносятся мягко.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867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207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Мягкость согласного создается дополнительной артикуляцией — подъемом средней части языка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нёбу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конце слов мягкость согласных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средством различения значения слова:</a:t>
            </a:r>
          </a:p>
          <a:p>
            <a:pPr indent="92075"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92075"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Стал (гл.,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Инф. - стать)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сталь (сущ.,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.), </a:t>
            </a:r>
          </a:p>
          <a:p>
            <a:pPr indent="92075"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был (гл.,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пр.вр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., Инф. – быть)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быль (сущ.,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.), </a:t>
            </a:r>
          </a:p>
          <a:p>
            <a:pPr indent="92075" algn="ctr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стань (гл., повел.накл.,2л.,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., Инф. - стать) —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cтaн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(сущ.,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.),</a:t>
            </a:r>
          </a:p>
          <a:p>
            <a:pPr indent="92075"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жарь (гл.,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повел.накл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., 2л.,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., Инф.- жарить ) — жар (сущ.,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64" y="38610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русском языке всегда являются твердыми,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щ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всегда мягкими.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мягкий знак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никогда не пишется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палец, колодец, огурец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а после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ч, 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мягкий знак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указания на различные грамматические формы слов - рода, числа, обозначения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речи: 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ночь (род), режь (часть речи), туч (число), сторож (род)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FDC4B5-8F27-46F0-B6A0-FC4F0C813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Terberg_TitleMoves</Template>
  <TotalTime>0</TotalTime>
  <Words>1239</Words>
  <Application>Microsoft Office PowerPoint</Application>
  <PresentationFormat>Экран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Terberg_TitleMoves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2020-03-19T14:27:30Z</dcterms:created>
  <dcterms:modified xsi:type="dcterms:W3CDTF">2020-09-14T04:46:54Z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