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7"/>
  </p:notesMasterIdLst>
  <p:sldIdLst>
    <p:sldId id="289" r:id="rId2"/>
    <p:sldId id="273" r:id="rId3"/>
    <p:sldId id="290" r:id="rId4"/>
    <p:sldId id="298" r:id="rId5"/>
    <p:sldId id="300" r:id="rId6"/>
    <p:sldId id="299" r:id="rId7"/>
    <p:sldId id="301" r:id="rId8"/>
    <p:sldId id="302" r:id="rId9"/>
    <p:sldId id="303" r:id="rId10"/>
    <p:sldId id="297" r:id="rId11"/>
    <p:sldId id="292" r:id="rId12"/>
    <p:sldId id="291" r:id="rId13"/>
    <p:sldId id="294" r:id="rId14"/>
    <p:sldId id="295" r:id="rId15"/>
    <p:sldId id="293" r:id="rId16"/>
  </p:sldIdLst>
  <p:sldSz cx="13439775"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userDrawn="1">
          <p15:clr>
            <a:srgbClr val="A4A3A4"/>
          </p15:clr>
        </p15:guide>
        <p15:guide id="2" pos="42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66"/>
    <a:srgbClr val="078877"/>
    <a:srgbClr val="E5C78C"/>
    <a:srgbClr val="947848"/>
    <a:srgbClr val="8C71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3" autoAdjust="0"/>
    <p:restoredTop sz="94660"/>
  </p:normalViewPr>
  <p:slideViewPr>
    <p:cSldViewPr snapToGrid="0" showGuides="1">
      <p:cViewPr varScale="1">
        <p:scale>
          <a:sx n="105" d="100"/>
          <a:sy n="105" d="100"/>
        </p:scale>
        <p:origin x="474" y="108"/>
      </p:cViewPr>
      <p:guideLst>
        <p:guide orient="horz" pos="2432"/>
        <p:guide pos="422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1#1">
  <dgm:title val=""/>
  <dgm:desc val=""/>
  <dgm:catLst>
    <dgm:cat type="accent6" pri="11100"/>
  </dgm:catLst>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26C320EB-5352-40AA-A0A9-C13066E1373C}" type="doc">
      <dgm:prSet loTypeId="urn:microsoft.com/office/officeart/2005/8/layout/list1#1" loCatId="list" qsTypeId="urn:microsoft.com/office/officeart/2005/8/quickstyle/simple5#1" qsCatId="simple" csTypeId="urn:microsoft.com/office/officeart/2005/8/colors/accent6_1#1" csCatId="accent1" phldr="1"/>
      <dgm:spPr/>
      <dgm:t>
        <a:bodyPr/>
        <a:lstStyle/>
        <a:p>
          <a:endParaRPr lang="zh-CN" altLang="en-US"/>
        </a:p>
      </dgm:t>
    </dgm:pt>
    <dgm:pt modelId="{773C5012-55F9-436E-B78B-2A38D8AAA0C0}">
      <dgm:prSet phldrT="[Текст]" phldr="0" custT="1"/>
      <dgm:spPr/>
      <dgm:t>
        <a:bodyPr vert="horz" wrap="square"/>
        <a:lstStyle/>
        <a:p>
          <a:r>
            <a:rPr lang="ru-RU" altLang="en-US" sz="2200" dirty="0" smtClean="0"/>
            <a:t>Государственная гражданская служба (подразделяется на федеральную государственную гражданскую службу и государственную гражданскую службу субъекта РФ) </a:t>
          </a:r>
        </a:p>
      </dgm:t>
    </dgm:pt>
    <dgm:pt modelId="{E1399106-9BE2-43F4-9430-F473CB36780F}" type="parTrans" cxnId="{4F6706A0-6FB6-4DAE-A08C-0DC2961D5BBE}">
      <dgm:prSet/>
      <dgm:spPr/>
      <dgm:t>
        <a:bodyPr/>
        <a:lstStyle/>
        <a:p>
          <a:endParaRPr lang="zh-CN" altLang="en-US"/>
        </a:p>
      </dgm:t>
    </dgm:pt>
    <dgm:pt modelId="{507A6FE3-4D55-4ED6-A973-429D64C5DF28}" type="sibTrans" cxnId="{4F6706A0-6FB6-4DAE-A08C-0DC2961D5BBE}">
      <dgm:prSet/>
      <dgm:spPr/>
      <dgm:t>
        <a:bodyPr/>
        <a:lstStyle/>
        <a:p>
          <a:endParaRPr lang="zh-CN" altLang="en-US"/>
        </a:p>
      </dgm:t>
    </dgm:pt>
    <dgm:pt modelId="{CA58FE74-4619-4E47-BA6C-E0CD35AF5AC2}">
      <dgm:prSet phldrT="[Текст]" phldr="0" custT="1"/>
      <dgm:spPr/>
      <dgm:t>
        <a:bodyPr vert="horz" wrap="square"/>
        <a:lstStyle/>
        <a:p>
          <a:r>
            <a:rPr lang="ru-RU" altLang="en-US" sz="2200" dirty="0" smtClean="0"/>
            <a:t>Военная</a:t>
          </a:r>
          <a:r>
            <a:rPr lang="ru-RU" altLang="en-US" sz="2200" baseline="0" dirty="0" smtClean="0"/>
            <a:t> служба (вид федеральной государственной службы)</a:t>
          </a:r>
          <a:endParaRPr lang="ru-RU" altLang="ru-RU" sz="2200" dirty="0" smtClean="0"/>
        </a:p>
      </dgm:t>
    </dgm:pt>
    <dgm:pt modelId="{EBAD4DA7-135F-4F4E-9475-804E7DC205D2}" type="parTrans" cxnId="{AE14F6D8-CB06-4CE7-AA36-D9B27FE43ED8}">
      <dgm:prSet/>
      <dgm:spPr/>
      <dgm:t>
        <a:bodyPr/>
        <a:lstStyle/>
        <a:p>
          <a:endParaRPr lang="zh-CN" altLang="en-US"/>
        </a:p>
      </dgm:t>
    </dgm:pt>
    <dgm:pt modelId="{5723A07A-E737-45B0-B84E-97FB4DE86580}" type="sibTrans" cxnId="{AE14F6D8-CB06-4CE7-AA36-D9B27FE43ED8}">
      <dgm:prSet/>
      <dgm:spPr/>
      <dgm:t>
        <a:bodyPr/>
        <a:lstStyle/>
        <a:p>
          <a:endParaRPr lang="zh-CN" altLang="en-US"/>
        </a:p>
      </dgm:t>
    </dgm:pt>
    <dgm:pt modelId="{E78A85FF-203B-4A23-BACF-D2A61D9042C1}">
      <dgm:prSet/>
      <dgm:spPr/>
      <dgm:t>
        <a:bodyPr/>
        <a:lstStyle/>
        <a:p>
          <a:endParaRPr altLang="en-US"/>
        </a:p>
      </dgm:t>
    </dgm:pt>
    <dgm:pt modelId="{63559E36-7227-4364-9814-9F91D26518A4}" type="parTrans" cxnId="{C965C946-90AB-4F62-B854-0388EEB0DCBC}">
      <dgm:prSet/>
      <dgm:spPr/>
      <dgm:t>
        <a:bodyPr/>
        <a:lstStyle/>
        <a:p>
          <a:endParaRPr lang="ru-RU"/>
        </a:p>
      </dgm:t>
    </dgm:pt>
    <dgm:pt modelId="{24F93EB7-7C6B-4B0E-A4AF-31F038638C32}" type="sibTrans" cxnId="{C965C946-90AB-4F62-B854-0388EEB0DCBC}">
      <dgm:prSet/>
      <dgm:spPr/>
      <dgm:t>
        <a:bodyPr/>
        <a:lstStyle/>
        <a:p>
          <a:endParaRPr lang="ru-RU"/>
        </a:p>
      </dgm:t>
    </dgm:pt>
    <dgm:pt modelId="{45298702-F93C-442A-A1CF-47F62AB08448}">
      <dgm:prSet phldr="0" custT="1"/>
      <dgm:spPr/>
      <dgm:t>
        <a:bodyPr vert="horz" wrap="square"/>
        <a:lstStyle/>
        <a:p>
          <a:pPr>
            <a:lnSpc>
              <a:spcPct val="100000"/>
            </a:lnSpc>
            <a:spcBef>
              <a:spcPct val="0"/>
            </a:spcBef>
            <a:spcAft>
              <a:spcPct val="35000"/>
            </a:spcAft>
          </a:pPr>
          <a:r>
            <a:rPr lang="ru-RU" altLang="en-US" sz="2200" dirty="0" smtClean="0">
              <a:sym typeface="+mn-ea"/>
            </a:rPr>
            <a:t>Государственная</a:t>
          </a:r>
          <a:r>
            <a:rPr lang="ru-RU" altLang="en-US" sz="2200" baseline="0" dirty="0" smtClean="0">
              <a:sym typeface="+mn-ea"/>
            </a:rPr>
            <a:t> служба иных видов (виды </a:t>
          </a:r>
          <a:r>
            <a:rPr lang="ru-RU" altLang="en-US" sz="2200" baseline="0" dirty="0" smtClean="0"/>
            <a:t>федеральной государственной службы)</a:t>
          </a:r>
          <a:r>
            <a:rPr lang="ru-RU" altLang="en-US" sz="2200" baseline="0" dirty="0" smtClean="0">
              <a:sym typeface="+mn-ea"/>
            </a:rPr>
            <a:t> </a:t>
          </a:r>
          <a:endParaRPr lang="ru-RU" altLang="en-US" sz="2200" dirty="0">
            <a:sym typeface="+mn-ea"/>
          </a:endParaRPr>
        </a:p>
      </dgm:t>
    </dgm:pt>
    <dgm:pt modelId="{45529661-C073-429E-A194-BD231B8BC642}" type="parTrans" cxnId="{FEF4F6DF-4502-4E12-8793-8EA6859CF762}">
      <dgm:prSet/>
      <dgm:spPr/>
      <dgm:t>
        <a:bodyPr/>
        <a:lstStyle/>
        <a:p>
          <a:endParaRPr lang="ru-RU"/>
        </a:p>
      </dgm:t>
    </dgm:pt>
    <dgm:pt modelId="{48B6D472-7D8C-4A62-B201-E7D23D4E339E}" type="sibTrans" cxnId="{FEF4F6DF-4502-4E12-8793-8EA6859CF762}">
      <dgm:prSet/>
      <dgm:spPr/>
      <dgm:t>
        <a:bodyPr/>
        <a:lstStyle/>
        <a:p>
          <a:endParaRPr lang="ru-RU"/>
        </a:p>
      </dgm:t>
    </dgm:pt>
    <dgm:pt modelId="{E5EECCA3-F875-4B71-92CC-9CCDFB7DBFEF}" type="pres">
      <dgm:prSet presAssocID="{26C320EB-5352-40AA-A0A9-C13066E1373C}" presName="linear" presStyleCnt="0">
        <dgm:presLayoutVars>
          <dgm:dir/>
          <dgm:animLvl val="lvl"/>
          <dgm:resizeHandles val="exact"/>
        </dgm:presLayoutVars>
      </dgm:prSet>
      <dgm:spPr/>
      <dgm:t>
        <a:bodyPr/>
        <a:lstStyle/>
        <a:p>
          <a:endParaRPr lang="ru-RU"/>
        </a:p>
      </dgm:t>
    </dgm:pt>
    <dgm:pt modelId="{667CAF5C-37C0-43B7-8B7E-02CCA3754DB9}" type="pres">
      <dgm:prSet presAssocID="{773C5012-55F9-436E-B78B-2A38D8AAA0C0}" presName="parentLin" presStyleCnt="0"/>
      <dgm:spPr/>
    </dgm:pt>
    <dgm:pt modelId="{58B158CB-C1D2-4676-88E6-6B3937A00A96}" type="pres">
      <dgm:prSet presAssocID="{773C5012-55F9-436E-B78B-2A38D8AAA0C0}" presName="parentLeftMargin" presStyleLbl="node1" presStyleIdx="0" presStyleCnt="3"/>
      <dgm:spPr/>
      <dgm:t>
        <a:bodyPr/>
        <a:lstStyle/>
        <a:p>
          <a:endParaRPr lang="ru-RU"/>
        </a:p>
      </dgm:t>
    </dgm:pt>
    <dgm:pt modelId="{D0971512-D8E1-4E4B-89F4-FF2EB164C196}" type="pres">
      <dgm:prSet presAssocID="{773C5012-55F9-436E-B78B-2A38D8AAA0C0}" presName="parentText" presStyleLbl="node1" presStyleIdx="0" presStyleCnt="3" custScaleX="119114">
        <dgm:presLayoutVars>
          <dgm:chMax val="0"/>
          <dgm:bulletEnabled val="1"/>
        </dgm:presLayoutVars>
      </dgm:prSet>
      <dgm:spPr/>
      <dgm:t>
        <a:bodyPr/>
        <a:lstStyle/>
        <a:p>
          <a:endParaRPr lang="ru-RU"/>
        </a:p>
      </dgm:t>
    </dgm:pt>
    <dgm:pt modelId="{05E10EBB-C85A-471E-9935-B48B9C39A12E}" type="pres">
      <dgm:prSet presAssocID="{773C5012-55F9-436E-B78B-2A38D8AAA0C0}" presName="negativeSpace" presStyleCnt="0"/>
      <dgm:spPr/>
    </dgm:pt>
    <dgm:pt modelId="{1F055725-8984-42CB-98CB-8E7728DD5EAB}" type="pres">
      <dgm:prSet presAssocID="{773C5012-55F9-436E-B78B-2A38D8AAA0C0}" presName="childText" presStyleLbl="conFgAcc1" presStyleIdx="0" presStyleCnt="3">
        <dgm:presLayoutVars>
          <dgm:bulletEnabled val="1"/>
        </dgm:presLayoutVars>
      </dgm:prSet>
      <dgm:spPr/>
    </dgm:pt>
    <dgm:pt modelId="{5785404B-F53E-4CF2-A702-90A46E89CED8}" type="pres">
      <dgm:prSet presAssocID="{507A6FE3-4D55-4ED6-A973-429D64C5DF28}" presName="spaceBetweenRectangles" presStyleCnt="0"/>
      <dgm:spPr/>
    </dgm:pt>
    <dgm:pt modelId="{EF963990-07B7-4DBC-8CFE-C86D15B61BB6}" type="pres">
      <dgm:prSet presAssocID="{CA58FE74-4619-4E47-BA6C-E0CD35AF5AC2}" presName="parentLin" presStyleCnt="0"/>
      <dgm:spPr/>
    </dgm:pt>
    <dgm:pt modelId="{AEA4B341-6C57-43B8-BC42-9813D43D1335}" type="pres">
      <dgm:prSet presAssocID="{CA58FE74-4619-4E47-BA6C-E0CD35AF5AC2}" presName="parentLeftMargin" presStyleLbl="node1" presStyleIdx="0" presStyleCnt="3"/>
      <dgm:spPr/>
      <dgm:t>
        <a:bodyPr/>
        <a:lstStyle/>
        <a:p>
          <a:endParaRPr lang="ru-RU"/>
        </a:p>
      </dgm:t>
    </dgm:pt>
    <dgm:pt modelId="{DD07B078-3354-4F1B-9438-E4F95C4B43A6}" type="pres">
      <dgm:prSet presAssocID="{CA58FE74-4619-4E47-BA6C-E0CD35AF5AC2}" presName="parentText" presStyleLbl="node1" presStyleIdx="1" presStyleCnt="3" custScaleX="119561" custScaleY="99226">
        <dgm:presLayoutVars>
          <dgm:chMax val="0"/>
          <dgm:bulletEnabled val="1"/>
        </dgm:presLayoutVars>
      </dgm:prSet>
      <dgm:spPr/>
      <dgm:t>
        <a:bodyPr/>
        <a:lstStyle/>
        <a:p>
          <a:endParaRPr lang="ru-RU"/>
        </a:p>
      </dgm:t>
    </dgm:pt>
    <dgm:pt modelId="{98F9047E-C8BE-4990-B6F7-84F4581E1FEA}" type="pres">
      <dgm:prSet presAssocID="{CA58FE74-4619-4E47-BA6C-E0CD35AF5AC2}" presName="negativeSpace" presStyleCnt="0"/>
      <dgm:spPr/>
    </dgm:pt>
    <dgm:pt modelId="{FB20FF5F-D131-4A8A-AEBC-01A2B84D6655}" type="pres">
      <dgm:prSet presAssocID="{CA58FE74-4619-4E47-BA6C-E0CD35AF5AC2}" presName="childText" presStyleLbl="conFgAcc1" presStyleIdx="1" presStyleCnt="3">
        <dgm:presLayoutVars>
          <dgm:bulletEnabled val="1"/>
        </dgm:presLayoutVars>
      </dgm:prSet>
      <dgm:spPr/>
      <dgm:t>
        <a:bodyPr/>
        <a:lstStyle/>
        <a:p>
          <a:endParaRPr lang="ru-RU"/>
        </a:p>
      </dgm:t>
    </dgm:pt>
    <dgm:pt modelId="{AC1FEB9E-7ED9-4E44-9D47-B63AE5862158}" type="pres">
      <dgm:prSet presAssocID="{5723A07A-E737-45B0-B84E-97FB4DE86580}" presName="spaceBetweenRectangles" presStyleCnt="0"/>
      <dgm:spPr/>
    </dgm:pt>
    <dgm:pt modelId="{EF92D344-AE84-4F87-945A-DF8B8E15B024}" type="pres">
      <dgm:prSet presAssocID="{45298702-F93C-442A-A1CF-47F62AB08448}" presName="parentLin" presStyleCnt="0"/>
      <dgm:spPr/>
    </dgm:pt>
    <dgm:pt modelId="{D72090CE-E0C6-4D22-B555-62EF37968698}" type="pres">
      <dgm:prSet presAssocID="{45298702-F93C-442A-A1CF-47F62AB08448}" presName="parentLeftMargin" presStyleLbl="node1" presStyleIdx="1" presStyleCnt="3"/>
      <dgm:spPr/>
      <dgm:t>
        <a:bodyPr/>
        <a:lstStyle/>
        <a:p>
          <a:endParaRPr lang="ru-RU"/>
        </a:p>
      </dgm:t>
    </dgm:pt>
    <dgm:pt modelId="{67F43949-F425-4A25-AAE3-AA6F6335529F}" type="pres">
      <dgm:prSet presAssocID="{45298702-F93C-442A-A1CF-47F62AB08448}" presName="parentText" presStyleLbl="node1" presStyleIdx="2" presStyleCnt="3" custScaleX="119710" custScaleY="103471">
        <dgm:presLayoutVars>
          <dgm:chMax val="0"/>
          <dgm:bulletEnabled val="1"/>
        </dgm:presLayoutVars>
      </dgm:prSet>
      <dgm:spPr/>
      <dgm:t>
        <a:bodyPr/>
        <a:lstStyle/>
        <a:p>
          <a:endParaRPr lang="ru-RU"/>
        </a:p>
      </dgm:t>
    </dgm:pt>
    <dgm:pt modelId="{F33A652B-37BA-4A12-8B49-4D0CE64EF685}" type="pres">
      <dgm:prSet presAssocID="{45298702-F93C-442A-A1CF-47F62AB08448}" presName="negativeSpace" presStyleCnt="0"/>
      <dgm:spPr/>
    </dgm:pt>
    <dgm:pt modelId="{1C98DE62-5F91-4FB0-8043-F3A7ECCC70DC}" type="pres">
      <dgm:prSet presAssocID="{45298702-F93C-442A-A1CF-47F62AB08448}" presName="childText" presStyleLbl="conFgAcc1" presStyleIdx="2" presStyleCnt="3">
        <dgm:presLayoutVars>
          <dgm:bulletEnabled val="1"/>
        </dgm:presLayoutVars>
      </dgm:prSet>
      <dgm:spPr/>
    </dgm:pt>
  </dgm:ptLst>
  <dgm:cxnLst>
    <dgm:cxn modelId="{7CD7DEE9-AA25-4F3C-BDC8-C61BB51E16BF}" type="presOf" srcId="{E78A85FF-203B-4A23-BACF-D2A61D9042C1}" destId="{FB20FF5F-D131-4A8A-AEBC-01A2B84D6655}" srcOrd="0" destOrd="0" presId="urn:microsoft.com/office/officeart/2005/8/layout/list1#1"/>
    <dgm:cxn modelId="{AE14F6D8-CB06-4CE7-AA36-D9B27FE43ED8}" srcId="{26C320EB-5352-40AA-A0A9-C13066E1373C}" destId="{CA58FE74-4619-4E47-BA6C-E0CD35AF5AC2}" srcOrd="1" destOrd="0" parTransId="{EBAD4DA7-135F-4F4E-9475-804E7DC205D2}" sibTransId="{5723A07A-E737-45B0-B84E-97FB4DE86580}"/>
    <dgm:cxn modelId="{B5B3C2B3-FBE6-4434-AB39-4407D2A6D224}" type="presOf" srcId="{773C5012-55F9-436E-B78B-2A38D8AAA0C0}" destId="{58B158CB-C1D2-4676-88E6-6B3937A00A96}" srcOrd="0" destOrd="0" presId="urn:microsoft.com/office/officeart/2005/8/layout/list1#1"/>
    <dgm:cxn modelId="{549A16ED-21F0-4C66-9DBF-67803EFA71E8}" type="presOf" srcId="{CA58FE74-4619-4E47-BA6C-E0CD35AF5AC2}" destId="{DD07B078-3354-4F1B-9438-E4F95C4B43A6}" srcOrd="1" destOrd="0" presId="urn:microsoft.com/office/officeart/2005/8/layout/list1#1"/>
    <dgm:cxn modelId="{FEF4F6DF-4502-4E12-8793-8EA6859CF762}" srcId="{26C320EB-5352-40AA-A0A9-C13066E1373C}" destId="{45298702-F93C-442A-A1CF-47F62AB08448}" srcOrd="2" destOrd="0" parTransId="{45529661-C073-429E-A194-BD231B8BC642}" sibTransId="{48B6D472-7D8C-4A62-B201-E7D23D4E339E}"/>
    <dgm:cxn modelId="{C2070FBC-A1CD-4B7A-A9B7-6970C4594C80}" type="presOf" srcId="{773C5012-55F9-436E-B78B-2A38D8AAA0C0}" destId="{D0971512-D8E1-4E4B-89F4-FF2EB164C196}" srcOrd="1" destOrd="0" presId="urn:microsoft.com/office/officeart/2005/8/layout/list1#1"/>
    <dgm:cxn modelId="{C965C946-90AB-4F62-B854-0388EEB0DCBC}" srcId="{CA58FE74-4619-4E47-BA6C-E0CD35AF5AC2}" destId="{E78A85FF-203B-4A23-BACF-D2A61D9042C1}" srcOrd="0" destOrd="0" parTransId="{63559E36-7227-4364-9814-9F91D26518A4}" sibTransId="{24F93EB7-7C6B-4B0E-A4AF-31F038638C32}"/>
    <dgm:cxn modelId="{4F6706A0-6FB6-4DAE-A08C-0DC2961D5BBE}" srcId="{26C320EB-5352-40AA-A0A9-C13066E1373C}" destId="{773C5012-55F9-436E-B78B-2A38D8AAA0C0}" srcOrd="0" destOrd="0" parTransId="{E1399106-9BE2-43F4-9430-F473CB36780F}" sibTransId="{507A6FE3-4D55-4ED6-A973-429D64C5DF28}"/>
    <dgm:cxn modelId="{DC48B2FB-2C79-41E6-BF55-2DDE4A403EBB}" type="presOf" srcId="{45298702-F93C-442A-A1CF-47F62AB08448}" destId="{67F43949-F425-4A25-AAE3-AA6F6335529F}" srcOrd="1" destOrd="0" presId="urn:microsoft.com/office/officeart/2005/8/layout/list1#1"/>
    <dgm:cxn modelId="{BF85B9B8-0EA6-40BB-B223-F2B06358A8B9}" type="presOf" srcId="{26C320EB-5352-40AA-A0A9-C13066E1373C}" destId="{E5EECCA3-F875-4B71-92CC-9CCDFB7DBFEF}" srcOrd="0" destOrd="0" presId="urn:microsoft.com/office/officeart/2005/8/layout/list1#1"/>
    <dgm:cxn modelId="{8E748DF9-24B2-4D65-A679-9EDA1FDAFC45}" type="presOf" srcId="{45298702-F93C-442A-A1CF-47F62AB08448}" destId="{D72090CE-E0C6-4D22-B555-62EF37968698}" srcOrd="0" destOrd="0" presId="urn:microsoft.com/office/officeart/2005/8/layout/list1#1"/>
    <dgm:cxn modelId="{E5CAB8E0-732D-42C5-B8E3-36D0756BC56C}" type="presOf" srcId="{CA58FE74-4619-4E47-BA6C-E0CD35AF5AC2}" destId="{AEA4B341-6C57-43B8-BC42-9813D43D1335}" srcOrd="0" destOrd="0" presId="urn:microsoft.com/office/officeart/2005/8/layout/list1#1"/>
    <dgm:cxn modelId="{878344D9-05D1-467E-82D1-9450AB059DBC}" type="presParOf" srcId="{E5EECCA3-F875-4B71-92CC-9CCDFB7DBFEF}" destId="{667CAF5C-37C0-43B7-8B7E-02CCA3754DB9}" srcOrd="0" destOrd="0" presId="urn:microsoft.com/office/officeart/2005/8/layout/list1#1"/>
    <dgm:cxn modelId="{1BD0DBB8-BC2C-42A9-BF78-8706C6C9C44F}" type="presParOf" srcId="{667CAF5C-37C0-43B7-8B7E-02CCA3754DB9}" destId="{58B158CB-C1D2-4676-88E6-6B3937A00A96}" srcOrd="0" destOrd="0" presId="urn:microsoft.com/office/officeart/2005/8/layout/list1#1"/>
    <dgm:cxn modelId="{783C0702-7501-455D-84B2-1226FDC927EC}" type="presParOf" srcId="{667CAF5C-37C0-43B7-8B7E-02CCA3754DB9}" destId="{D0971512-D8E1-4E4B-89F4-FF2EB164C196}" srcOrd="1" destOrd="0" presId="urn:microsoft.com/office/officeart/2005/8/layout/list1#1"/>
    <dgm:cxn modelId="{F605BAC8-CBEF-48E6-AFBA-E0A5E7F39D1C}" type="presParOf" srcId="{E5EECCA3-F875-4B71-92CC-9CCDFB7DBFEF}" destId="{05E10EBB-C85A-471E-9935-B48B9C39A12E}" srcOrd="1" destOrd="0" presId="urn:microsoft.com/office/officeart/2005/8/layout/list1#1"/>
    <dgm:cxn modelId="{C6835C9A-8ED4-4767-B7DB-AE3ECA4D828E}" type="presParOf" srcId="{E5EECCA3-F875-4B71-92CC-9CCDFB7DBFEF}" destId="{1F055725-8984-42CB-98CB-8E7728DD5EAB}" srcOrd="2" destOrd="0" presId="urn:microsoft.com/office/officeart/2005/8/layout/list1#1"/>
    <dgm:cxn modelId="{628A6D32-3231-4441-AE6A-07EC67806162}" type="presParOf" srcId="{E5EECCA3-F875-4B71-92CC-9CCDFB7DBFEF}" destId="{5785404B-F53E-4CF2-A702-90A46E89CED8}" srcOrd="3" destOrd="0" presId="urn:microsoft.com/office/officeart/2005/8/layout/list1#1"/>
    <dgm:cxn modelId="{4EE15921-B562-4D55-9F2D-D4CCD14163A6}" type="presParOf" srcId="{E5EECCA3-F875-4B71-92CC-9CCDFB7DBFEF}" destId="{EF963990-07B7-4DBC-8CFE-C86D15B61BB6}" srcOrd="4" destOrd="0" presId="urn:microsoft.com/office/officeart/2005/8/layout/list1#1"/>
    <dgm:cxn modelId="{C5E58F95-2934-4AD7-B679-F27C0FDC68B9}" type="presParOf" srcId="{EF963990-07B7-4DBC-8CFE-C86D15B61BB6}" destId="{AEA4B341-6C57-43B8-BC42-9813D43D1335}" srcOrd="0" destOrd="0" presId="urn:microsoft.com/office/officeart/2005/8/layout/list1#1"/>
    <dgm:cxn modelId="{B5C82D33-A896-4625-BF34-297E1BBBF9A7}" type="presParOf" srcId="{EF963990-07B7-4DBC-8CFE-C86D15B61BB6}" destId="{DD07B078-3354-4F1B-9438-E4F95C4B43A6}" srcOrd="1" destOrd="0" presId="urn:microsoft.com/office/officeart/2005/8/layout/list1#1"/>
    <dgm:cxn modelId="{757C501B-7768-41B3-B65B-26B99704EB7D}" type="presParOf" srcId="{E5EECCA3-F875-4B71-92CC-9CCDFB7DBFEF}" destId="{98F9047E-C8BE-4990-B6F7-84F4581E1FEA}" srcOrd="5" destOrd="0" presId="urn:microsoft.com/office/officeart/2005/8/layout/list1#1"/>
    <dgm:cxn modelId="{8012A306-0273-4F85-9635-FDE42CBA8CAE}" type="presParOf" srcId="{E5EECCA3-F875-4B71-92CC-9CCDFB7DBFEF}" destId="{FB20FF5F-D131-4A8A-AEBC-01A2B84D6655}" srcOrd="6" destOrd="0" presId="urn:microsoft.com/office/officeart/2005/8/layout/list1#1"/>
    <dgm:cxn modelId="{F7CA0E5A-4C99-4A35-9EB7-99356E5908C2}" type="presParOf" srcId="{E5EECCA3-F875-4B71-92CC-9CCDFB7DBFEF}" destId="{AC1FEB9E-7ED9-4E44-9D47-B63AE5862158}" srcOrd="7" destOrd="0" presId="urn:microsoft.com/office/officeart/2005/8/layout/list1#1"/>
    <dgm:cxn modelId="{5CA5DEA8-F451-402F-93C5-A8BB22C37544}" type="presParOf" srcId="{E5EECCA3-F875-4B71-92CC-9CCDFB7DBFEF}" destId="{EF92D344-AE84-4F87-945A-DF8B8E15B024}" srcOrd="8" destOrd="0" presId="urn:microsoft.com/office/officeart/2005/8/layout/list1#1"/>
    <dgm:cxn modelId="{9DA2C137-68F7-4C2D-AD1B-B04463A75A30}" type="presParOf" srcId="{EF92D344-AE84-4F87-945A-DF8B8E15B024}" destId="{D72090CE-E0C6-4D22-B555-62EF37968698}" srcOrd="0" destOrd="0" presId="urn:microsoft.com/office/officeart/2005/8/layout/list1#1"/>
    <dgm:cxn modelId="{620C7A43-2696-496C-B1F5-9A9E85500607}" type="presParOf" srcId="{EF92D344-AE84-4F87-945A-DF8B8E15B024}" destId="{67F43949-F425-4A25-AAE3-AA6F6335529F}" srcOrd="1" destOrd="0" presId="urn:microsoft.com/office/officeart/2005/8/layout/list1#1"/>
    <dgm:cxn modelId="{0DF0845F-7652-457D-8BA7-E7C007630DBC}" type="presParOf" srcId="{E5EECCA3-F875-4B71-92CC-9CCDFB7DBFEF}" destId="{F33A652B-37BA-4A12-8B49-4D0CE64EF685}" srcOrd="9" destOrd="0" presId="urn:microsoft.com/office/officeart/2005/8/layout/list1#1"/>
    <dgm:cxn modelId="{852A9199-EBFF-4CCE-8AFE-95F1818DF0AA}" type="presParOf" srcId="{E5EECCA3-F875-4B71-92CC-9CCDFB7DBFEF}" destId="{1C98DE62-5F91-4FB0-8043-F3A7ECCC70DC}" srcOrd="10" destOrd="0" presId="urn:microsoft.com/office/officeart/2005/8/layout/list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55725-8984-42CB-98CB-8E7728DD5EAB}">
      <dsp:nvSpPr>
        <dsp:cNvPr id="0" name=""/>
        <dsp:cNvSpPr/>
      </dsp:nvSpPr>
      <dsp:spPr>
        <a:xfrm>
          <a:off x="0" y="683083"/>
          <a:ext cx="11664315" cy="1058400"/>
        </a:xfrm>
        <a:prstGeom prst="rect">
          <a:avLst/>
        </a:prstGeom>
        <a:solidFill>
          <a:schemeClr val="accent6">
            <a:alpha val="90000"/>
            <a:tint val="4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D0971512-D8E1-4E4B-89F4-FF2EB164C196}">
      <dsp:nvSpPr>
        <dsp:cNvPr id="0" name=""/>
        <dsp:cNvSpPr/>
      </dsp:nvSpPr>
      <dsp:spPr>
        <a:xfrm>
          <a:off x="583215" y="63163"/>
          <a:ext cx="9725682" cy="123984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8618" tIns="0" rIns="308618" bIns="0" numCol="1" spcCol="1270" anchor="ctr" anchorCtr="0">
          <a:noAutofit/>
        </a:bodyPr>
        <a:lstStyle/>
        <a:p>
          <a:pPr lvl="0" algn="l" defTabSz="977900">
            <a:lnSpc>
              <a:spcPct val="90000"/>
            </a:lnSpc>
            <a:spcBef>
              <a:spcPct val="0"/>
            </a:spcBef>
            <a:spcAft>
              <a:spcPct val="35000"/>
            </a:spcAft>
          </a:pPr>
          <a:r>
            <a:rPr lang="ru-RU" altLang="en-US" sz="2200" kern="1200" dirty="0" smtClean="0"/>
            <a:t>Государственная гражданская служба (подразделяется на федеральную государственную гражданскую службу и государственную гражданскую службу субъекта РФ) </a:t>
          </a:r>
        </a:p>
      </dsp:txBody>
      <dsp:txXfrm>
        <a:off x="643739" y="123687"/>
        <a:ext cx="9604634" cy="1118792"/>
      </dsp:txXfrm>
    </dsp:sp>
    <dsp:sp modelId="{FB20FF5F-D131-4A8A-AEBC-01A2B84D6655}">
      <dsp:nvSpPr>
        <dsp:cNvPr id="0" name=""/>
        <dsp:cNvSpPr/>
      </dsp:nvSpPr>
      <dsp:spPr>
        <a:xfrm>
          <a:off x="0" y="2578606"/>
          <a:ext cx="11664315" cy="1058400"/>
        </a:xfrm>
        <a:prstGeom prst="rect">
          <a:avLst/>
        </a:prstGeom>
        <a:solidFill>
          <a:schemeClr val="accent6">
            <a:alpha val="90000"/>
            <a:tint val="4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905280" tIns="874776" rIns="905280" bIns="298704" numCol="1" spcCol="1270" anchor="t" anchorCtr="0">
          <a:noAutofit/>
        </a:bodyPr>
        <a:lstStyle/>
        <a:p>
          <a:pPr marL="285750" lvl="1" indent="-285750" algn="l" defTabSz="1866900">
            <a:lnSpc>
              <a:spcPct val="90000"/>
            </a:lnSpc>
            <a:spcBef>
              <a:spcPct val="0"/>
            </a:spcBef>
            <a:spcAft>
              <a:spcPct val="15000"/>
            </a:spcAft>
            <a:buChar char="••"/>
          </a:pPr>
          <a:endParaRPr altLang="en-US" sz="4200" kern="1200"/>
        </a:p>
      </dsp:txBody>
      <dsp:txXfrm>
        <a:off x="0" y="2578606"/>
        <a:ext cx="11664315" cy="1058400"/>
      </dsp:txXfrm>
    </dsp:sp>
    <dsp:sp modelId="{DD07B078-3354-4F1B-9438-E4F95C4B43A6}">
      <dsp:nvSpPr>
        <dsp:cNvPr id="0" name=""/>
        <dsp:cNvSpPr/>
      </dsp:nvSpPr>
      <dsp:spPr>
        <a:xfrm>
          <a:off x="583215" y="1968283"/>
          <a:ext cx="9762180" cy="1230243"/>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8618" tIns="0" rIns="308618" bIns="0" numCol="1" spcCol="1270" anchor="ctr" anchorCtr="0">
          <a:noAutofit/>
        </a:bodyPr>
        <a:lstStyle/>
        <a:p>
          <a:pPr lvl="0" algn="l" defTabSz="977900">
            <a:lnSpc>
              <a:spcPct val="90000"/>
            </a:lnSpc>
            <a:spcBef>
              <a:spcPct val="0"/>
            </a:spcBef>
            <a:spcAft>
              <a:spcPct val="35000"/>
            </a:spcAft>
          </a:pPr>
          <a:r>
            <a:rPr lang="ru-RU" altLang="en-US" sz="2200" kern="1200" dirty="0" smtClean="0"/>
            <a:t>Военная</a:t>
          </a:r>
          <a:r>
            <a:rPr lang="ru-RU" altLang="en-US" sz="2200" kern="1200" baseline="0" dirty="0" smtClean="0"/>
            <a:t> служба (вид федеральной государственной службы)</a:t>
          </a:r>
          <a:endParaRPr lang="ru-RU" altLang="ru-RU" sz="2200" kern="1200" dirty="0" smtClean="0"/>
        </a:p>
      </dsp:txBody>
      <dsp:txXfrm>
        <a:off x="643271" y="2028339"/>
        <a:ext cx="9642068" cy="1110131"/>
      </dsp:txXfrm>
    </dsp:sp>
    <dsp:sp modelId="{1C98DE62-5F91-4FB0-8043-F3A7ECCC70DC}">
      <dsp:nvSpPr>
        <dsp:cNvPr id="0" name=""/>
        <dsp:cNvSpPr/>
      </dsp:nvSpPr>
      <dsp:spPr>
        <a:xfrm>
          <a:off x="0" y="4526761"/>
          <a:ext cx="11664315" cy="1058400"/>
        </a:xfrm>
        <a:prstGeom prst="rect">
          <a:avLst/>
        </a:prstGeom>
        <a:solidFill>
          <a:schemeClr val="accent6">
            <a:alpha val="90000"/>
            <a:tint val="4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67F43949-F425-4A25-AAE3-AA6F6335529F}">
      <dsp:nvSpPr>
        <dsp:cNvPr id="0" name=""/>
        <dsp:cNvSpPr/>
      </dsp:nvSpPr>
      <dsp:spPr>
        <a:xfrm>
          <a:off x="583215" y="3863806"/>
          <a:ext cx="9774346" cy="1282874"/>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8618" tIns="0" rIns="308618" bIns="0" numCol="1" spcCol="1270" anchor="ctr" anchorCtr="0">
          <a:noAutofit/>
        </a:bodyPr>
        <a:lstStyle/>
        <a:p>
          <a:pPr lvl="0" algn="l" defTabSz="977900">
            <a:lnSpc>
              <a:spcPct val="100000"/>
            </a:lnSpc>
            <a:spcBef>
              <a:spcPct val="0"/>
            </a:spcBef>
            <a:spcAft>
              <a:spcPct val="35000"/>
            </a:spcAft>
          </a:pPr>
          <a:r>
            <a:rPr lang="ru-RU" altLang="en-US" sz="2200" kern="1200" dirty="0" smtClean="0">
              <a:sym typeface="+mn-ea"/>
            </a:rPr>
            <a:t>Государственная</a:t>
          </a:r>
          <a:r>
            <a:rPr lang="ru-RU" altLang="en-US" sz="2200" kern="1200" baseline="0" dirty="0" smtClean="0">
              <a:sym typeface="+mn-ea"/>
            </a:rPr>
            <a:t> служба иных видов (виды </a:t>
          </a:r>
          <a:r>
            <a:rPr lang="ru-RU" altLang="en-US" sz="2200" kern="1200" baseline="0" dirty="0" smtClean="0"/>
            <a:t>федеральной государственной службы)</a:t>
          </a:r>
          <a:r>
            <a:rPr lang="ru-RU" altLang="en-US" sz="2200" kern="1200" baseline="0" dirty="0" smtClean="0">
              <a:sym typeface="+mn-ea"/>
            </a:rPr>
            <a:t> </a:t>
          </a:r>
          <a:endParaRPr lang="ru-RU" altLang="en-US" sz="2200" kern="1200" dirty="0">
            <a:sym typeface="+mn-ea"/>
          </a:endParaRPr>
        </a:p>
      </dsp:txBody>
      <dsp:txXfrm>
        <a:off x="645840" y="3926431"/>
        <a:ext cx="9649096" cy="1157624"/>
      </dsp:txXfrm>
    </dsp:sp>
  </dsp:spTree>
</dsp:drawing>
</file>

<file path=ppt/diagrams/layout1.xml><?xml version="1.0" encoding="utf-8"?>
<dgm:layoutDef xmlns:dgm="http://schemas.openxmlformats.org/drawingml/2006/diagram" xmlns:a="http://schemas.openxmlformats.org/drawingml/2006/main" uniqueId="urn:microsoft.com/office/officeart/2005/8/layout/list1#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rSet csTypeId="urn:microsoft.com/office/officeart/2005/8/colors/accent6_5"/>
        </dgm:pt>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1">
  <dgm:title val=""/>
  <dgm:desc val=""/>
  <dgm:catLst>
    <dgm:cat type="simple" pri="10500"/>
  </dgm:catLst>
  <dgm:scene3d>
    <a:camera prst="orthographicFront"/>
    <a:lightRig rig="threePt" dir="t"/>
  </dgm:scene3d>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99B7C-FF33-4FCC-9B30-EC9D6622F4EE}" type="datetimeFigureOut">
              <a:rPr lang="ru-RU" smtClean="0"/>
              <a:t>17.11.2025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CC3EF8-8E3E-4E25-91F5-15D7A7138171}"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679972" y="1237197"/>
            <a:ext cx="10079831" cy="2631887"/>
          </a:xfrm>
        </p:spPr>
        <p:txBody>
          <a:bodyPr anchor="b"/>
          <a:lstStyle>
            <a:lvl1pPr algn="ctr">
              <a:defRPr sz="6615"/>
            </a:lvl1pPr>
          </a:lstStyle>
          <a:p>
            <a:r>
              <a:rPr lang="ru-RU"/>
              <a:t>Образец заголовка</a:t>
            </a:r>
            <a:endParaRPr lang="en-US" dirty="0"/>
          </a:p>
        </p:txBody>
      </p:sp>
      <p:sp>
        <p:nvSpPr>
          <p:cNvPr id="3" name="Subtitle 2"/>
          <p:cNvSpPr>
            <a:spLocks noGrp="1"/>
          </p:cNvSpPr>
          <p:nvPr>
            <p:ph type="subTitle" idx="1"/>
          </p:nvPr>
        </p:nvSpPr>
        <p:spPr>
          <a:xfrm>
            <a:off x="1679972" y="3970580"/>
            <a:ext cx="10079831" cy="1825171"/>
          </a:xfrm>
        </p:spPr>
        <p:txBody>
          <a:bodyPr/>
          <a:lstStyle>
            <a:lvl1pPr marL="0" indent="0" algn="ctr">
              <a:buNone/>
              <a:defRPr sz="2645"/>
            </a:lvl1pPr>
            <a:lvl2pPr marL="504190" indent="0" algn="ctr">
              <a:buNone/>
              <a:defRPr sz="2205"/>
            </a:lvl2pPr>
            <a:lvl3pPr marL="1007745" indent="0" algn="ctr">
              <a:buNone/>
              <a:defRPr sz="1985"/>
            </a:lvl3pPr>
            <a:lvl4pPr marL="1511935" indent="0" algn="ctr">
              <a:buNone/>
              <a:defRPr sz="1765"/>
            </a:lvl4pPr>
            <a:lvl5pPr marL="2016125" indent="0" algn="ctr">
              <a:buNone/>
              <a:defRPr sz="1765"/>
            </a:lvl5pPr>
            <a:lvl6pPr marL="2519680" indent="0" algn="ctr">
              <a:buNone/>
              <a:defRPr sz="1765"/>
            </a:lvl6pPr>
            <a:lvl7pPr marL="3023870" indent="0" algn="ctr">
              <a:buNone/>
              <a:defRPr sz="1765"/>
            </a:lvl7pPr>
            <a:lvl8pPr marL="3528060" indent="0" algn="ctr">
              <a:buNone/>
              <a:defRPr sz="1765"/>
            </a:lvl8pPr>
            <a:lvl9pPr marL="4031615" indent="0" algn="ctr">
              <a:buNone/>
              <a:defRPr sz="1765"/>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209F2B4-3B41-4337-8C39-78A934DD3B40}" type="datetime1">
              <a:rPr lang="ru-RU" smtClean="0"/>
              <a:t>17.11.2025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0B4E448-E4C3-4296-8587-ED29D9054812}" type="datetime1">
              <a:rPr lang="ru-RU" smtClean="0"/>
              <a:t>17.11.2025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17839" y="402483"/>
            <a:ext cx="2897951" cy="640647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923985" y="402483"/>
            <a:ext cx="8525857" cy="64064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D5753D-F3D8-4FE1-AEAB-22C91D7903BE}" type="datetime1">
              <a:rPr lang="ru-RU" smtClean="0"/>
              <a:t>17.11.2025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9BA11-A525-404F-8386-F7F2E872522D}" type="datetime1">
              <a:rPr lang="ru-RU" smtClean="0"/>
              <a:t>17.11.2025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16985" y="1884670"/>
            <a:ext cx="11591806" cy="3144614"/>
          </a:xfrm>
        </p:spPr>
        <p:txBody>
          <a:bodyPr anchor="b"/>
          <a:lstStyle>
            <a:lvl1pPr>
              <a:defRPr sz="6615"/>
            </a:lvl1pPr>
          </a:lstStyle>
          <a:p>
            <a:r>
              <a:rPr lang="ru-RU"/>
              <a:t>Образец заголовка</a:t>
            </a:r>
            <a:endParaRPr lang="en-US" dirty="0"/>
          </a:p>
        </p:txBody>
      </p:sp>
      <p:sp>
        <p:nvSpPr>
          <p:cNvPr id="3" name="Text Placeholder 2"/>
          <p:cNvSpPr>
            <a:spLocks noGrp="1"/>
          </p:cNvSpPr>
          <p:nvPr>
            <p:ph type="body" idx="1"/>
          </p:nvPr>
        </p:nvSpPr>
        <p:spPr>
          <a:xfrm>
            <a:off x="916985" y="5059034"/>
            <a:ext cx="11591806" cy="1653678"/>
          </a:xfrm>
        </p:spPr>
        <p:txBody>
          <a:bodyPr/>
          <a:lstStyle>
            <a:lvl1pPr marL="0" indent="0">
              <a:buNone/>
              <a:defRPr sz="2645">
                <a:solidFill>
                  <a:schemeClr val="tx1">
                    <a:tint val="75000"/>
                  </a:schemeClr>
                </a:solidFill>
              </a:defRPr>
            </a:lvl1pPr>
            <a:lvl2pPr marL="504190" indent="0">
              <a:buNone/>
              <a:defRPr sz="2205">
                <a:solidFill>
                  <a:schemeClr val="tx1">
                    <a:tint val="75000"/>
                  </a:schemeClr>
                </a:solidFill>
              </a:defRPr>
            </a:lvl2pPr>
            <a:lvl3pPr marL="1007745" indent="0">
              <a:buNone/>
              <a:defRPr sz="1985">
                <a:solidFill>
                  <a:schemeClr val="tx1">
                    <a:tint val="75000"/>
                  </a:schemeClr>
                </a:solidFill>
              </a:defRPr>
            </a:lvl3pPr>
            <a:lvl4pPr marL="1511935" indent="0">
              <a:buNone/>
              <a:defRPr sz="1765">
                <a:solidFill>
                  <a:schemeClr val="tx1">
                    <a:tint val="75000"/>
                  </a:schemeClr>
                </a:solidFill>
              </a:defRPr>
            </a:lvl4pPr>
            <a:lvl5pPr marL="2016125" indent="0">
              <a:buNone/>
              <a:defRPr sz="1765">
                <a:solidFill>
                  <a:schemeClr val="tx1">
                    <a:tint val="75000"/>
                  </a:schemeClr>
                </a:solidFill>
              </a:defRPr>
            </a:lvl5pPr>
            <a:lvl6pPr marL="2519680" indent="0">
              <a:buNone/>
              <a:defRPr sz="1765">
                <a:solidFill>
                  <a:schemeClr val="tx1">
                    <a:tint val="75000"/>
                  </a:schemeClr>
                </a:solidFill>
              </a:defRPr>
            </a:lvl6pPr>
            <a:lvl7pPr marL="3023870" indent="0">
              <a:buNone/>
              <a:defRPr sz="1765">
                <a:solidFill>
                  <a:schemeClr val="tx1">
                    <a:tint val="75000"/>
                  </a:schemeClr>
                </a:solidFill>
              </a:defRPr>
            </a:lvl7pPr>
            <a:lvl8pPr marL="3528060" indent="0">
              <a:buNone/>
              <a:defRPr sz="1765">
                <a:solidFill>
                  <a:schemeClr val="tx1">
                    <a:tint val="75000"/>
                  </a:schemeClr>
                </a:solidFill>
              </a:defRPr>
            </a:lvl8pPr>
            <a:lvl9pPr marL="4031615" indent="0">
              <a:buNone/>
              <a:defRPr sz="1765">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BD2E316-1A20-42B5-A402-EE7CD77C8A89}" type="datetime1">
              <a:rPr lang="ru-RU" smtClean="0"/>
              <a:t>17.11.2025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923985" y="2012414"/>
            <a:ext cx="5711904"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803886" y="2012414"/>
            <a:ext cx="5711904"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9D16A39-1098-41B8-AF30-0340BDD4E84E}" type="datetime1">
              <a:rPr lang="ru-RU" smtClean="0"/>
              <a:t>17.11.2025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925735" y="402483"/>
            <a:ext cx="11591806" cy="146118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25736" y="1853171"/>
            <a:ext cx="5685654" cy="908210"/>
          </a:xfrm>
        </p:spPr>
        <p:txBody>
          <a:bodyPr anchor="b"/>
          <a:lstStyle>
            <a:lvl1pPr marL="0" indent="0">
              <a:buNone/>
              <a:defRPr sz="2645" b="1"/>
            </a:lvl1pPr>
            <a:lvl2pPr marL="504190" indent="0">
              <a:buNone/>
              <a:defRPr sz="2205" b="1"/>
            </a:lvl2pPr>
            <a:lvl3pPr marL="1007745" indent="0">
              <a:buNone/>
              <a:defRPr sz="1985" b="1"/>
            </a:lvl3pPr>
            <a:lvl4pPr marL="1511935" indent="0">
              <a:buNone/>
              <a:defRPr sz="1765" b="1"/>
            </a:lvl4pPr>
            <a:lvl5pPr marL="2016125" indent="0">
              <a:buNone/>
              <a:defRPr sz="1765" b="1"/>
            </a:lvl5pPr>
            <a:lvl6pPr marL="2519680" indent="0">
              <a:buNone/>
              <a:defRPr sz="1765" b="1"/>
            </a:lvl6pPr>
            <a:lvl7pPr marL="3023870" indent="0">
              <a:buNone/>
              <a:defRPr sz="1765" b="1"/>
            </a:lvl7pPr>
            <a:lvl8pPr marL="3528060" indent="0">
              <a:buNone/>
              <a:defRPr sz="1765" b="1"/>
            </a:lvl8pPr>
            <a:lvl9pPr marL="4031615" indent="0">
              <a:buNone/>
              <a:defRPr sz="1765" b="1"/>
            </a:lvl9pPr>
          </a:lstStyle>
          <a:p>
            <a:pPr lvl="0"/>
            <a:r>
              <a:rPr lang="ru-RU"/>
              <a:t>Образец текста</a:t>
            </a:r>
          </a:p>
        </p:txBody>
      </p:sp>
      <p:sp>
        <p:nvSpPr>
          <p:cNvPr id="4" name="Content Placeholder 3"/>
          <p:cNvSpPr>
            <a:spLocks noGrp="1"/>
          </p:cNvSpPr>
          <p:nvPr>
            <p:ph sz="half" idx="2"/>
          </p:nvPr>
        </p:nvSpPr>
        <p:spPr>
          <a:xfrm>
            <a:off x="925736" y="2761381"/>
            <a:ext cx="5685654"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803886" y="1853171"/>
            <a:ext cx="5713655" cy="908210"/>
          </a:xfrm>
        </p:spPr>
        <p:txBody>
          <a:bodyPr anchor="b"/>
          <a:lstStyle>
            <a:lvl1pPr marL="0" indent="0">
              <a:buNone/>
              <a:defRPr sz="2645" b="1"/>
            </a:lvl1pPr>
            <a:lvl2pPr marL="504190" indent="0">
              <a:buNone/>
              <a:defRPr sz="2205" b="1"/>
            </a:lvl2pPr>
            <a:lvl3pPr marL="1007745" indent="0">
              <a:buNone/>
              <a:defRPr sz="1985" b="1"/>
            </a:lvl3pPr>
            <a:lvl4pPr marL="1511935" indent="0">
              <a:buNone/>
              <a:defRPr sz="1765" b="1"/>
            </a:lvl4pPr>
            <a:lvl5pPr marL="2016125" indent="0">
              <a:buNone/>
              <a:defRPr sz="1765" b="1"/>
            </a:lvl5pPr>
            <a:lvl6pPr marL="2519680" indent="0">
              <a:buNone/>
              <a:defRPr sz="1765" b="1"/>
            </a:lvl6pPr>
            <a:lvl7pPr marL="3023870" indent="0">
              <a:buNone/>
              <a:defRPr sz="1765" b="1"/>
            </a:lvl7pPr>
            <a:lvl8pPr marL="3528060" indent="0">
              <a:buNone/>
              <a:defRPr sz="1765" b="1"/>
            </a:lvl8pPr>
            <a:lvl9pPr marL="4031615" indent="0">
              <a:buNone/>
              <a:defRPr sz="1765" b="1"/>
            </a:lvl9pPr>
          </a:lstStyle>
          <a:p>
            <a:pPr lvl="0"/>
            <a:r>
              <a:rPr lang="ru-RU"/>
              <a:t>Образец текста</a:t>
            </a:r>
          </a:p>
        </p:txBody>
      </p:sp>
      <p:sp>
        <p:nvSpPr>
          <p:cNvPr id="6" name="Content Placeholder 5"/>
          <p:cNvSpPr>
            <a:spLocks noGrp="1"/>
          </p:cNvSpPr>
          <p:nvPr>
            <p:ph sz="quarter" idx="4"/>
          </p:nvPr>
        </p:nvSpPr>
        <p:spPr>
          <a:xfrm>
            <a:off x="6803886" y="2761381"/>
            <a:ext cx="5713655"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014F451-915E-4B02-A553-AF4A9576D1DB}" type="datetime1">
              <a:rPr lang="ru-RU" smtClean="0"/>
              <a:t>17.11.2025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623455E-DA41-4415-A9D5-36367049CD78}" type="datetime1">
              <a:rPr lang="ru-RU" smtClean="0"/>
              <a:t>17.11.2025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6F89E1-DB57-4818-8C5A-3DA659D8B0F0}" type="datetime1">
              <a:rPr lang="ru-RU" smtClean="0"/>
              <a:t>17.11.2025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25736" y="503978"/>
            <a:ext cx="4334677" cy="1763924"/>
          </a:xfrm>
        </p:spPr>
        <p:txBody>
          <a:bodyPr anchor="b"/>
          <a:lstStyle>
            <a:lvl1pPr>
              <a:defRPr sz="3525"/>
            </a:lvl1pPr>
          </a:lstStyle>
          <a:p>
            <a:r>
              <a:rPr lang="ru-RU"/>
              <a:t>Образец заголовка</a:t>
            </a:r>
            <a:endParaRPr lang="en-US" dirty="0"/>
          </a:p>
        </p:txBody>
      </p:sp>
      <p:sp>
        <p:nvSpPr>
          <p:cNvPr id="3" name="Content Placeholder 2"/>
          <p:cNvSpPr>
            <a:spLocks noGrp="1"/>
          </p:cNvSpPr>
          <p:nvPr>
            <p:ph idx="1"/>
          </p:nvPr>
        </p:nvSpPr>
        <p:spPr>
          <a:xfrm>
            <a:off x="5713655" y="1088454"/>
            <a:ext cx="6803886" cy="5372269"/>
          </a:xfrm>
        </p:spPr>
        <p:txBody>
          <a:bodyPr/>
          <a:lstStyle>
            <a:lvl1pPr>
              <a:defRPr sz="3525"/>
            </a:lvl1pPr>
            <a:lvl2pPr>
              <a:defRPr sz="3085"/>
            </a:lvl2pPr>
            <a:lvl3pPr>
              <a:defRPr sz="2645"/>
            </a:lvl3pPr>
            <a:lvl4pPr>
              <a:defRPr sz="2205"/>
            </a:lvl4pPr>
            <a:lvl5pPr>
              <a:defRPr sz="2205"/>
            </a:lvl5pPr>
            <a:lvl6pPr>
              <a:defRPr sz="2205"/>
            </a:lvl6pPr>
            <a:lvl7pPr>
              <a:defRPr sz="2205"/>
            </a:lvl7pPr>
            <a:lvl8pPr>
              <a:defRPr sz="2205"/>
            </a:lvl8pPr>
            <a:lvl9pPr>
              <a:defRPr sz="2205"/>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25736" y="2267902"/>
            <a:ext cx="4334677" cy="4201570"/>
          </a:xfrm>
        </p:spPr>
        <p:txBody>
          <a:bodyPr/>
          <a:lstStyle>
            <a:lvl1pPr marL="0" indent="0">
              <a:buNone/>
              <a:defRPr sz="1765"/>
            </a:lvl1pPr>
            <a:lvl2pPr marL="504190" indent="0">
              <a:buNone/>
              <a:defRPr sz="1545"/>
            </a:lvl2pPr>
            <a:lvl3pPr marL="1007745" indent="0">
              <a:buNone/>
              <a:defRPr sz="1325"/>
            </a:lvl3pPr>
            <a:lvl4pPr marL="1511935" indent="0">
              <a:buNone/>
              <a:defRPr sz="1100"/>
            </a:lvl4pPr>
            <a:lvl5pPr marL="2016125" indent="0">
              <a:buNone/>
              <a:defRPr sz="1100"/>
            </a:lvl5pPr>
            <a:lvl6pPr marL="2519680" indent="0">
              <a:buNone/>
              <a:defRPr sz="1100"/>
            </a:lvl6pPr>
            <a:lvl7pPr marL="3023870" indent="0">
              <a:buNone/>
              <a:defRPr sz="1100"/>
            </a:lvl7pPr>
            <a:lvl8pPr marL="3528060" indent="0">
              <a:buNone/>
              <a:defRPr sz="1100"/>
            </a:lvl8pPr>
            <a:lvl9pPr marL="4031615" indent="0">
              <a:buNone/>
              <a:defRPr sz="1100"/>
            </a:lvl9pPr>
          </a:lstStyle>
          <a:p>
            <a:pPr lvl="0"/>
            <a:r>
              <a:rPr lang="ru-RU"/>
              <a:t>Образец текста</a:t>
            </a:r>
          </a:p>
        </p:txBody>
      </p:sp>
      <p:sp>
        <p:nvSpPr>
          <p:cNvPr id="5" name="Date Placeholder 4"/>
          <p:cNvSpPr>
            <a:spLocks noGrp="1"/>
          </p:cNvSpPr>
          <p:nvPr>
            <p:ph type="dt" sz="half" idx="10"/>
          </p:nvPr>
        </p:nvSpPr>
        <p:spPr/>
        <p:txBody>
          <a:bodyPr/>
          <a:lstStyle/>
          <a:p>
            <a:fld id="{EE7D8387-262E-4BF7-A712-7822A7EF585F}" type="datetime1">
              <a:rPr lang="ru-RU" smtClean="0"/>
              <a:t>17.11.2025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25736" y="503978"/>
            <a:ext cx="4334677" cy="1763924"/>
          </a:xfrm>
        </p:spPr>
        <p:txBody>
          <a:bodyPr anchor="b"/>
          <a:lstStyle>
            <a:lvl1pPr>
              <a:defRPr sz="3525"/>
            </a:lvl1pPr>
          </a:lstStyle>
          <a:p>
            <a:r>
              <a:rPr lang="ru-RU"/>
              <a:t>Образец заголовка</a:t>
            </a:r>
            <a:endParaRPr lang="en-US" dirty="0"/>
          </a:p>
        </p:txBody>
      </p:sp>
      <p:sp>
        <p:nvSpPr>
          <p:cNvPr id="3" name="Picture Placeholder 2"/>
          <p:cNvSpPr>
            <a:spLocks noGrp="1" noChangeAspect="1"/>
          </p:cNvSpPr>
          <p:nvPr>
            <p:ph type="pic" idx="1"/>
          </p:nvPr>
        </p:nvSpPr>
        <p:spPr>
          <a:xfrm>
            <a:off x="5713655" y="1088454"/>
            <a:ext cx="6803886" cy="5372269"/>
          </a:xfrm>
        </p:spPr>
        <p:txBody>
          <a:bodyPr anchor="t"/>
          <a:lstStyle>
            <a:lvl1pPr marL="0" indent="0">
              <a:buNone/>
              <a:defRPr sz="3525"/>
            </a:lvl1pPr>
            <a:lvl2pPr marL="504190" indent="0">
              <a:buNone/>
              <a:defRPr sz="3085"/>
            </a:lvl2pPr>
            <a:lvl3pPr marL="1007745" indent="0">
              <a:buNone/>
              <a:defRPr sz="2645"/>
            </a:lvl3pPr>
            <a:lvl4pPr marL="1511935" indent="0">
              <a:buNone/>
              <a:defRPr sz="2205"/>
            </a:lvl4pPr>
            <a:lvl5pPr marL="2016125" indent="0">
              <a:buNone/>
              <a:defRPr sz="2205"/>
            </a:lvl5pPr>
            <a:lvl6pPr marL="2519680" indent="0">
              <a:buNone/>
              <a:defRPr sz="2205"/>
            </a:lvl6pPr>
            <a:lvl7pPr marL="3023870" indent="0">
              <a:buNone/>
              <a:defRPr sz="2205"/>
            </a:lvl7pPr>
            <a:lvl8pPr marL="3528060" indent="0">
              <a:buNone/>
              <a:defRPr sz="2205"/>
            </a:lvl8pPr>
            <a:lvl9pPr marL="4031615" indent="0">
              <a:buNone/>
              <a:defRPr sz="2205"/>
            </a:lvl9pPr>
          </a:lstStyle>
          <a:p>
            <a:r>
              <a:rPr lang="ru-RU"/>
              <a:t>Вставка рисунка</a:t>
            </a:r>
            <a:endParaRPr lang="en-US" dirty="0"/>
          </a:p>
        </p:txBody>
      </p:sp>
      <p:sp>
        <p:nvSpPr>
          <p:cNvPr id="4" name="Text Placeholder 3"/>
          <p:cNvSpPr>
            <a:spLocks noGrp="1"/>
          </p:cNvSpPr>
          <p:nvPr>
            <p:ph type="body" sz="half" idx="2"/>
          </p:nvPr>
        </p:nvSpPr>
        <p:spPr>
          <a:xfrm>
            <a:off x="925736" y="2267902"/>
            <a:ext cx="4334677" cy="4201570"/>
          </a:xfrm>
        </p:spPr>
        <p:txBody>
          <a:bodyPr/>
          <a:lstStyle>
            <a:lvl1pPr marL="0" indent="0">
              <a:buNone/>
              <a:defRPr sz="1765"/>
            </a:lvl1pPr>
            <a:lvl2pPr marL="504190" indent="0">
              <a:buNone/>
              <a:defRPr sz="1545"/>
            </a:lvl2pPr>
            <a:lvl3pPr marL="1007745" indent="0">
              <a:buNone/>
              <a:defRPr sz="1325"/>
            </a:lvl3pPr>
            <a:lvl4pPr marL="1511935" indent="0">
              <a:buNone/>
              <a:defRPr sz="1100"/>
            </a:lvl4pPr>
            <a:lvl5pPr marL="2016125" indent="0">
              <a:buNone/>
              <a:defRPr sz="1100"/>
            </a:lvl5pPr>
            <a:lvl6pPr marL="2519680" indent="0">
              <a:buNone/>
              <a:defRPr sz="1100"/>
            </a:lvl6pPr>
            <a:lvl7pPr marL="3023870" indent="0">
              <a:buNone/>
              <a:defRPr sz="1100"/>
            </a:lvl7pPr>
            <a:lvl8pPr marL="3528060" indent="0">
              <a:buNone/>
              <a:defRPr sz="1100"/>
            </a:lvl8pPr>
            <a:lvl9pPr marL="4031615" indent="0">
              <a:buNone/>
              <a:defRPr sz="1100"/>
            </a:lvl9pPr>
          </a:lstStyle>
          <a:p>
            <a:pPr lvl="0"/>
            <a:r>
              <a:rPr lang="ru-RU"/>
              <a:t>Образец текста</a:t>
            </a:r>
          </a:p>
        </p:txBody>
      </p:sp>
      <p:sp>
        <p:nvSpPr>
          <p:cNvPr id="5" name="Date Placeholder 4"/>
          <p:cNvSpPr>
            <a:spLocks noGrp="1"/>
          </p:cNvSpPr>
          <p:nvPr>
            <p:ph type="dt" sz="half" idx="10"/>
          </p:nvPr>
        </p:nvSpPr>
        <p:spPr/>
        <p:txBody>
          <a:bodyPr/>
          <a:lstStyle/>
          <a:p>
            <a:fld id="{3F70C1DE-9661-47B2-9E4B-FFC4B08C9B39}" type="datetime1">
              <a:rPr lang="ru-RU" smtClean="0"/>
              <a:t>17.11.2025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98BDAE7-0887-4F9D-B8C3-6969604FC304}"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23985" y="402483"/>
            <a:ext cx="11591806" cy="146118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23985" y="2012414"/>
            <a:ext cx="11591806" cy="479654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23985" y="7006699"/>
            <a:ext cx="3023949" cy="402483"/>
          </a:xfrm>
          <a:prstGeom prst="rect">
            <a:avLst/>
          </a:prstGeom>
        </p:spPr>
        <p:txBody>
          <a:bodyPr vert="horz" lIns="91440" tIns="45720" rIns="91440" bIns="45720" rtlCol="0" anchor="ctr"/>
          <a:lstStyle>
            <a:lvl1pPr algn="l">
              <a:defRPr sz="1325">
                <a:solidFill>
                  <a:schemeClr val="tx1">
                    <a:tint val="75000"/>
                  </a:schemeClr>
                </a:solidFill>
              </a:defRPr>
            </a:lvl1pPr>
          </a:lstStyle>
          <a:p>
            <a:fld id="{773AD5B3-6998-403E-8FD3-E445339B74CB}" type="datetime1">
              <a:rPr lang="ru-RU" smtClean="0"/>
              <a:t>17.11.2025</a:t>
            </a:fld>
            <a:endParaRPr lang="ru-RU"/>
          </a:p>
        </p:txBody>
      </p:sp>
      <p:sp>
        <p:nvSpPr>
          <p:cNvPr id="5" name="Footer Placeholder 4"/>
          <p:cNvSpPr>
            <a:spLocks noGrp="1"/>
          </p:cNvSpPr>
          <p:nvPr>
            <p:ph type="ftr" sz="quarter" idx="3"/>
          </p:nvPr>
        </p:nvSpPr>
        <p:spPr>
          <a:xfrm>
            <a:off x="4451926" y="7006699"/>
            <a:ext cx="4535924" cy="402483"/>
          </a:xfrm>
          <a:prstGeom prst="rect">
            <a:avLst/>
          </a:prstGeom>
        </p:spPr>
        <p:txBody>
          <a:bodyPr vert="horz" lIns="91440" tIns="45720" rIns="91440" bIns="45720" rtlCol="0" anchor="ctr"/>
          <a:lstStyle>
            <a:lvl1pPr algn="ctr">
              <a:defRPr sz="1325">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491841" y="7006699"/>
            <a:ext cx="3023949" cy="402483"/>
          </a:xfrm>
          <a:prstGeom prst="rect">
            <a:avLst/>
          </a:prstGeom>
        </p:spPr>
        <p:txBody>
          <a:bodyPr vert="horz" lIns="91440" tIns="45720" rIns="91440" bIns="45720" rtlCol="0" anchor="ctr"/>
          <a:lstStyle>
            <a:lvl1pPr algn="r">
              <a:defRPr sz="1325">
                <a:solidFill>
                  <a:schemeClr val="tx1">
                    <a:tint val="75000"/>
                  </a:schemeClr>
                </a:solidFill>
              </a:defRPr>
            </a:lvl1pPr>
          </a:lstStyle>
          <a:p>
            <a:fld id="{598BDAE7-0887-4F9D-B8C3-6969604FC30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1007745"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2095" indent="-252095" algn="l" defTabSz="1007745" rtl="0" eaLnBrk="1" latinLnBrk="0" hangingPunct="1">
        <a:lnSpc>
          <a:spcPct val="90000"/>
        </a:lnSpc>
        <a:spcBef>
          <a:spcPts val="1100"/>
        </a:spcBef>
        <a:buFont typeface="Arial" panose="020B0604020202020204" pitchFamily="34" charset="0"/>
        <a:buChar char="•"/>
        <a:defRPr sz="3085" kern="1200">
          <a:solidFill>
            <a:schemeClr val="tx1"/>
          </a:solidFill>
          <a:latin typeface="+mn-lt"/>
          <a:ea typeface="+mn-ea"/>
          <a:cs typeface="+mn-cs"/>
        </a:defRPr>
      </a:lvl1pPr>
      <a:lvl2pPr marL="755650" indent="-252095" algn="l" defTabSz="1007745" rtl="0" eaLnBrk="1" latinLnBrk="0" hangingPunct="1">
        <a:lnSpc>
          <a:spcPct val="90000"/>
        </a:lnSpc>
        <a:spcBef>
          <a:spcPts val="550"/>
        </a:spcBef>
        <a:buFont typeface="Arial" panose="020B0604020202020204" pitchFamily="34" charset="0"/>
        <a:buChar char="•"/>
        <a:defRPr sz="2645" kern="1200">
          <a:solidFill>
            <a:schemeClr val="tx1"/>
          </a:solidFill>
          <a:latin typeface="+mn-lt"/>
          <a:ea typeface="+mn-ea"/>
          <a:cs typeface="+mn-cs"/>
        </a:defRPr>
      </a:lvl2pPr>
      <a:lvl3pPr marL="1259840" indent="-252095" algn="l" defTabSz="1007745" rtl="0" eaLnBrk="1" latinLnBrk="0" hangingPunct="1">
        <a:lnSpc>
          <a:spcPct val="90000"/>
        </a:lnSpc>
        <a:spcBef>
          <a:spcPts val="550"/>
        </a:spcBef>
        <a:buFont typeface="Arial" panose="020B0604020202020204" pitchFamily="34" charset="0"/>
        <a:buChar char="•"/>
        <a:defRPr sz="2205" kern="1200">
          <a:solidFill>
            <a:schemeClr val="tx1"/>
          </a:solidFill>
          <a:latin typeface="+mn-lt"/>
          <a:ea typeface="+mn-ea"/>
          <a:cs typeface="+mn-cs"/>
        </a:defRPr>
      </a:lvl3pPr>
      <a:lvl4pPr marL="176403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4pPr>
      <a:lvl5pPr marL="226758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5pPr>
      <a:lvl6pPr marL="277177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6pPr>
      <a:lvl7pPr marL="3275965"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7pPr>
      <a:lvl8pPr marL="377952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8pPr>
      <a:lvl9pPr marL="4283710" indent="-252095" algn="l" defTabSz="1007745" rtl="0" eaLnBrk="1" latinLnBrk="0" hangingPunct="1">
        <a:lnSpc>
          <a:spcPct val="90000"/>
        </a:lnSpc>
        <a:spcBef>
          <a:spcPts val="550"/>
        </a:spcBef>
        <a:buFont typeface="Arial" panose="020B0604020202020204" pitchFamily="34" charset="0"/>
        <a:buChar char="•"/>
        <a:defRPr sz="1985" kern="1200">
          <a:solidFill>
            <a:schemeClr val="tx1"/>
          </a:solidFill>
          <a:latin typeface="+mn-lt"/>
          <a:ea typeface="+mn-ea"/>
          <a:cs typeface="+mn-cs"/>
        </a:defRPr>
      </a:lvl9pPr>
    </p:bodyStyle>
    <p:otherStyle>
      <a:defPPr>
        <a:defRPr lang="en-US"/>
      </a:defPPr>
      <a:lvl1pPr marL="0" algn="l" defTabSz="1007745" rtl="0" eaLnBrk="1" latinLnBrk="0" hangingPunct="1">
        <a:defRPr sz="1985" kern="1200">
          <a:solidFill>
            <a:schemeClr val="tx1"/>
          </a:solidFill>
          <a:latin typeface="+mn-lt"/>
          <a:ea typeface="+mn-ea"/>
          <a:cs typeface="+mn-cs"/>
        </a:defRPr>
      </a:lvl1pPr>
      <a:lvl2pPr marL="504190" algn="l" defTabSz="1007745" rtl="0" eaLnBrk="1" latinLnBrk="0" hangingPunct="1">
        <a:defRPr sz="1985" kern="1200">
          <a:solidFill>
            <a:schemeClr val="tx1"/>
          </a:solidFill>
          <a:latin typeface="+mn-lt"/>
          <a:ea typeface="+mn-ea"/>
          <a:cs typeface="+mn-cs"/>
        </a:defRPr>
      </a:lvl2pPr>
      <a:lvl3pPr marL="1007745" algn="l" defTabSz="1007745" rtl="0" eaLnBrk="1" latinLnBrk="0" hangingPunct="1">
        <a:defRPr sz="1985" kern="1200">
          <a:solidFill>
            <a:schemeClr val="tx1"/>
          </a:solidFill>
          <a:latin typeface="+mn-lt"/>
          <a:ea typeface="+mn-ea"/>
          <a:cs typeface="+mn-cs"/>
        </a:defRPr>
      </a:lvl3pPr>
      <a:lvl4pPr marL="1511935" algn="l" defTabSz="1007745" rtl="0" eaLnBrk="1" latinLnBrk="0" hangingPunct="1">
        <a:defRPr sz="1985" kern="1200">
          <a:solidFill>
            <a:schemeClr val="tx1"/>
          </a:solidFill>
          <a:latin typeface="+mn-lt"/>
          <a:ea typeface="+mn-ea"/>
          <a:cs typeface="+mn-cs"/>
        </a:defRPr>
      </a:lvl4pPr>
      <a:lvl5pPr marL="2016125" algn="l" defTabSz="1007745" rtl="0" eaLnBrk="1" latinLnBrk="0" hangingPunct="1">
        <a:defRPr sz="1985" kern="1200">
          <a:solidFill>
            <a:schemeClr val="tx1"/>
          </a:solidFill>
          <a:latin typeface="+mn-lt"/>
          <a:ea typeface="+mn-ea"/>
          <a:cs typeface="+mn-cs"/>
        </a:defRPr>
      </a:lvl5pPr>
      <a:lvl6pPr marL="2519680" algn="l" defTabSz="1007745" rtl="0" eaLnBrk="1" latinLnBrk="0" hangingPunct="1">
        <a:defRPr sz="1985" kern="1200">
          <a:solidFill>
            <a:schemeClr val="tx1"/>
          </a:solidFill>
          <a:latin typeface="+mn-lt"/>
          <a:ea typeface="+mn-ea"/>
          <a:cs typeface="+mn-cs"/>
        </a:defRPr>
      </a:lvl6pPr>
      <a:lvl7pPr marL="3023870" algn="l" defTabSz="1007745" rtl="0" eaLnBrk="1" latinLnBrk="0" hangingPunct="1">
        <a:defRPr sz="1985" kern="1200">
          <a:solidFill>
            <a:schemeClr val="tx1"/>
          </a:solidFill>
          <a:latin typeface="+mn-lt"/>
          <a:ea typeface="+mn-ea"/>
          <a:cs typeface="+mn-cs"/>
        </a:defRPr>
      </a:lvl7pPr>
      <a:lvl8pPr marL="3528060" algn="l" defTabSz="1007745" rtl="0" eaLnBrk="1" latinLnBrk="0" hangingPunct="1">
        <a:defRPr sz="1985" kern="1200">
          <a:solidFill>
            <a:schemeClr val="tx1"/>
          </a:solidFill>
          <a:latin typeface="+mn-lt"/>
          <a:ea typeface="+mn-ea"/>
          <a:cs typeface="+mn-cs"/>
        </a:defRPr>
      </a:lvl8pPr>
      <a:lvl9pPr marL="4031615" algn="l" defTabSz="1007745"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onsultant.ru/document/cons_doc_LAW_13157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33420" y="2767711"/>
            <a:ext cx="9182099" cy="1804289"/>
          </a:xfrm>
        </p:spPr>
        <p:txBody>
          <a:bodyPr vert="horz" lIns="68575" tIns="34287" rIns="68575" bIns="34287" rtlCol="0" anchor="b">
            <a:noAutofit/>
          </a:bodyPr>
          <a:lstStyle/>
          <a:p>
            <a:pPr>
              <a:lnSpc>
                <a:spcPct val="100000"/>
              </a:lnSpc>
            </a:pPr>
            <a:r>
              <a:rPr lang="ru-RU" altLang="en-US" sz="4400" b="1" cap="all" dirty="0" smtClean="0">
                <a:solidFill>
                  <a:srgbClr val="007366"/>
                </a:solidFill>
                <a:latin typeface="Calibri"/>
              </a:rPr>
              <a:t>Органы исполнительной власти в сфере здравоохранения. Государственная служба.</a:t>
            </a:r>
            <a:endParaRPr lang="en-US" altLang="en-US" sz="4400" b="1" cap="all" dirty="0">
              <a:solidFill>
                <a:srgbClr val="007366"/>
              </a:solidFill>
              <a:uFillTx/>
              <a:latin typeface="+mn-lt"/>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8834" y="388227"/>
            <a:ext cx="3180007" cy="1077549"/>
          </a:xfrm>
          <a:prstGeom prst="rect">
            <a:avLst/>
          </a:prstGeom>
        </p:spPr>
      </p:pic>
      <p:sp>
        <p:nvSpPr>
          <p:cNvPr id="6" name="Заголовок 1"/>
          <p:cNvSpPr txBox="1"/>
          <p:nvPr/>
        </p:nvSpPr>
        <p:spPr>
          <a:xfrm>
            <a:off x="5165090" y="6864985"/>
            <a:ext cx="2719705" cy="305435"/>
          </a:xfrm>
          <a:prstGeom prst="rect">
            <a:avLst/>
          </a:prstGeom>
        </p:spPr>
        <p:txBody>
          <a:bodyPr vert="horz" lIns="91440" tIns="45720" rIns="91440" bIns="45720" rtlCol="0">
            <a:noAutofit/>
          </a:bodyPr>
          <a:lstStyle>
            <a:lvl1pPr indent="0" defTabSz="1007745">
              <a:lnSpc>
                <a:spcPct val="90000"/>
              </a:lnSpc>
              <a:spcBef>
                <a:spcPts val="0"/>
              </a:spcBef>
              <a:buFont typeface="Arial" panose="020B0604020202020204" pitchFamily="34" charset="0"/>
              <a:buNone/>
              <a:defRPr sz="2000">
                <a:solidFill>
                  <a:srgbClr val="007366"/>
                </a:solidFill>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ru-RU" dirty="0"/>
              <a:t>Волгоград, 2025</a:t>
            </a:r>
          </a:p>
        </p:txBody>
      </p:sp>
      <p:sp>
        <p:nvSpPr>
          <p:cNvPr id="13314" name="Подзаголовок 2"/>
          <p:cNvSpPr>
            <a:spLocks noGrp="1"/>
          </p:cNvSpPr>
          <p:nvPr/>
        </p:nvSpPr>
        <p:spPr>
          <a:xfrm>
            <a:off x="8934133" y="4512628"/>
            <a:ext cx="2971800" cy="1857375"/>
          </a:xfrm>
          <a:prstGeom prst="rect">
            <a:avLst/>
          </a:prstGeom>
          <a:noFill/>
          <a:ln w="9525">
            <a:noFill/>
          </a:ln>
        </p:spPr>
        <p:txBody>
          <a:bodyPr vert="horz" wrap="square" lIns="91440" tIns="45720" rIns="91440" bIns="45720" numCol="1" anchor="t" anchorCtr="0" compatLnSpc="1"/>
          <a:lstStyle>
            <a:lvl1pPr marL="0" indent="0" algn="ctr" rtl="0" eaLnBrk="0" fontAlgn="base" hangingPunct="0">
              <a:spcBef>
                <a:spcPct val="20000"/>
              </a:spcBef>
              <a:spcAft>
                <a:spcPct val="0"/>
              </a:spcAft>
              <a:buClr>
                <a:schemeClr val="accent1"/>
              </a:buClr>
              <a:buSzPct val="85000"/>
              <a:buFont typeface="Wingdings 2" panose="05020102010507070707" pitchFamily="18" charset="2"/>
              <a:buNone/>
              <a:defRPr sz="1600" b="1" kern="1200" cap="all" spc="250" baseline="0">
                <a:solidFill>
                  <a:schemeClr val="tx2"/>
                </a:solidFill>
                <a:latin typeface="+mn-lt"/>
                <a:ea typeface="+mn-ea"/>
                <a:cs typeface="+mn-cs"/>
              </a:defRPr>
            </a:lvl1pPr>
            <a:lvl2pPr marL="457200" indent="0" algn="ctr" rtl="0" eaLnBrk="0" fontAlgn="base" hangingPunct="0">
              <a:spcBef>
                <a:spcPct val="20000"/>
              </a:spcBef>
              <a:spcAft>
                <a:spcPct val="0"/>
              </a:spcAft>
              <a:buClr>
                <a:schemeClr val="accent2"/>
              </a:buClr>
              <a:buSzPct val="70000"/>
              <a:buFont typeface="Wingdings" panose="05000000000000000000" pitchFamily="2" charset="2"/>
              <a:buNone/>
              <a:defRPr sz="2200" kern="1200">
                <a:solidFill>
                  <a:schemeClr val="tx2"/>
                </a:solidFill>
                <a:latin typeface="+mn-lt"/>
                <a:ea typeface="+mn-ea"/>
                <a:cs typeface="+mn-cs"/>
              </a:defRPr>
            </a:lvl2pPr>
            <a:lvl3pPr marL="914400" indent="0" algn="ctr" rtl="0" eaLnBrk="0" fontAlgn="base" hangingPunct="0">
              <a:spcBef>
                <a:spcPct val="20000"/>
              </a:spcBef>
              <a:spcAft>
                <a:spcPct val="0"/>
              </a:spcAft>
              <a:buClr>
                <a:srgbClr val="8CADAE"/>
              </a:buClr>
              <a:buSzPct val="75000"/>
              <a:buFont typeface="Wingdings 2" panose="05020102010507070707" pitchFamily="18" charset="2"/>
              <a:buNone/>
              <a:defRPr sz="2000" kern="1200">
                <a:solidFill>
                  <a:schemeClr val="tx1"/>
                </a:solidFill>
                <a:latin typeface="+mn-lt"/>
                <a:ea typeface="+mn-ea"/>
                <a:cs typeface="+mn-cs"/>
              </a:defRPr>
            </a:lvl3pPr>
            <a:lvl4pPr marL="1371600" indent="0" algn="ctr" rtl="0" eaLnBrk="0" fontAlgn="base" hangingPunct="0">
              <a:spcBef>
                <a:spcPct val="20000"/>
              </a:spcBef>
              <a:spcAft>
                <a:spcPct val="0"/>
              </a:spcAft>
              <a:buClr>
                <a:srgbClr val="8C7B70"/>
              </a:buClr>
              <a:buSzPct val="70000"/>
              <a:buFont typeface="Wingdings" panose="05000000000000000000" pitchFamily="2" charset="2"/>
              <a:buNone/>
              <a:defRPr sz="2000" kern="1200">
                <a:solidFill>
                  <a:schemeClr val="tx2"/>
                </a:solidFill>
                <a:latin typeface="+mn-lt"/>
                <a:ea typeface="+mn-ea"/>
                <a:cs typeface="+mn-cs"/>
              </a:defRPr>
            </a:lvl4pPr>
            <a:lvl5pPr marL="1828800" indent="0" algn="ctr" rtl="0" eaLnBrk="0" fontAlgn="base" hangingPunct="0">
              <a:spcBef>
                <a:spcPct val="20000"/>
              </a:spcBef>
              <a:spcAft>
                <a:spcPct val="0"/>
              </a:spcAft>
              <a:buClr>
                <a:srgbClr val="8FB08C"/>
              </a:buClr>
              <a:buNone/>
              <a:defRPr sz="2000" kern="1200">
                <a:solidFill>
                  <a:schemeClr val="tx1"/>
                </a:solidFill>
                <a:latin typeface="+mn-lt"/>
                <a:ea typeface="+mn-ea"/>
                <a:cs typeface="+mn-cs"/>
              </a:defRPr>
            </a:lvl5pPr>
            <a:lvl6pPr marL="2286000" indent="0" algn="ctr" rtl="0" eaLnBrk="1" latinLnBrk="0" hangingPunct="1">
              <a:spcBef>
                <a:spcPct val="20000"/>
              </a:spcBef>
              <a:buClr>
                <a:schemeClr val="accent6"/>
              </a:buClr>
              <a:buSzPct val="80000"/>
              <a:buFont typeface="Wingdings 2" panose="05020102010507070707"/>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1">
                  <a:shade val="75000"/>
                </a:schemeClr>
              </a:buClr>
              <a:buSzPct val="90000"/>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accent4">
                  <a:shade val="75000"/>
                </a:schemeClr>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2">
                  <a:shade val="75000"/>
                </a:schemeClr>
              </a:buClr>
              <a:buSzPct val="90000"/>
              <a:buNone/>
              <a:defRPr kumimoji="0" sz="1400" kern="1200" cap="all" baseline="0">
                <a:solidFill>
                  <a:schemeClr val="tx1"/>
                </a:solidFill>
                <a:latin typeface="+mn-lt"/>
                <a:ea typeface="+mn-ea"/>
                <a:cs typeface="+mn-cs"/>
              </a:defRPr>
            </a:lvl9pPr>
          </a:lstStyle>
          <a:p>
            <a:pPr algn="l" eaLnBrk="1" hangingPunct="1">
              <a:buSzPct val="85000"/>
            </a:pPr>
            <a:r>
              <a:rPr lang="ru-RU" altLang="ru-RU" sz="1800" b="0" kern="1200" cap="none" dirty="0">
                <a:solidFill>
                  <a:schemeClr val="tx1"/>
                </a:solidFill>
                <a:latin typeface="Times New Roman" panose="02020603050405020304" pitchFamily="18" charset="0"/>
                <a:ea typeface="+mn-ea"/>
                <a:cs typeface="Times New Roman" panose="02020603050405020304" pitchFamily="18" charset="0"/>
              </a:rPr>
              <a:t>Подготовил: </a:t>
            </a:r>
            <a:endParaRPr lang="ru-RU" altLang="ru-RU" sz="1800" b="0" kern="1200" cap="none" dirty="0">
              <a:solidFill>
                <a:srgbClr val="FF0000"/>
              </a:solidFill>
              <a:latin typeface="Times New Roman" panose="02020603050405020304" pitchFamily="18" charset="0"/>
              <a:ea typeface="+mn-ea"/>
              <a:cs typeface="Times New Roman" panose="02020603050405020304" pitchFamily="18" charset="0"/>
            </a:endParaRPr>
          </a:p>
          <a:p>
            <a:pPr algn="l" eaLnBrk="1" hangingPunct="1">
              <a:buSzPct val="85000"/>
            </a:pPr>
            <a:r>
              <a:rPr lang="ru-RU" altLang="ru-RU" sz="1800" b="0" kern="1200" cap="none" dirty="0" err="1" smtClean="0">
                <a:solidFill>
                  <a:schemeClr val="tx1"/>
                </a:solidFill>
                <a:latin typeface="Times New Roman" panose="02020603050405020304" pitchFamily="18" charset="0"/>
                <a:ea typeface="+mn-ea"/>
                <a:cs typeface="Times New Roman" panose="02020603050405020304" pitchFamily="18" charset="0"/>
              </a:rPr>
              <a:t>к.с.н</a:t>
            </a:r>
            <a:r>
              <a:rPr lang="ru-RU" altLang="ru-RU" sz="1800" b="0" kern="1200" cap="none" dirty="0">
                <a:solidFill>
                  <a:schemeClr val="tx1"/>
                </a:solidFill>
                <a:latin typeface="Times New Roman" panose="02020603050405020304" pitchFamily="18" charset="0"/>
                <a:ea typeface="+mn-ea"/>
                <a:cs typeface="Times New Roman" panose="02020603050405020304" pitchFamily="18" charset="0"/>
              </a:rPr>
              <a:t>., доцент к</a:t>
            </a:r>
            <a:r>
              <a:rPr lang="en-US" altLang="en-US" sz="1800" b="0" kern="1200" cap="none" dirty="0">
                <a:solidFill>
                  <a:schemeClr val="tx1"/>
                </a:solidFill>
                <a:latin typeface="Times New Roman" panose="02020603050405020304" pitchFamily="18" charset="0"/>
                <a:ea typeface="+mn-ea"/>
                <a:cs typeface="Times New Roman" panose="02020603050405020304" pitchFamily="18" charset="0"/>
              </a:rPr>
              <a:t>афедр</a:t>
            </a:r>
            <a:r>
              <a:rPr lang="ru-RU" altLang="en-US" sz="1800" b="0" kern="1200" cap="none" dirty="0">
                <a:solidFill>
                  <a:schemeClr val="tx1"/>
                </a:solidFill>
                <a:latin typeface="Times New Roman" panose="02020603050405020304" pitchFamily="18" charset="0"/>
                <a:ea typeface="+mn-ea"/>
                <a:cs typeface="Times New Roman" panose="02020603050405020304" pitchFamily="18" charset="0"/>
              </a:rPr>
              <a:t>ы</a:t>
            </a:r>
            <a:r>
              <a:rPr lang="en-US" altLang="ru-RU" sz="1800" b="0" kern="1200" cap="none" dirty="0">
                <a:solidFill>
                  <a:schemeClr val="tx1"/>
                </a:solidFill>
                <a:latin typeface="Times New Roman" panose="02020603050405020304" pitchFamily="18" charset="0"/>
                <a:ea typeface="+mn-ea"/>
                <a:cs typeface="Times New Roman" panose="02020603050405020304" pitchFamily="18" charset="0"/>
              </a:rPr>
              <a:t> </a:t>
            </a:r>
            <a:r>
              <a:rPr lang="en-US" altLang="en-US" sz="1800" b="0" kern="1200" cap="none" dirty="0">
                <a:solidFill>
                  <a:schemeClr val="tx1"/>
                </a:solidFill>
                <a:latin typeface="Times New Roman" panose="02020603050405020304" pitchFamily="18" charset="0"/>
                <a:ea typeface="+mn-ea"/>
                <a:cs typeface="Times New Roman" panose="02020603050405020304" pitchFamily="18" charset="0"/>
              </a:rPr>
              <a:t>философии</a:t>
            </a:r>
            <a:r>
              <a:rPr lang="en-US" altLang="ru-RU" sz="1800" b="0" kern="1200" cap="none" dirty="0">
                <a:solidFill>
                  <a:schemeClr val="tx1"/>
                </a:solidFill>
                <a:latin typeface="Times New Roman" panose="02020603050405020304" pitchFamily="18" charset="0"/>
                <a:ea typeface="+mn-ea"/>
                <a:cs typeface="Times New Roman" panose="02020603050405020304" pitchFamily="18" charset="0"/>
              </a:rPr>
              <a:t>, </a:t>
            </a:r>
            <a:r>
              <a:rPr lang="en-US" altLang="en-US" sz="1800" b="0" kern="1200" cap="none" dirty="0">
                <a:solidFill>
                  <a:schemeClr val="tx1"/>
                </a:solidFill>
                <a:latin typeface="Times New Roman" panose="02020603050405020304" pitchFamily="18" charset="0"/>
                <a:ea typeface="+mn-ea"/>
                <a:cs typeface="Times New Roman" panose="02020603050405020304" pitchFamily="18" charset="0"/>
              </a:rPr>
              <a:t>биоэтики</a:t>
            </a:r>
            <a:r>
              <a:rPr lang="en-US" altLang="ru-RU" sz="1800" b="0" kern="1200" cap="none" dirty="0">
                <a:solidFill>
                  <a:schemeClr val="tx1"/>
                </a:solidFill>
                <a:latin typeface="Times New Roman" panose="02020603050405020304" pitchFamily="18" charset="0"/>
                <a:ea typeface="+mn-ea"/>
                <a:cs typeface="Times New Roman" panose="02020603050405020304" pitchFamily="18" charset="0"/>
              </a:rPr>
              <a:t> </a:t>
            </a:r>
            <a:r>
              <a:rPr lang="en-US" altLang="en-US" sz="1800" b="0" kern="1200" cap="none" dirty="0">
                <a:solidFill>
                  <a:schemeClr val="tx1"/>
                </a:solidFill>
                <a:latin typeface="Times New Roman" panose="02020603050405020304" pitchFamily="18" charset="0"/>
                <a:ea typeface="+mn-ea"/>
                <a:cs typeface="Times New Roman" panose="02020603050405020304" pitchFamily="18" charset="0"/>
              </a:rPr>
              <a:t>и</a:t>
            </a:r>
            <a:r>
              <a:rPr lang="en-US" altLang="ru-RU" sz="1800" b="0" kern="1200" cap="none" dirty="0">
                <a:solidFill>
                  <a:schemeClr val="tx1"/>
                </a:solidFill>
                <a:latin typeface="Times New Roman" panose="02020603050405020304" pitchFamily="18" charset="0"/>
                <a:ea typeface="+mn-ea"/>
                <a:cs typeface="Times New Roman" panose="02020603050405020304" pitchFamily="18" charset="0"/>
              </a:rPr>
              <a:t> </a:t>
            </a:r>
            <a:r>
              <a:rPr lang="en-US" altLang="en-US" sz="1800" b="0" kern="1200" cap="none" dirty="0">
                <a:solidFill>
                  <a:schemeClr val="tx1"/>
                </a:solidFill>
                <a:latin typeface="Times New Roman" panose="02020603050405020304" pitchFamily="18" charset="0"/>
                <a:ea typeface="+mn-ea"/>
                <a:cs typeface="Times New Roman" panose="02020603050405020304" pitchFamily="18" charset="0"/>
              </a:rPr>
              <a:t>права</a:t>
            </a:r>
            <a:r>
              <a:rPr lang="ru-RU" altLang="ru-RU" sz="1800" b="0" kern="1200" cap="none" dirty="0">
                <a:solidFill>
                  <a:schemeClr val="tx1"/>
                </a:solidFill>
                <a:latin typeface="Times New Roman" panose="02020603050405020304" pitchFamily="18" charset="0"/>
                <a:ea typeface="+mn-ea"/>
                <a:cs typeface="Times New Roman" panose="02020603050405020304" pitchFamily="18" charset="0"/>
              </a:rPr>
              <a:t> </a:t>
            </a:r>
          </a:p>
          <a:p>
            <a:pPr algn="l" eaLnBrk="1" hangingPunct="1">
              <a:buSzPct val="85000"/>
            </a:pPr>
            <a:r>
              <a:rPr lang="ru-RU" altLang="ru-RU" kern="1200" cap="none" dirty="0" smtClean="0">
                <a:solidFill>
                  <a:schemeClr val="tx1"/>
                </a:solidFill>
                <a:latin typeface="Times New Roman" panose="02020603050405020304" pitchFamily="18" charset="0"/>
                <a:ea typeface="Times New Roman" panose="02020603050405020304" pitchFamily="18" charset="0"/>
                <a:cs typeface="+mn-cs"/>
              </a:rPr>
              <a:t>Басов Александр Викторович</a:t>
            </a:r>
            <a:endParaRPr lang="ru-RU" altLang="ru-RU" kern="1200" cap="none" dirty="0">
              <a:solidFill>
                <a:schemeClr val="tx1"/>
              </a:solidFill>
              <a:latin typeface="Times New Roman" panose="02020603050405020304" pitchFamily="18" charset="0"/>
              <a:ea typeface="Times New Roman" panose="02020603050405020304" pitchFamily="18" charset="0"/>
              <a:cs typeface="+mn-cs"/>
            </a:endParaRPr>
          </a:p>
        </p:txBody>
      </p:sp>
      <p:sp>
        <p:nvSpPr>
          <p:cNvPr id="13317" name="TextBox 5"/>
          <p:cNvSpPr txBox="1"/>
          <p:nvPr/>
        </p:nvSpPr>
        <p:spPr>
          <a:xfrm>
            <a:off x="4310063" y="1778000"/>
            <a:ext cx="4429125" cy="460375"/>
          </a:xfrm>
          <a:prstGeom prst="rect">
            <a:avLst/>
          </a:prstGeom>
          <a:noFill/>
          <a:ln w="9525">
            <a:noFill/>
          </a:ln>
        </p:spPr>
        <p:txBody>
          <a:bodyPr>
            <a:spAutoFit/>
          </a:bodyPr>
          <a:lstStyle/>
          <a:p>
            <a:pPr algn="ctr" eaLnBrk="1" hangingPunct="1"/>
            <a:r>
              <a:rPr lang="ru-RU" altLang="ru-RU" sz="2400" b="1" dirty="0">
                <a:latin typeface="Times New Roman" panose="02020603050405020304" pitchFamily="18" charset="0"/>
                <a:cs typeface="Times New Roman" panose="02020603050405020304" pitchFamily="18" charset="0"/>
              </a:rPr>
              <a:t>Тема лекции:</a:t>
            </a:r>
            <a:endParaRPr lang="ru-RU" altLang="ru-RU"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89635"/>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Понятие государственной службы</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00810"/>
            <a:ext cx="11254740" cy="5481955"/>
          </a:xfrm>
          <a:prstGeom prst="rect">
            <a:avLst/>
          </a:prstGeom>
          <a:noFill/>
        </p:spPr>
        <p:txBody>
          <a:bodyPr wrap="square" rtlCol="0" anchor="t">
            <a:noAutofit/>
          </a:bodyPr>
          <a:lstStyle/>
          <a:p>
            <a:r>
              <a:rPr lang="ru-RU" altLang="ru-RU" sz="2400" b="1" dirty="0" smtClean="0">
                <a:solidFill>
                  <a:srgbClr val="007366"/>
                </a:solidFill>
                <a:latin typeface="Calibri" panose="020F0502020204030204" charset="0"/>
                <a:cs typeface="Calibri" panose="020F0502020204030204" charset="0"/>
                <a:sym typeface="+mn-ea"/>
              </a:rPr>
              <a:t>Государственная служба в России </a:t>
            </a:r>
            <a:r>
              <a:rPr lang="ru-RU" altLang="ru-RU" sz="2400" b="1" dirty="0">
                <a:solidFill>
                  <a:srgbClr val="007366"/>
                </a:solidFill>
                <a:latin typeface="Calibri" panose="020F0502020204030204" charset="0"/>
                <a:cs typeface="Calibri" panose="020F0502020204030204" charset="0"/>
                <a:sym typeface="+mn-ea"/>
              </a:rPr>
              <a:t>-</a:t>
            </a:r>
            <a:r>
              <a:rPr lang="ru-RU" altLang="ru-RU" sz="2400" dirty="0" smtClean="0">
                <a:latin typeface="Calibri" panose="020F0502020204030204" charset="0"/>
                <a:cs typeface="Calibri" panose="020F0502020204030204" charset="0"/>
              </a:rPr>
              <a:t> это </a:t>
            </a:r>
            <a:r>
              <a:rPr lang="ru-RU" altLang="ru-RU" sz="2400" dirty="0">
                <a:latin typeface="Calibri" panose="020F0502020204030204" charset="0"/>
                <a:cs typeface="Calibri" panose="020F0502020204030204" charset="0"/>
              </a:rPr>
              <a:t>профессиональная служебная деятельность граждан РФ по обеспечению исполнения полномочий государства, федеральных и региональных органов власти, а также лиц, замещающих государственные должности. </a:t>
            </a:r>
            <a:endParaRPr lang="ru-RU" altLang="ru-RU" sz="2400" dirty="0" smtClean="0">
              <a:latin typeface="Calibri" panose="020F0502020204030204" charset="0"/>
              <a:cs typeface="Calibri" panose="020F0502020204030204" charset="0"/>
            </a:endParaRPr>
          </a:p>
          <a:p>
            <a:endParaRPr lang="ru-RU" altLang="ru-RU" sz="2400" dirty="0">
              <a:latin typeface="Calibri" panose="020F0502020204030204" charset="0"/>
              <a:cs typeface="Calibri" panose="020F0502020204030204" charset="0"/>
            </a:endParaRPr>
          </a:p>
          <a:p>
            <a:r>
              <a:rPr lang="ru-RU" altLang="ru-RU" sz="2400" dirty="0" smtClean="0">
                <a:latin typeface="Calibri" panose="020F0502020204030204" charset="0"/>
                <a:cs typeface="Calibri" panose="020F0502020204030204" charset="0"/>
              </a:rPr>
              <a:t>Законодательное </a:t>
            </a:r>
            <a:r>
              <a:rPr lang="ru-RU" altLang="ru-RU" sz="2400" dirty="0">
                <a:latin typeface="Calibri" panose="020F0502020204030204" charset="0"/>
                <a:cs typeface="Calibri" panose="020F0502020204030204" charset="0"/>
              </a:rPr>
              <a:t>регулирование осуществляется федеральным законом «О системе государственной службы Российской Федерации» от 27 мая 2003 года № 58-ФЗ и другими нормативными актами.</a:t>
            </a:r>
            <a:endParaRPr lang="ru-RU" altLang="ru-RU" sz="2100" dirty="0" smtClean="0">
              <a:solidFill>
                <a:schemeClr val="tx1"/>
              </a:solidFill>
              <a:latin typeface="Calibri" panose="020F0502020204030204" charset="0"/>
              <a:cs typeface="Calibri" panose="020F0502020204030204" charset="0"/>
            </a:endParaRPr>
          </a:p>
          <a:p>
            <a:pPr algn="l"/>
            <a:endParaRPr lang="en-US" altLang="en-US"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400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2" name="Подзаголовок 2"/>
          <p:cNvSpPr txBox="1"/>
          <p:nvPr/>
        </p:nvSpPr>
        <p:spPr>
          <a:xfrm>
            <a:off x="340994" y="7071360"/>
            <a:ext cx="3234309"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6" name="Прямоугольник 5"/>
          <p:cNvSpPr/>
          <p:nvPr/>
        </p:nvSpPr>
        <p:spPr>
          <a:xfrm>
            <a:off x="11118850" y="7183120"/>
            <a:ext cx="175260" cy="109220"/>
          </a:xfrm>
          <a:prstGeom prst="rect">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ru-RU" altLang="en-US"/>
          </a:p>
        </p:txBody>
      </p:sp>
      <p:sp>
        <p:nvSpPr>
          <p:cNvPr id="7" name="Заголовок 1"/>
          <p:cNvSpPr>
            <a:spLocks noGrp="1"/>
          </p:cNvSpPr>
          <p:nvPr>
            <p:ph type="ctrTitle"/>
          </p:nvPr>
        </p:nvSpPr>
        <p:spPr>
          <a:xfrm>
            <a:off x="1609090" y="416561"/>
            <a:ext cx="9007094" cy="717296"/>
          </a:xfrm>
        </p:spPr>
        <p:txBody>
          <a:bodyPr>
            <a:noAutofit/>
          </a:bodyPr>
          <a:lstStyle/>
          <a:p>
            <a:pPr algn="ctr">
              <a:lnSpc>
                <a:spcPct val="100000"/>
              </a:lnSpc>
            </a:pPr>
            <a:r>
              <a:rPr lang="ru-RU" altLang="en-US" sz="3600" b="1" dirty="0" smtClean="0">
                <a:solidFill>
                  <a:srgbClr val="007366"/>
                </a:solidFill>
                <a:latin typeface="+mn-lt"/>
              </a:rPr>
              <a:t>Виды государственной службы</a:t>
            </a:r>
            <a:endParaRPr lang="ru-RU" altLang="en-US" sz="3600" b="1" dirty="0">
              <a:solidFill>
                <a:srgbClr val="007366"/>
              </a:solidFill>
              <a:latin typeface="+mn-lt"/>
            </a:endParaRPr>
          </a:p>
        </p:txBody>
      </p:sp>
      <p:graphicFrame>
        <p:nvGraphicFramePr>
          <p:cNvPr id="5" name="Диаграмма 4"/>
          <p:cNvGraphicFramePr/>
          <p:nvPr>
            <p:extLst>
              <p:ext uri="{D42A27DB-BD31-4B8C-83A1-F6EECF244321}">
                <p14:modId xmlns:p14="http://schemas.microsoft.com/office/powerpoint/2010/main" val="3447173954"/>
              </p:ext>
            </p:extLst>
          </p:nvPr>
        </p:nvGraphicFramePr>
        <p:xfrm>
          <a:off x="520700" y="1348105"/>
          <a:ext cx="11664315" cy="5648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50068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1369060"/>
          </a:xfrm>
        </p:spPr>
        <p:txBody>
          <a:bodyPr>
            <a:noAutofit/>
          </a:bodyPr>
          <a:lstStyle/>
          <a:p>
            <a:pPr algn="ctr">
              <a:lnSpc>
                <a:spcPct val="100000"/>
              </a:lnSpc>
            </a:pPr>
            <a:r>
              <a:rPr lang="ru-RU" altLang="en-US" sz="3600" b="1" dirty="0">
                <a:solidFill>
                  <a:srgbClr val="078877"/>
                </a:solidFill>
                <a:latin typeface="Calibri" panose="020F0502020204030204" charset="0"/>
                <a:cs typeface="Calibri" panose="020F0502020204030204" charset="0"/>
                <a:sym typeface="+mn-ea"/>
              </a:rPr>
              <a:t>Основные принципы построения и функционирования системы </a:t>
            </a:r>
            <a:r>
              <a:rPr lang="ru-RU" altLang="en-US" sz="3600" b="1" dirty="0" smtClean="0">
                <a:solidFill>
                  <a:srgbClr val="078877"/>
                </a:solidFill>
                <a:latin typeface="Calibri" panose="020F0502020204030204" charset="0"/>
                <a:cs typeface="Calibri" panose="020F0502020204030204" charset="0"/>
                <a:sym typeface="+mn-ea"/>
              </a:rPr>
              <a:t>государственной службы</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929384"/>
            <a:ext cx="11254740" cy="4953381"/>
          </a:xfrm>
          <a:prstGeom prst="rect">
            <a:avLst/>
          </a:prstGeom>
          <a:noFill/>
        </p:spPr>
        <p:txBody>
          <a:bodyPr wrap="square" rtlCol="0" anchor="t">
            <a:noAutofit/>
          </a:bodyPr>
          <a:lstStyle/>
          <a:p>
            <a:pPr marL="342900" indent="-342900" algn="l">
              <a:buFont typeface="Arial" panose="020B0604020202020204" pitchFamily="34" charset="0"/>
              <a:buChar char="•"/>
            </a:pPr>
            <a:r>
              <a:rPr lang="ru-RU" altLang="en-US" sz="2400" dirty="0" smtClean="0">
                <a:cs typeface="Times New Roman" panose="02020603050405020304" pitchFamily="18" charset="0"/>
              </a:rPr>
              <a:t>федерализм;</a:t>
            </a:r>
          </a:p>
          <a:p>
            <a:pPr marL="342900" indent="-342900" algn="l">
              <a:buFont typeface="Arial" panose="020B0604020202020204" pitchFamily="34" charset="0"/>
              <a:buChar char="•"/>
            </a:pPr>
            <a:r>
              <a:rPr lang="ru-RU" altLang="en-US" sz="2400" dirty="0" smtClean="0">
                <a:cs typeface="Times New Roman" panose="02020603050405020304" pitchFamily="18" charset="0"/>
              </a:rPr>
              <a:t>законность;</a:t>
            </a:r>
          </a:p>
          <a:p>
            <a:pPr marL="342900" indent="-342900" algn="l">
              <a:buFont typeface="Arial" panose="020B0604020202020204" pitchFamily="34" charset="0"/>
              <a:buChar char="•"/>
            </a:pPr>
            <a:r>
              <a:rPr lang="ru-RU" altLang="en-US" sz="2400" dirty="0" smtClean="0">
                <a:cs typeface="Times New Roman" panose="02020603050405020304" pitchFamily="18" charset="0"/>
              </a:rPr>
              <a:t>приоритет прав и свобод человека и гражданина;</a:t>
            </a:r>
          </a:p>
          <a:p>
            <a:pPr marL="342900" indent="-342900">
              <a:buFont typeface="Arial" panose="020B0604020202020204" pitchFamily="34" charset="0"/>
              <a:buChar char="•"/>
            </a:pPr>
            <a:r>
              <a:rPr lang="ru-RU" altLang="en-US" sz="2400" dirty="0">
                <a:cs typeface="Times New Roman" panose="02020603050405020304" pitchFamily="18" charset="0"/>
              </a:rPr>
              <a:t>равный доступ граждан к государственной службе</a:t>
            </a:r>
            <a:r>
              <a:rPr lang="ru-RU" altLang="en-US" sz="2400" dirty="0" smtClean="0">
                <a:cs typeface="Times New Roman" panose="02020603050405020304" pitchFamily="18" charset="0"/>
              </a:rPr>
              <a:t>;</a:t>
            </a:r>
            <a:endParaRPr lang="ru-RU" altLang="en-US" sz="2400" dirty="0">
              <a:cs typeface="Times New Roman" panose="02020603050405020304" pitchFamily="18" charset="0"/>
            </a:endParaRPr>
          </a:p>
          <a:p>
            <a:pPr marL="342900" indent="-342900">
              <a:buFont typeface="Arial" panose="020B0604020202020204" pitchFamily="34" charset="0"/>
              <a:buChar char="•"/>
            </a:pPr>
            <a:r>
              <a:rPr lang="ru-RU" altLang="en-US" sz="2400" dirty="0">
                <a:cs typeface="Times New Roman" panose="02020603050405020304" pitchFamily="18" charset="0"/>
              </a:rPr>
              <a:t>единство правовых и организационных основ государственной </a:t>
            </a:r>
            <a:r>
              <a:rPr lang="ru-RU" altLang="en-US" sz="2400" dirty="0" smtClean="0">
                <a:cs typeface="Times New Roman" panose="02020603050405020304" pitchFamily="18" charset="0"/>
              </a:rPr>
              <a:t>службы</a:t>
            </a:r>
            <a:r>
              <a:rPr lang="ru-RU" altLang="en-US" sz="2400" dirty="0">
                <a:cs typeface="Times New Roman" panose="02020603050405020304" pitchFamily="18" charset="0"/>
              </a:rPr>
              <a:t>;</a:t>
            </a:r>
          </a:p>
          <a:p>
            <a:pPr marL="342900" indent="-342900">
              <a:buFont typeface="Arial" panose="020B0604020202020204" pitchFamily="34" charset="0"/>
              <a:buChar char="•"/>
            </a:pPr>
            <a:r>
              <a:rPr lang="ru-RU" altLang="en-US" sz="2400" dirty="0">
                <a:cs typeface="Times New Roman" panose="02020603050405020304" pitchFamily="18" charset="0"/>
              </a:rPr>
              <a:t>взаимосвязь государственной службы и муниципальной службы</a:t>
            </a:r>
            <a:r>
              <a:rPr lang="ru-RU" altLang="en-US" sz="2400" dirty="0" smtClean="0">
                <a:cs typeface="Times New Roman" panose="02020603050405020304" pitchFamily="18" charset="0"/>
              </a:rPr>
              <a:t>;</a:t>
            </a:r>
            <a:endParaRPr lang="ru-RU" altLang="en-US" sz="2400" dirty="0">
              <a:cs typeface="Times New Roman" panose="02020603050405020304" pitchFamily="18" charset="0"/>
            </a:endParaRPr>
          </a:p>
          <a:p>
            <a:pPr marL="342900" indent="-342900">
              <a:buFont typeface="Arial" panose="020B0604020202020204" pitchFamily="34" charset="0"/>
              <a:buChar char="•"/>
            </a:pPr>
            <a:r>
              <a:rPr lang="ru-RU" altLang="en-US" sz="2400" dirty="0">
                <a:cs typeface="Times New Roman" panose="02020603050405020304" pitchFamily="18" charset="0"/>
              </a:rPr>
              <a:t>открытость государственной службы и ее доступность общественному </a:t>
            </a:r>
            <a:r>
              <a:rPr lang="ru-RU" altLang="en-US" sz="2400" dirty="0" smtClean="0">
                <a:cs typeface="Times New Roman" panose="02020603050405020304" pitchFamily="18" charset="0"/>
              </a:rPr>
              <a:t>контролю</a:t>
            </a:r>
            <a:r>
              <a:rPr lang="ru-RU" altLang="en-US" sz="2400" dirty="0">
                <a:cs typeface="Times New Roman" panose="02020603050405020304" pitchFamily="18" charset="0"/>
              </a:rPr>
              <a:t>;</a:t>
            </a:r>
          </a:p>
          <a:p>
            <a:pPr marL="342900" indent="-342900">
              <a:buFont typeface="Arial" panose="020B0604020202020204" pitchFamily="34" charset="0"/>
              <a:buChar char="•"/>
            </a:pPr>
            <a:r>
              <a:rPr lang="ru-RU" altLang="en-US" sz="2400" dirty="0">
                <a:cs typeface="Times New Roman" panose="02020603050405020304" pitchFamily="18" charset="0"/>
              </a:rPr>
              <a:t>профессионализм и компетентность государственных служащих</a:t>
            </a:r>
            <a:r>
              <a:rPr lang="ru-RU" altLang="en-US" sz="2400" dirty="0" smtClean="0">
                <a:cs typeface="Times New Roman" panose="02020603050405020304" pitchFamily="18" charset="0"/>
              </a:rPr>
              <a:t>;</a:t>
            </a:r>
            <a:endParaRPr lang="ru-RU" altLang="en-US" sz="2400" dirty="0">
              <a:cs typeface="Times New Roman" panose="02020603050405020304" pitchFamily="18" charset="0"/>
            </a:endParaRPr>
          </a:p>
          <a:p>
            <a:pPr marL="342900" indent="-342900">
              <a:buFont typeface="Arial" panose="020B0604020202020204" pitchFamily="34" charset="0"/>
              <a:buChar char="•"/>
            </a:pPr>
            <a:r>
              <a:rPr lang="ru-RU" altLang="en-US" sz="2400" dirty="0">
                <a:cs typeface="Times New Roman" panose="02020603050405020304" pitchFamily="18" charset="0"/>
              </a:rPr>
              <a:t>защита государственных служащих от неправомерного вмешательства в их профессиональную служебную деятельность как государственных органов и должностных лиц, так и физических и юридических лиц</a:t>
            </a:r>
            <a:r>
              <a:rPr lang="ru-RU" altLang="en-US" sz="2400" dirty="0" smtClean="0">
                <a:cs typeface="Times New Roman" panose="02020603050405020304" pitchFamily="18" charset="0"/>
              </a:rPr>
              <a:t>;</a:t>
            </a:r>
            <a:endParaRPr lang="ru-RU" altLang="en-US" sz="2400" dirty="0">
              <a:cs typeface="Times New Roman" panose="02020603050405020304" pitchFamily="18" charset="0"/>
            </a:endParaRPr>
          </a:p>
          <a:p>
            <a:pPr marL="342900" indent="-342900">
              <a:buFont typeface="Arial" panose="020B0604020202020204" pitchFamily="34" charset="0"/>
              <a:buChar char="•"/>
            </a:pPr>
            <a:r>
              <a:rPr lang="ru-RU" altLang="en-US" sz="2400" dirty="0">
                <a:cs typeface="Times New Roman" panose="02020603050405020304" pitchFamily="18" charset="0"/>
              </a:rPr>
              <a:t>защита системы государственной службы и профессиональной служебной деятельности государственных служащих от иностранного влияния</a:t>
            </a:r>
            <a:endParaRPr lang="ru-RU" altLang="en-US" sz="2400" dirty="0" smtClean="0">
              <a:cs typeface="Times New Roman" panose="02020603050405020304" pitchFamily="18" charset="0"/>
            </a:endParaRPr>
          </a:p>
          <a:p>
            <a:pPr marL="342900" indent="-342900" algn="l">
              <a:buFont typeface="Arial" panose="020B0604020202020204" pitchFamily="34" charset="0"/>
              <a:buChar char="•"/>
            </a:pPr>
            <a:endParaRPr lang="ru-RU" altLang="en-US" sz="2400" dirty="0" smtClean="0">
              <a:cs typeface="Times New Roman" panose="02020603050405020304" pitchFamily="18" charset="0"/>
            </a:endParaRPr>
          </a:p>
          <a:p>
            <a:pPr marL="342900" indent="-342900" algn="l">
              <a:buFont typeface="Arial" panose="020B0604020202020204" pitchFamily="34" charset="0"/>
              <a:buChar char="•"/>
            </a:pPr>
            <a:endParaRPr lang="en-US" altLang="en-US" sz="2400" dirty="0">
              <a:latin typeface="Alegreya Sans" panose="00000500000000000000"/>
              <a:cs typeface="Times New Roman" panose="02020603050405020304" pitchFamily="18" charset="0"/>
            </a:endParaRPr>
          </a:p>
        </p:txBody>
      </p:sp>
    </p:spTree>
    <p:extLst>
      <p:ext uri="{BB962C8B-B14F-4D97-AF65-F5344CB8AC3E}">
        <p14:creationId xmlns:p14="http://schemas.microsoft.com/office/powerpoint/2010/main" val="1919122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89635"/>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Государственные служащие</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00810"/>
            <a:ext cx="11254740" cy="5481955"/>
          </a:xfrm>
          <a:prstGeom prst="rect">
            <a:avLst/>
          </a:prstGeom>
          <a:noFill/>
        </p:spPr>
        <p:txBody>
          <a:bodyPr wrap="square" rtlCol="0" anchor="t">
            <a:noAutofit/>
          </a:bodyPr>
          <a:lstStyle/>
          <a:p>
            <a:r>
              <a:rPr lang="ru-RU" altLang="ru-RU" sz="2400" b="1" dirty="0">
                <a:solidFill>
                  <a:srgbClr val="007366"/>
                </a:solidFill>
                <a:latin typeface="Calibri" panose="020F0502020204030204" charset="0"/>
                <a:cs typeface="Calibri" panose="020F0502020204030204" charset="0"/>
                <a:sym typeface="+mn-ea"/>
              </a:rPr>
              <a:t>Федеральный государственный служащий - </a:t>
            </a:r>
            <a:r>
              <a:rPr lang="ru-RU" altLang="ru-RU" sz="2400" dirty="0">
                <a:latin typeface="Calibri" panose="020F0502020204030204" charset="0"/>
                <a:cs typeface="Calibri" panose="020F0502020204030204" charset="0"/>
                <a:sym typeface="+mn-ea"/>
              </a:rPr>
              <a:t>гражданин, осуществляющий профессиональную служебную деятельность на должности федеральной государственной службы и получающий денежное содержание (вознаграждение, довольствие) за счет средств федерального бюджета, бюджета федеральной территории</a:t>
            </a:r>
            <a:r>
              <a:rPr lang="ru-RU" altLang="ru-RU" sz="2400" dirty="0" smtClean="0">
                <a:latin typeface="Calibri" panose="020F0502020204030204" charset="0"/>
                <a:cs typeface="Calibri" panose="020F0502020204030204" charset="0"/>
                <a:sym typeface="+mn-ea"/>
              </a:rPr>
              <a:t>.</a:t>
            </a:r>
          </a:p>
          <a:p>
            <a:endParaRPr lang="ru-RU" altLang="en-US" sz="2400" dirty="0">
              <a:latin typeface="Calibri" panose="020F0502020204030204" charset="0"/>
              <a:cs typeface="Calibri" panose="020F0502020204030204" charset="0"/>
              <a:sym typeface="+mn-ea"/>
            </a:endParaRPr>
          </a:p>
          <a:p>
            <a:r>
              <a:rPr lang="ru-RU" altLang="en-US" sz="2400" b="1" dirty="0">
                <a:solidFill>
                  <a:srgbClr val="007366"/>
                </a:solidFill>
                <a:cs typeface="Times New Roman" panose="02020603050405020304" pitchFamily="18" charset="0"/>
              </a:rPr>
              <a:t>Государственный гражданский служащий субъекта Российской Федерации </a:t>
            </a:r>
            <a:r>
              <a:rPr lang="ru-RU" altLang="en-US" sz="2400" dirty="0">
                <a:cs typeface="Times New Roman" panose="02020603050405020304" pitchFamily="18" charset="0"/>
              </a:rPr>
              <a:t>- гражданин, осуществляющий профессиональную служебную деятельность на должности государственной гражданской службы субъекта Российской Федерации и получающий денежное содержание (вознаграждение) за счет средств бюджета соответствующего субъекта Российской Федерации.</a:t>
            </a: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3002188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89635"/>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Государственные служащие</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00810"/>
            <a:ext cx="11254740" cy="5481955"/>
          </a:xfrm>
          <a:prstGeom prst="rect">
            <a:avLst/>
          </a:prstGeom>
          <a:noFill/>
        </p:spPr>
        <p:txBody>
          <a:bodyPr wrap="square" rtlCol="0" anchor="t">
            <a:noAutofit/>
          </a:bodyPr>
          <a:lstStyle/>
          <a:p>
            <a:r>
              <a:rPr lang="ru-RU" altLang="en-US" sz="2400" dirty="0">
                <a:cs typeface="Times New Roman" panose="02020603050405020304" pitchFamily="18" charset="0"/>
              </a:rPr>
              <a:t>На государственную службу по контракту вправе поступать граждане, владеющие государственным языком Российской Федерации и достигшие возраста, установленного федеральным </a:t>
            </a:r>
            <a:r>
              <a:rPr lang="ru-RU" altLang="en-US" sz="2400" dirty="0" smtClean="0">
                <a:cs typeface="Times New Roman" panose="02020603050405020304" pitchFamily="18" charset="0"/>
              </a:rPr>
              <a:t>законом.</a:t>
            </a:r>
          </a:p>
          <a:p>
            <a:endParaRPr lang="ru-RU" altLang="en-US" sz="2400" dirty="0">
              <a:cs typeface="Times New Roman" panose="02020603050405020304" pitchFamily="18" charset="0"/>
            </a:endParaRPr>
          </a:p>
          <a:p>
            <a:r>
              <a:rPr lang="ru-RU" altLang="en-US" sz="2400" dirty="0">
                <a:cs typeface="Times New Roman" panose="02020603050405020304" pitchFamily="18" charset="0"/>
              </a:rPr>
              <a:t>Прохождение государственной службы включает в себя назначение на должность, присвоение классного чина, дипломатического ранга, воинского и специального звания, аттестацию или квалификационный экзамен, а также другие обстоятельства (события</a:t>
            </a:r>
            <a:r>
              <a:rPr lang="ru-RU" altLang="en-US" sz="2400" dirty="0" smtClean="0">
                <a:cs typeface="Times New Roman" panose="02020603050405020304" pitchFamily="18" charset="0"/>
              </a:rPr>
              <a:t>).</a:t>
            </a: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26390227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89635"/>
          </a:xfrm>
        </p:spPr>
        <p:txBody>
          <a:bodyPr>
            <a:noAutofit/>
          </a:bodyPr>
          <a:lstStyle/>
          <a:p>
            <a:pPr algn="ctr">
              <a:lnSpc>
                <a:spcPct val="100000"/>
              </a:lnSpc>
            </a:pPr>
            <a:r>
              <a:rPr lang="ru-RU" altLang="en-US" sz="3600" b="1" dirty="0">
                <a:solidFill>
                  <a:srgbClr val="078877"/>
                </a:solidFill>
                <a:latin typeface="Calibri" panose="020F0502020204030204" charset="0"/>
                <a:cs typeface="Calibri" panose="020F0502020204030204" charset="0"/>
                <a:sym typeface="+mn-ea"/>
              </a:rPr>
              <a:t>Государственная гражданская служба</a:t>
            </a:r>
          </a:p>
        </p:txBody>
      </p:sp>
      <p:sp>
        <p:nvSpPr>
          <p:cNvPr id="2" name="Текстовое поле 1"/>
          <p:cNvSpPr txBox="1"/>
          <p:nvPr/>
        </p:nvSpPr>
        <p:spPr>
          <a:xfrm>
            <a:off x="864870" y="1400810"/>
            <a:ext cx="11254740" cy="5481955"/>
          </a:xfrm>
          <a:prstGeom prst="rect">
            <a:avLst/>
          </a:prstGeom>
          <a:noFill/>
        </p:spPr>
        <p:txBody>
          <a:bodyPr wrap="square" rtlCol="0" anchor="t">
            <a:noAutofit/>
          </a:bodyPr>
          <a:lstStyle/>
          <a:p>
            <a:r>
              <a:rPr lang="ru-RU" altLang="ru-RU" sz="2400" b="1" dirty="0" smtClean="0">
                <a:solidFill>
                  <a:srgbClr val="007366"/>
                </a:solidFill>
                <a:latin typeface="Calibri" panose="020F0502020204030204" charset="0"/>
                <a:cs typeface="Calibri" panose="020F0502020204030204" charset="0"/>
                <a:sym typeface="+mn-ea"/>
              </a:rPr>
              <a:t>Государственная гражданская служба - </a:t>
            </a:r>
            <a:r>
              <a:rPr lang="ru-RU" altLang="ru-RU" sz="2400" dirty="0" smtClean="0">
                <a:latin typeface="Calibri" panose="020F0502020204030204" charset="0"/>
                <a:cs typeface="Calibri" panose="020F0502020204030204" charset="0"/>
                <a:sym typeface="+mn-ea"/>
              </a:rPr>
              <a:t>вид государственной службы, представляющей собой профессиональную служебную деятельность граждан на должностях государственной гражданской службы по обеспечению исполнения полномочий федеральных государственных органов, органов публичной власти федеральной территории, государственных органов субъектов Российской Федерации, лиц, замещающих государственные должности Российской Федерации, и лиц, замещающих государственные должности субъектов Российской Федерации.</a:t>
            </a:r>
          </a:p>
          <a:p>
            <a:endParaRPr lang="ru-RU" altLang="ru-RU" sz="2400" b="1" dirty="0">
              <a:solidFill>
                <a:srgbClr val="007366"/>
              </a:solidFill>
              <a:latin typeface="Calibri" panose="020F0502020204030204" charset="0"/>
              <a:cs typeface="Calibri" panose="020F0502020204030204" charset="0"/>
              <a:sym typeface="+mn-ea"/>
            </a:endParaRPr>
          </a:p>
          <a:p>
            <a:r>
              <a:rPr lang="ru-RU" altLang="ru-RU" sz="2400" dirty="0">
                <a:latin typeface="Calibri" panose="020F0502020204030204" charset="0"/>
                <a:cs typeface="Calibri" panose="020F0502020204030204" charset="0"/>
                <a:sym typeface="+mn-ea"/>
              </a:rPr>
              <a:t>Р</a:t>
            </a:r>
            <a:r>
              <a:rPr lang="ru-RU" altLang="ru-RU" sz="2400" dirty="0" smtClean="0">
                <a:latin typeface="Calibri" panose="020F0502020204030204" charset="0"/>
                <a:cs typeface="Calibri" panose="020F0502020204030204" charset="0"/>
                <a:sym typeface="+mn-ea"/>
              </a:rPr>
              <a:t>егулируется </a:t>
            </a:r>
            <a:r>
              <a:rPr lang="ru-RU" altLang="ru-RU" sz="2400" dirty="0">
                <a:latin typeface="Calibri" panose="020F0502020204030204" charset="0"/>
                <a:cs typeface="Calibri" panose="020F0502020204030204" charset="0"/>
                <a:sym typeface="+mn-ea"/>
              </a:rPr>
              <a:t>Федеральным законом </a:t>
            </a:r>
            <a:r>
              <a:rPr lang="ru-RU" altLang="ru-RU" sz="2400" dirty="0" smtClean="0">
                <a:latin typeface="Calibri" panose="020F0502020204030204" charset="0"/>
                <a:cs typeface="Calibri" panose="020F0502020204030204" charset="0"/>
                <a:sym typeface="+mn-ea"/>
              </a:rPr>
              <a:t>«</a:t>
            </a:r>
            <a:r>
              <a:rPr lang="ru-RU" altLang="ru-RU" sz="2400" dirty="0">
                <a:latin typeface="Calibri" panose="020F0502020204030204" charset="0"/>
                <a:cs typeface="Calibri" panose="020F0502020204030204" charset="0"/>
                <a:sym typeface="+mn-ea"/>
              </a:rPr>
              <a:t>О государственной гражданской службе Российской Федерации</a:t>
            </a:r>
            <a:r>
              <a:rPr lang="ru-RU" altLang="ru-RU" sz="2400" dirty="0" smtClean="0">
                <a:latin typeface="Calibri" panose="020F0502020204030204" charset="0"/>
                <a:cs typeface="Calibri" panose="020F0502020204030204" charset="0"/>
                <a:sym typeface="+mn-ea"/>
              </a:rPr>
              <a:t>» </a:t>
            </a:r>
            <a:r>
              <a:rPr lang="ru-RU" altLang="ru-RU" sz="2400" dirty="0">
                <a:latin typeface="Calibri" panose="020F0502020204030204" charset="0"/>
                <a:cs typeface="Calibri" panose="020F0502020204030204" charset="0"/>
                <a:sym typeface="+mn-ea"/>
              </a:rPr>
              <a:t>от 27.07.2004 № </a:t>
            </a:r>
            <a:r>
              <a:rPr lang="ru-RU" altLang="ru-RU" sz="2400" dirty="0" smtClean="0">
                <a:latin typeface="Calibri" panose="020F0502020204030204" charset="0"/>
                <a:cs typeface="Calibri" panose="020F0502020204030204" charset="0"/>
                <a:sym typeface="+mn-ea"/>
              </a:rPr>
              <a:t>79-ФЗ. </a:t>
            </a:r>
            <a:endParaRPr lang="en-US" altLang="en-US"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9918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19" name="Подзаголовок 2"/>
          <p:cNvSpPr txBox="1"/>
          <p:nvPr/>
        </p:nvSpPr>
        <p:spPr>
          <a:xfrm>
            <a:off x="2290141" y="1611221"/>
            <a:ext cx="8453405" cy="3561046"/>
          </a:xfrm>
          <a:prstGeom prst="rect">
            <a:avLst/>
          </a:prstGeom>
        </p:spPr>
        <p:txBody>
          <a:bodyPr vert="horz" lIns="68575" tIns="34287" rIns="68575" bIns="34287" rtlCol="0">
            <a:noAutofit/>
          </a:bodyPr>
          <a:lstStyle>
            <a:lvl1pPr marL="0" indent="0" algn="ctr" defTabSz="1007745" rtl="0" eaLnBrk="1" latinLnBrk="0" hangingPunct="1">
              <a:lnSpc>
                <a:spcPct val="90000"/>
              </a:lnSpc>
              <a:spcBef>
                <a:spcPts val="1100"/>
              </a:spcBef>
              <a:buFont typeface="Arial" panose="020B0604020202020204" pitchFamily="34" charset="0"/>
              <a:buNone/>
              <a:defRPr sz="2645" kern="1200">
                <a:solidFill>
                  <a:schemeClr val="tx1"/>
                </a:solidFill>
                <a:latin typeface="+mn-lt"/>
                <a:ea typeface="+mn-ea"/>
                <a:cs typeface="+mn-cs"/>
              </a:defRPr>
            </a:lvl1pPr>
            <a:lvl2pPr marL="504190" indent="0" algn="ctr" defTabSz="1007745" rtl="0" eaLnBrk="1" latinLnBrk="0" hangingPunct="1">
              <a:lnSpc>
                <a:spcPct val="90000"/>
              </a:lnSpc>
              <a:spcBef>
                <a:spcPts val="550"/>
              </a:spcBef>
              <a:buFont typeface="Arial" panose="020B0604020202020204" pitchFamily="34" charset="0"/>
              <a:buNone/>
              <a:defRPr sz="2205" kern="1200">
                <a:solidFill>
                  <a:schemeClr val="tx1"/>
                </a:solidFill>
                <a:latin typeface="+mn-lt"/>
                <a:ea typeface="+mn-ea"/>
                <a:cs typeface="+mn-cs"/>
              </a:defRPr>
            </a:lvl2pPr>
            <a:lvl3pPr marL="1007745" indent="0" algn="ctr" defTabSz="1007745" rtl="0" eaLnBrk="1" latinLnBrk="0" hangingPunct="1">
              <a:lnSpc>
                <a:spcPct val="90000"/>
              </a:lnSpc>
              <a:spcBef>
                <a:spcPts val="550"/>
              </a:spcBef>
              <a:buFont typeface="Arial" panose="020B0604020202020204" pitchFamily="34" charset="0"/>
              <a:buNone/>
              <a:defRPr sz="1985" kern="1200">
                <a:solidFill>
                  <a:schemeClr val="tx1"/>
                </a:solidFill>
                <a:latin typeface="+mn-lt"/>
                <a:ea typeface="+mn-ea"/>
                <a:cs typeface="+mn-cs"/>
              </a:defRPr>
            </a:lvl3pPr>
            <a:lvl4pPr marL="1511935" indent="0" algn="ctr" defTabSz="1007745" rtl="0" eaLnBrk="1" latinLnBrk="0" hangingPunct="1">
              <a:lnSpc>
                <a:spcPct val="90000"/>
              </a:lnSpc>
              <a:spcBef>
                <a:spcPts val="550"/>
              </a:spcBef>
              <a:buFont typeface="Arial" panose="020B0604020202020204" pitchFamily="34" charset="0"/>
              <a:buNone/>
              <a:defRPr sz="1765" kern="1200">
                <a:solidFill>
                  <a:schemeClr val="tx1"/>
                </a:solidFill>
                <a:latin typeface="+mn-lt"/>
                <a:ea typeface="+mn-ea"/>
                <a:cs typeface="+mn-cs"/>
              </a:defRPr>
            </a:lvl4pPr>
            <a:lvl5pPr marL="2016125" indent="0" algn="ctr" defTabSz="1007745" rtl="0" eaLnBrk="1" latinLnBrk="0" hangingPunct="1">
              <a:lnSpc>
                <a:spcPct val="90000"/>
              </a:lnSpc>
              <a:spcBef>
                <a:spcPts val="550"/>
              </a:spcBef>
              <a:buFont typeface="Arial" panose="020B0604020202020204" pitchFamily="34" charset="0"/>
              <a:buNone/>
              <a:defRPr sz="1765" kern="1200">
                <a:solidFill>
                  <a:schemeClr val="tx1"/>
                </a:solidFill>
                <a:latin typeface="+mn-lt"/>
                <a:ea typeface="+mn-ea"/>
                <a:cs typeface="+mn-cs"/>
              </a:defRPr>
            </a:lvl5pPr>
            <a:lvl6pPr marL="2519680" indent="0" algn="ctr" defTabSz="1007745" rtl="0" eaLnBrk="1" latinLnBrk="0" hangingPunct="1">
              <a:lnSpc>
                <a:spcPct val="90000"/>
              </a:lnSpc>
              <a:spcBef>
                <a:spcPts val="550"/>
              </a:spcBef>
              <a:buFont typeface="Arial" panose="020B0604020202020204" pitchFamily="34" charset="0"/>
              <a:buNone/>
              <a:defRPr sz="1765" kern="1200">
                <a:solidFill>
                  <a:schemeClr val="tx1"/>
                </a:solidFill>
                <a:latin typeface="+mn-lt"/>
                <a:ea typeface="+mn-ea"/>
                <a:cs typeface="+mn-cs"/>
              </a:defRPr>
            </a:lvl6pPr>
            <a:lvl7pPr marL="3023870" indent="0" algn="ctr" defTabSz="1007745" rtl="0" eaLnBrk="1" latinLnBrk="0" hangingPunct="1">
              <a:lnSpc>
                <a:spcPct val="90000"/>
              </a:lnSpc>
              <a:spcBef>
                <a:spcPts val="550"/>
              </a:spcBef>
              <a:buFont typeface="Arial" panose="020B0604020202020204" pitchFamily="34" charset="0"/>
              <a:buNone/>
              <a:defRPr sz="1765" kern="1200">
                <a:solidFill>
                  <a:schemeClr val="tx1"/>
                </a:solidFill>
                <a:latin typeface="+mn-lt"/>
                <a:ea typeface="+mn-ea"/>
                <a:cs typeface="+mn-cs"/>
              </a:defRPr>
            </a:lvl7pPr>
            <a:lvl8pPr marL="3528060" indent="0" algn="ctr" defTabSz="1007745" rtl="0" eaLnBrk="1" latinLnBrk="0" hangingPunct="1">
              <a:lnSpc>
                <a:spcPct val="90000"/>
              </a:lnSpc>
              <a:spcBef>
                <a:spcPts val="550"/>
              </a:spcBef>
              <a:buFont typeface="Arial" panose="020B0604020202020204" pitchFamily="34" charset="0"/>
              <a:buNone/>
              <a:defRPr sz="1765" kern="1200">
                <a:solidFill>
                  <a:schemeClr val="tx1"/>
                </a:solidFill>
                <a:latin typeface="+mn-lt"/>
                <a:ea typeface="+mn-ea"/>
                <a:cs typeface="+mn-cs"/>
              </a:defRPr>
            </a:lvl8pPr>
            <a:lvl9pPr marL="4031615" indent="0" algn="ctr" defTabSz="1007745" rtl="0" eaLnBrk="1" latinLnBrk="0" hangingPunct="1">
              <a:lnSpc>
                <a:spcPct val="90000"/>
              </a:lnSpc>
              <a:spcBef>
                <a:spcPts val="550"/>
              </a:spcBef>
              <a:buFont typeface="Arial" panose="020B0604020202020204" pitchFamily="34" charset="0"/>
              <a:buNone/>
              <a:defRPr sz="1765" kern="1200">
                <a:solidFill>
                  <a:schemeClr val="tx1"/>
                </a:solidFill>
                <a:latin typeface="+mn-lt"/>
                <a:ea typeface="+mn-ea"/>
                <a:cs typeface="+mn-cs"/>
              </a:defRPr>
            </a:lvl9pPr>
          </a:lstStyle>
          <a:p>
            <a:pPr marL="457200" indent="-457200" algn="l">
              <a:buFont typeface="Arial" panose="020B0604020202020204" pitchFamily="34" charset="0"/>
              <a:buAutoNum type="arabicPeriod"/>
            </a:pPr>
            <a:r>
              <a:rPr lang="ru-RU" sz="2400" dirty="0">
                <a:solidFill>
                  <a:srgbClr val="007366"/>
                </a:solidFill>
                <a:latin typeface="Calibri" panose="020F0502020204030204" charset="0"/>
                <a:cs typeface="Calibri" panose="020F0502020204030204" charset="0"/>
              </a:rPr>
              <a:t>Органы исполнительной власти в сфере здравоохранения. </a:t>
            </a:r>
            <a:endParaRPr lang="ru-RU" sz="2400" dirty="0" smtClean="0">
              <a:solidFill>
                <a:srgbClr val="007366"/>
              </a:solidFill>
              <a:latin typeface="Calibri" panose="020F0502020204030204" charset="0"/>
              <a:cs typeface="Calibri" panose="020F0502020204030204" charset="0"/>
            </a:endParaRPr>
          </a:p>
          <a:p>
            <a:pPr marL="457200" indent="-457200" algn="l">
              <a:buFont typeface="Arial" panose="020B0604020202020204" pitchFamily="34" charset="0"/>
              <a:buAutoNum type="arabicPeriod"/>
            </a:pPr>
            <a:r>
              <a:rPr lang="ru-RU" sz="2400" dirty="0" smtClean="0">
                <a:solidFill>
                  <a:srgbClr val="007366"/>
                </a:solidFill>
                <a:latin typeface="Calibri" panose="020F0502020204030204" charset="0"/>
                <a:cs typeface="Calibri" panose="020F0502020204030204" charset="0"/>
              </a:rPr>
              <a:t>Понятие государственной службы и её виды.</a:t>
            </a:r>
          </a:p>
          <a:p>
            <a:pPr marL="457200" indent="-457200" algn="l">
              <a:buFont typeface="Arial" panose="020B0604020202020204" pitchFamily="34" charset="0"/>
              <a:buAutoNum type="arabicPeriod"/>
            </a:pPr>
            <a:r>
              <a:rPr lang="ru-RU" sz="2400" dirty="0" smtClean="0">
                <a:solidFill>
                  <a:srgbClr val="007366"/>
                </a:solidFill>
                <a:latin typeface="Calibri" panose="020F0502020204030204" charset="0"/>
                <a:cs typeface="Calibri" panose="020F0502020204030204" charset="0"/>
              </a:rPr>
              <a:t>Государственная </a:t>
            </a:r>
            <a:r>
              <a:rPr lang="ru-RU" sz="2400" dirty="0">
                <a:solidFill>
                  <a:srgbClr val="007366"/>
                </a:solidFill>
                <a:latin typeface="Calibri" panose="020F0502020204030204" charset="0"/>
                <a:cs typeface="Calibri" panose="020F0502020204030204" charset="0"/>
              </a:rPr>
              <a:t>гражданская служба</a:t>
            </a:r>
            <a:endParaRPr lang="en-US" altLang="ru-RU" sz="2400" dirty="0">
              <a:solidFill>
                <a:srgbClr val="007366"/>
              </a:solidFill>
            </a:endParaRPr>
          </a:p>
        </p:txBody>
      </p:sp>
      <p:sp>
        <p:nvSpPr>
          <p:cNvPr id="7" name="Заголовок 1"/>
          <p:cNvSpPr>
            <a:spLocks noGrp="1"/>
          </p:cNvSpPr>
          <p:nvPr>
            <p:ph type="ctrTitle"/>
          </p:nvPr>
        </p:nvSpPr>
        <p:spPr>
          <a:xfrm>
            <a:off x="2661961" y="365282"/>
            <a:ext cx="7454231" cy="889908"/>
          </a:xfrm>
        </p:spPr>
        <p:txBody>
          <a:bodyPr>
            <a:noAutofit/>
          </a:bodyPr>
          <a:lstStyle/>
          <a:p>
            <a:pPr algn="ctr">
              <a:lnSpc>
                <a:spcPct val="100000"/>
              </a:lnSpc>
            </a:pPr>
            <a:r>
              <a:rPr lang="ru-RU" sz="4000" b="1" dirty="0">
                <a:solidFill>
                  <a:srgbClr val="078877"/>
                </a:solidFill>
                <a:latin typeface="+mn-lt"/>
              </a:rPr>
              <a:t>ПЛАН ЛЕКЦИИ</a:t>
            </a:r>
          </a:p>
        </p:txBody>
      </p:sp>
      <p:sp>
        <p:nvSpPr>
          <p:cNvPr id="2" name="Подзаголовок 2"/>
          <p:cNvSpPr txBox="1"/>
          <p:nvPr/>
        </p:nvSpPr>
        <p:spPr>
          <a:xfrm>
            <a:off x="340994" y="7071360"/>
            <a:ext cx="3398901"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89635"/>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Полномочия Правительства </a:t>
            </a:r>
            <a:r>
              <a:rPr lang="ru-RU" altLang="en-US" sz="3600" b="1" dirty="0" smtClean="0">
                <a:solidFill>
                  <a:srgbClr val="078877"/>
                </a:solidFill>
                <a:latin typeface="Calibri" panose="020F0502020204030204" charset="0"/>
                <a:cs typeface="Calibri" panose="020F0502020204030204" charset="0"/>
                <a:sym typeface="+mn-ea"/>
              </a:rPr>
              <a:t>РФ </a:t>
            </a:r>
            <a:r>
              <a:rPr lang="ru-RU" altLang="en-US" sz="3600" b="1" dirty="0" smtClean="0">
                <a:solidFill>
                  <a:srgbClr val="078877"/>
                </a:solidFill>
                <a:latin typeface="Calibri" panose="020F0502020204030204" charset="0"/>
                <a:cs typeface="Calibri" panose="020F0502020204030204" charset="0"/>
                <a:sym typeface="+mn-ea"/>
              </a:rPr>
              <a:t/>
            </a:r>
            <a:br>
              <a:rPr lang="ru-RU" altLang="en-US" sz="3600" b="1" dirty="0" smtClean="0">
                <a:solidFill>
                  <a:srgbClr val="078877"/>
                </a:solidFill>
                <a:latin typeface="Calibri" panose="020F0502020204030204" charset="0"/>
                <a:cs typeface="Calibri" panose="020F0502020204030204" charset="0"/>
                <a:sym typeface="+mn-ea"/>
              </a:rPr>
            </a:br>
            <a:r>
              <a:rPr lang="ru-RU" altLang="en-US" sz="3600" b="1" dirty="0" smtClean="0">
                <a:solidFill>
                  <a:srgbClr val="078877"/>
                </a:solidFill>
                <a:latin typeface="Calibri" panose="020F0502020204030204" charset="0"/>
                <a:cs typeface="Calibri" panose="020F0502020204030204" charset="0"/>
                <a:sym typeface="+mn-ea"/>
              </a:rPr>
              <a:t>(</a:t>
            </a:r>
            <a:r>
              <a:rPr lang="ru-RU" altLang="en-US" sz="3600" b="1" dirty="0" smtClean="0">
                <a:solidFill>
                  <a:srgbClr val="078877"/>
                </a:solidFill>
                <a:latin typeface="Calibri" panose="020F0502020204030204" charset="0"/>
                <a:cs typeface="Calibri" panose="020F0502020204030204" charset="0"/>
                <a:sym typeface="+mn-ea"/>
              </a:rPr>
              <a:t>Согласно Конституции РФ)</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00810"/>
            <a:ext cx="11254740" cy="5481955"/>
          </a:xfrm>
          <a:prstGeom prst="rect">
            <a:avLst/>
          </a:prstGeom>
          <a:noFill/>
        </p:spPr>
        <p:txBody>
          <a:bodyPr wrap="square" rtlCol="0" anchor="t">
            <a:noAutofit/>
          </a:bodyPr>
          <a:lstStyle/>
          <a:p>
            <a:pPr algn="just"/>
            <a:r>
              <a:rPr lang="ru-RU" altLang="en-US" sz="2400" dirty="0">
                <a:solidFill>
                  <a:srgbClr val="007366"/>
                </a:solidFill>
                <a:cs typeface="Times New Roman" panose="02020603050405020304" pitchFamily="18" charset="0"/>
              </a:rPr>
              <a:t>Правительство </a:t>
            </a:r>
            <a:r>
              <a:rPr lang="ru-RU" altLang="en-US" sz="2400" dirty="0" smtClean="0">
                <a:solidFill>
                  <a:srgbClr val="007366"/>
                </a:solidFill>
                <a:cs typeface="Times New Roman" panose="02020603050405020304" pitchFamily="18" charset="0"/>
              </a:rPr>
              <a:t>РФ среди прочего:</a:t>
            </a:r>
          </a:p>
          <a:p>
            <a:pPr marL="342900" indent="-342900" algn="just">
              <a:buFont typeface="Arial" panose="020B0604020202020204" pitchFamily="34" charset="0"/>
              <a:buChar char="•"/>
            </a:pPr>
            <a:r>
              <a:rPr lang="ru-RU" altLang="en-US" sz="2400" dirty="0" smtClean="0">
                <a:cs typeface="Times New Roman" panose="02020603050405020304" pitchFamily="18" charset="0"/>
              </a:rPr>
              <a:t>«</a:t>
            </a:r>
            <a:r>
              <a:rPr lang="ru-RU" altLang="en-US" sz="2400" dirty="0">
                <a:cs typeface="Times New Roman" panose="02020603050405020304" pitchFamily="18" charset="0"/>
              </a:rPr>
              <a:t>обеспечивает проведение в Российской Федерации единой социально ориентированной государственной политики в области культуры, науки, образования, ЗДРАВООХРАНЕНИЯ, социального обеспечения</a:t>
            </a:r>
            <a:r>
              <a:rPr lang="ru-RU" altLang="en-US" sz="2400" dirty="0" smtClean="0">
                <a:cs typeface="Times New Roman" panose="02020603050405020304" pitchFamily="18" charset="0"/>
              </a:rPr>
              <a:t>…»;</a:t>
            </a:r>
          </a:p>
          <a:p>
            <a:pPr marL="342900" indent="-342900" algn="just">
              <a:buFont typeface="Arial" panose="020B0604020202020204" pitchFamily="34" charset="0"/>
              <a:buChar char="•"/>
            </a:pPr>
            <a:endParaRPr lang="ru-RU" altLang="en-US" sz="2400" dirty="0">
              <a:cs typeface="Times New Roman" panose="02020603050405020304" pitchFamily="18" charset="0"/>
            </a:endParaRPr>
          </a:p>
          <a:p>
            <a:pPr marL="342900" indent="-342900" algn="just">
              <a:buFont typeface="Arial" panose="020B0604020202020204" pitchFamily="34" charset="0"/>
              <a:buChar char="•"/>
            </a:pPr>
            <a:r>
              <a:rPr lang="ru-RU" altLang="en-US" sz="2400" dirty="0" smtClean="0">
                <a:cs typeface="Times New Roman" panose="02020603050405020304" pitchFamily="18" charset="0"/>
              </a:rPr>
              <a:t>«содействует </a:t>
            </a:r>
            <a:r>
              <a:rPr lang="ru-RU" altLang="en-US" sz="2400" dirty="0">
                <a:cs typeface="Times New Roman" panose="02020603050405020304" pitchFamily="18" charset="0"/>
              </a:rPr>
              <a:t>развитию предпринимательства и частной инициативы</a:t>
            </a:r>
            <a:r>
              <a:rPr lang="ru-RU" altLang="en-US" sz="2400" dirty="0" smtClean="0">
                <a:cs typeface="Times New Roman" panose="02020603050405020304" pitchFamily="18" charset="0"/>
              </a:rPr>
              <a:t>»;</a:t>
            </a:r>
          </a:p>
          <a:p>
            <a:pPr marL="342900" indent="-342900" algn="just">
              <a:buFont typeface="Arial" panose="020B0604020202020204" pitchFamily="34" charset="0"/>
              <a:buChar char="•"/>
            </a:pPr>
            <a:endParaRPr lang="ru-RU" altLang="en-US" sz="2400" dirty="0">
              <a:cs typeface="Times New Roman" panose="02020603050405020304" pitchFamily="18" charset="0"/>
            </a:endParaRPr>
          </a:p>
          <a:p>
            <a:pPr marL="342900" indent="-342900" algn="just">
              <a:buFont typeface="Arial" panose="020B0604020202020204" pitchFamily="34" charset="0"/>
              <a:buChar char="•"/>
            </a:pPr>
            <a:r>
              <a:rPr lang="ru-RU" altLang="en-US" sz="2400" dirty="0">
                <a:cs typeface="Times New Roman" panose="02020603050405020304" pitchFamily="18" charset="0"/>
              </a:rPr>
              <a:t>«на основании и во исполнение Конституции РФ, федеральных законов, указов, распоряжений, поручений Президента РФ Правительство РФ </a:t>
            </a:r>
            <a:r>
              <a:rPr lang="ru-RU" altLang="en-US" sz="2400">
                <a:cs typeface="Times New Roman" panose="02020603050405020304" pitchFamily="18" charset="0"/>
              </a:rPr>
              <a:t>издает </a:t>
            </a:r>
            <a:r>
              <a:rPr lang="ru-RU" altLang="en-US" sz="2400" smtClean="0">
                <a:cs typeface="Times New Roman" panose="02020603050405020304" pitchFamily="18" charset="0"/>
              </a:rPr>
              <a:t>постановления и </a:t>
            </a:r>
            <a:r>
              <a:rPr lang="ru-RU" altLang="en-US" sz="2400" dirty="0">
                <a:cs typeface="Times New Roman" panose="02020603050405020304" pitchFamily="18" charset="0"/>
              </a:rPr>
              <a:t>распоряжения, обеспечивает их исполнение»</a:t>
            </a:r>
          </a:p>
        </p:txBody>
      </p:sp>
    </p:spTree>
    <p:extLst>
      <p:ext uri="{BB962C8B-B14F-4D97-AF65-F5344CB8AC3E}">
        <p14:creationId xmlns:p14="http://schemas.microsoft.com/office/powerpoint/2010/main" val="3330688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1935988"/>
          </a:xfrm>
        </p:spPr>
        <p:txBody>
          <a:bodyPr>
            <a:noAutofit/>
          </a:bodyPr>
          <a:lstStyle/>
          <a:p>
            <a:pPr algn="ctr">
              <a:lnSpc>
                <a:spcPct val="100000"/>
              </a:lnSpc>
            </a:pPr>
            <a:r>
              <a:rPr lang="ru-RU" altLang="en-US" sz="3600" b="1" dirty="0">
                <a:solidFill>
                  <a:srgbClr val="078877"/>
                </a:solidFill>
                <a:latin typeface="Calibri" panose="020F0502020204030204" charset="0"/>
                <a:cs typeface="Calibri" panose="020F0502020204030204" charset="0"/>
                <a:sym typeface="+mn-ea"/>
              </a:rPr>
              <a:t>Полномочия Правительства </a:t>
            </a:r>
            <a:r>
              <a:rPr lang="ru-RU" altLang="en-US" sz="3600" b="1" dirty="0" smtClean="0">
                <a:solidFill>
                  <a:srgbClr val="078877"/>
                </a:solidFill>
                <a:latin typeface="Calibri" panose="020F0502020204030204" charset="0"/>
                <a:cs typeface="Calibri" panose="020F0502020204030204" charset="0"/>
                <a:sym typeface="+mn-ea"/>
              </a:rPr>
              <a:t>РФ</a:t>
            </a:r>
            <a:br>
              <a:rPr lang="ru-RU" altLang="en-US" sz="3600" b="1" dirty="0" smtClean="0">
                <a:solidFill>
                  <a:srgbClr val="078877"/>
                </a:solidFill>
                <a:latin typeface="Calibri" panose="020F0502020204030204" charset="0"/>
                <a:cs typeface="Calibri" panose="020F0502020204030204" charset="0"/>
                <a:sym typeface="+mn-ea"/>
              </a:rPr>
            </a:br>
            <a:r>
              <a:rPr lang="ru-RU" altLang="en-US" sz="3600" b="1" dirty="0" smtClean="0">
                <a:solidFill>
                  <a:srgbClr val="078877"/>
                </a:solidFill>
                <a:latin typeface="Calibri" panose="020F0502020204030204" charset="0"/>
                <a:cs typeface="Calibri" panose="020F0502020204030204" charset="0"/>
                <a:sym typeface="+mn-ea"/>
              </a:rPr>
              <a:t>(</a:t>
            </a:r>
            <a:r>
              <a:rPr lang="ru-RU" altLang="en-US" sz="3600" b="1" dirty="0">
                <a:solidFill>
                  <a:srgbClr val="078877"/>
                </a:solidFill>
                <a:latin typeface="Calibri" panose="020F0502020204030204" charset="0"/>
                <a:cs typeface="Calibri" panose="020F0502020204030204" charset="0"/>
                <a:sym typeface="+mn-ea"/>
              </a:rPr>
              <a:t>Согласно </a:t>
            </a:r>
            <a:r>
              <a:rPr lang="ru-RU" altLang="en-US" sz="3600" b="1" dirty="0" smtClean="0">
                <a:solidFill>
                  <a:srgbClr val="078877"/>
                </a:solidFill>
                <a:latin typeface="Calibri" panose="020F0502020204030204" charset="0"/>
                <a:cs typeface="Calibri" panose="020F0502020204030204" charset="0"/>
                <a:sym typeface="+mn-ea"/>
              </a:rPr>
              <a:t>ФКЗ </a:t>
            </a:r>
            <a:r>
              <a:rPr lang="ru-RU" altLang="en-US" sz="3600" b="1" dirty="0">
                <a:solidFill>
                  <a:srgbClr val="078877"/>
                </a:solidFill>
                <a:latin typeface="Calibri" panose="020F0502020204030204" charset="0"/>
                <a:cs typeface="Calibri" panose="020F0502020204030204" charset="0"/>
                <a:sym typeface="+mn-ea"/>
              </a:rPr>
              <a:t>«О Правительстве РФ» №4-ФКЗ от </a:t>
            </a:r>
            <a:r>
              <a:rPr lang="ru-RU" altLang="en-US" sz="3600" b="1" dirty="0" smtClean="0">
                <a:solidFill>
                  <a:srgbClr val="078877"/>
                </a:solidFill>
                <a:latin typeface="Calibri" panose="020F0502020204030204" charset="0"/>
                <a:cs typeface="Calibri" panose="020F0502020204030204" charset="0"/>
                <a:sym typeface="+mn-ea"/>
              </a:rPr>
              <a:t>6.11.2020)</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2679192"/>
            <a:ext cx="11254740" cy="4203573"/>
          </a:xfrm>
          <a:prstGeom prst="rect">
            <a:avLst/>
          </a:prstGeom>
          <a:noFill/>
        </p:spPr>
        <p:txBody>
          <a:bodyPr wrap="square" rtlCol="0" anchor="t">
            <a:noAutofit/>
          </a:bodyPr>
          <a:lstStyle/>
          <a:p>
            <a:pPr algn="just"/>
            <a:r>
              <a:rPr lang="ru-RU" altLang="en-US" sz="2400" dirty="0">
                <a:solidFill>
                  <a:srgbClr val="007366"/>
                </a:solidFill>
                <a:cs typeface="Times New Roman" panose="02020603050405020304" pitchFamily="18" charset="0"/>
              </a:rPr>
              <a:t>Правительство </a:t>
            </a:r>
            <a:r>
              <a:rPr lang="ru-RU" altLang="en-US" sz="2400" dirty="0" smtClean="0">
                <a:solidFill>
                  <a:srgbClr val="007366"/>
                </a:solidFill>
                <a:cs typeface="Times New Roman" panose="02020603050405020304" pitchFamily="18" charset="0"/>
              </a:rPr>
              <a:t>РФ среди прочего:</a:t>
            </a:r>
          </a:p>
          <a:p>
            <a:pPr marL="342900" indent="-342900" algn="just">
              <a:buFont typeface="Arial" panose="020B0604020202020204" pitchFamily="34" charset="0"/>
              <a:buChar char="•"/>
            </a:pPr>
            <a:r>
              <a:rPr lang="ru-RU" altLang="en-US" sz="2400" dirty="0" smtClean="0">
                <a:cs typeface="Times New Roman" panose="02020603050405020304" pitchFamily="18" charset="0"/>
              </a:rPr>
              <a:t>участвует </a:t>
            </a:r>
            <a:r>
              <a:rPr lang="ru-RU" altLang="en-US" sz="2400" dirty="0">
                <a:cs typeface="Times New Roman" panose="02020603050405020304" pitchFamily="18" charset="0"/>
              </a:rPr>
              <a:t>в установлении единых правовых основ системы здравоохранения в целях обеспечения оказания доступной и качественной медицинской помощи, сохранения и укрепления общественного здоровья, создания условий для ведения здорового образа жизни и формирования культуры ответственного отношения граждан к своему здоровью;</a:t>
            </a:r>
          </a:p>
          <a:p>
            <a:pPr marL="342900" indent="-342900" algn="just">
              <a:buFont typeface="Arial" panose="020B0604020202020204" pitchFamily="34" charset="0"/>
              <a:buChar char="•"/>
            </a:pPr>
            <a:r>
              <a:rPr lang="ru-RU" altLang="en-US" sz="2400" dirty="0" smtClean="0">
                <a:cs typeface="Times New Roman" panose="02020603050405020304" pitchFamily="18" charset="0"/>
              </a:rPr>
              <a:t>принимает </a:t>
            </a:r>
            <a:r>
              <a:rPr lang="ru-RU" altLang="en-US" sz="2400" dirty="0">
                <a:cs typeface="Times New Roman" panose="02020603050405020304" pitchFamily="18" charset="0"/>
              </a:rPr>
              <a:t>меры по реализации прав граждан на охрану здоровья;</a:t>
            </a:r>
          </a:p>
          <a:p>
            <a:pPr marL="342900" indent="-342900" algn="just">
              <a:buFont typeface="Arial" panose="020B0604020202020204" pitchFamily="34" charset="0"/>
              <a:buChar char="•"/>
            </a:pPr>
            <a:r>
              <a:rPr lang="ru-RU" altLang="en-US" sz="2400" dirty="0" smtClean="0">
                <a:cs typeface="Times New Roman" panose="02020603050405020304" pitchFamily="18" charset="0"/>
              </a:rPr>
              <a:t>обеспечивает </a:t>
            </a:r>
            <a:r>
              <a:rPr lang="ru-RU" altLang="en-US" sz="2400" dirty="0">
                <a:cs typeface="Times New Roman" panose="02020603050405020304" pitchFamily="18" charset="0"/>
              </a:rPr>
              <a:t>санитарно-эпидемиологическое благополучие населения;</a:t>
            </a:r>
          </a:p>
          <a:p>
            <a:pPr marL="342900" indent="-342900" algn="just">
              <a:buFont typeface="Arial" panose="020B0604020202020204" pitchFamily="34" charset="0"/>
              <a:buChar char="•"/>
            </a:pPr>
            <a:r>
              <a:rPr lang="ru-RU" altLang="en-US" sz="2400" dirty="0" smtClean="0">
                <a:cs typeface="Times New Roman" panose="02020603050405020304" pitchFamily="18" charset="0"/>
              </a:rPr>
              <a:t>разрабатывает </a:t>
            </a:r>
            <a:r>
              <a:rPr lang="ru-RU" altLang="en-US" sz="2400" dirty="0">
                <a:cs typeface="Times New Roman" panose="02020603050405020304" pitchFamily="18" charset="0"/>
              </a:rPr>
              <a:t>и осуществляет меры по развитию физической культуры, спорта и туризма, а также санаторно-курортной </a:t>
            </a:r>
            <a:r>
              <a:rPr lang="ru-RU" altLang="en-US" sz="2400" dirty="0" smtClean="0">
                <a:cs typeface="Times New Roman" panose="02020603050405020304" pitchFamily="18" charset="0"/>
              </a:rPr>
              <a:t>сферы</a:t>
            </a:r>
            <a:endParaRPr lang="ru-RU" altLang="en-US" sz="2400" dirty="0">
              <a:cs typeface="Times New Roman" panose="02020603050405020304" pitchFamily="18" charset="0"/>
            </a:endParaRPr>
          </a:p>
          <a:p>
            <a:pPr marL="342900" indent="-342900" algn="just">
              <a:buFont typeface="Arial" panose="020B0604020202020204" pitchFamily="34" charset="0"/>
              <a:buChar char="•"/>
            </a:pPr>
            <a:endParaRPr lang="ru-RU" altLang="en-US" sz="2100" dirty="0">
              <a:cs typeface="Times New Roman" panose="02020603050405020304" pitchFamily="18" charset="0"/>
            </a:endParaRPr>
          </a:p>
        </p:txBody>
      </p:sp>
    </p:spTree>
    <p:extLst>
      <p:ext uri="{BB962C8B-B14F-4D97-AF65-F5344CB8AC3E}">
        <p14:creationId xmlns:p14="http://schemas.microsoft.com/office/powerpoint/2010/main" val="3853410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93572"/>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Министерство Здравоохранения РФ</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63040"/>
            <a:ext cx="11254740" cy="5419725"/>
          </a:xfrm>
          <a:prstGeom prst="rect">
            <a:avLst/>
          </a:prstGeom>
          <a:noFill/>
        </p:spPr>
        <p:txBody>
          <a:bodyPr wrap="square" rtlCol="0" anchor="t">
            <a:noAutofit/>
          </a:bodyPr>
          <a:lstStyle/>
          <a:p>
            <a:pPr marL="342900" indent="-342900" algn="just">
              <a:buFont typeface="Arial" panose="020B0604020202020204" pitchFamily="34" charset="0"/>
              <a:buChar char="•"/>
            </a:pPr>
            <a:r>
              <a:rPr lang="ru-RU" altLang="en-US" sz="2400" dirty="0" smtClean="0">
                <a:solidFill>
                  <a:srgbClr val="007366"/>
                </a:solidFill>
                <a:cs typeface="Times New Roman" panose="02020603050405020304" pitchFamily="18" charset="0"/>
              </a:rPr>
              <a:t>Федеральный орган </a:t>
            </a:r>
            <a:r>
              <a:rPr lang="ru-RU" altLang="en-US" sz="2400" dirty="0">
                <a:solidFill>
                  <a:srgbClr val="007366"/>
                </a:solidFill>
                <a:cs typeface="Times New Roman" panose="02020603050405020304" pitchFamily="18" charset="0"/>
              </a:rPr>
              <a:t>исполнительной власти, </a:t>
            </a:r>
            <a:r>
              <a:rPr lang="ru-RU" altLang="en-US" sz="2400" dirty="0" smtClean="0">
                <a:solidFill>
                  <a:srgbClr val="007366"/>
                </a:solidFill>
                <a:cs typeface="Times New Roman" panose="02020603050405020304" pitchFamily="18" charset="0"/>
              </a:rPr>
              <a:t>осуществляющий </a:t>
            </a:r>
            <a:r>
              <a:rPr lang="ru-RU" altLang="en-US" sz="2400" dirty="0">
                <a:solidFill>
                  <a:srgbClr val="007366"/>
                </a:solidFill>
                <a:cs typeface="Times New Roman" panose="02020603050405020304" pitchFamily="18" charset="0"/>
              </a:rPr>
              <a:t>функции по выработке и реализации государственной политики и нормативно-правовому регулированию в сфере </a:t>
            </a:r>
            <a:r>
              <a:rPr lang="ru-RU" altLang="en-US" sz="2400" dirty="0" smtClean="0">
                <a:solidFill>
                  <a:srgbClr val="007366"/>
                </a:solidFill>
                <a:cs typeface="Times New Roman" panose="02020603050405020304" pitchFamily="18" charset="0"/>
              </a:rPr>
              <a:t>здравоохранения.</a:t>
            </a:r>
          </a:p>
          <a:p>
            <a:pPr marL="342900" indent="-342900" algn="just">
              <a:buFont typeface="Arial" panose="020B0604020202020204" pitchFamily="34" charset="0"/>
              <a:buChar char="•"/>
            </a:pPr>
            <a:endParaRPr lang="en-US" altLang="en-US" sz="2400" dirty="0">
              <a:solidFill>
                <a:srgbClr val="007366"/>
              </a:solidFill>
              <a:cs typeface="Times New Roman" panose="02020603050405020304" pitchFamily="18" charset="0"/>
            </a:endParaRPr>
          </a:p>
          <a:p>
            <a:pPr marL="342900" indent="-342900" algn="just">
              <a:buFont typeface="Arial" panose="020B0604020202020204" pitchFamily="34" charset="0"/>
              <a:buChar char="•"/>
            </a:pPr>
            <a:r>
              <a:rPr lang="ru-RU" altLang="en-US" sz="2400" dirty="0" smtClean="0">
                <a:cs typeface="Times New Roman" panose="02020603050405020304" pitchFamily="18" charset="0"/>
              </a:rPr>
              <a:t>Вновь создано указом </a:t>
            </a:r>
            <a:r>
              <a:rPr lang="ru-RU" altLang="en-US" sz="2400" dirty="0">
                <a:cs typeface="Times New Roman" panose="02020603050405020304" pitchFamily="18" charset="0"/>
              </a:rPr>
              <a:t>Президента 2012 г. о преобразовании </a:t>
            </a:r>
            <a:r>
              <a:rPr lang="ru-RU" altLang="en-US" sz="2400" dirty="0" err="1">
                <a:cs typeface="Times New Roman" panose="02020603050405020304" pitchFamily="18" charset="0"/>
              </a:rPr>
              <a:t>Минздравсоцразвития</a:t>
            </a:r>
            <a:r>
              <a:rPr lang="ru-RU" altLang="en-US" sz="2400" dirty="0">
                <a:cs typeface="Times New Roman" panose="02020603050405020304" pitchFamily="18" charset="0"/>
              </a:rPr>
              <a:t> </a:t>
            </a:r>
            <a:r>
              <a:rPr lang="ru-RU" altLang="en-US" sz="2400" dirty="0" smtClean="0">
                <a:cs typeface="Times New Roman" panose="02020603050405020304" pitchFamily="18" charset="0"/>
              </a:rPr>
              <a:t>РФ.</a:t>
            </a:r>
          </a:p>
          <a:p>
            <a:pPr marL="342900" indent="-342900" algn="just">
              <a:buFont typeface="Arial" panose="020B0604020202020204" pitchFamily="34" charset="0"/>
              <a:buChar char="•"/>
            </a:pPr>
            <a:endParaRPr lang="ru-RU" altLang="en-US" sz="2400" dirty="0">
              <a:solidFill>
                <a:srgbClr val="007366"/>
              </a:solidFill>
              <a:cs typeface="Times New Roman" panose="02020603050405020304" pitchFamily="18" charset="0"/>
            </a:endParaRPr>
          </a:p>
          <a:p>
            <a:pPr marL="342900" indent="-342900" algn="just">
              <a:buFont typeface="Arial" panose="020B0604020202020204" pitchFamily="34" charset="0"/>
              <a:buChar char="•"/>
            </a:pPr>
            <a:r>
              <a:rPr lang="ru-RU" altLang="en-US" sz="2400" dirty="0" smtClean="0">
                <a:cs typeface="Times New Roman" panose="02020603050405020304" pitchFamily="18" charset="0"/>
              </a:rPr>
              <a:t>Полномочия и порядок деятельности </a:t>
            </a:r>
            <a:r>
              <a:rPr lang="ru-RU" altLang="en-US" sz="2400" dirty="0">
                <a:cs typeface="Times New Roman" panose="02020603050405020304" pitchFamily="18" charset="0"/>
              </a:rPr>
              <a:t>определяются </a:t>
            </a:r>
            <a:r>
              <a:rPr lang="ru-RU" altLang="en-US" sz="2400" dirty="0" smtClean="0">
                <a:cs typeface="Times New Roman" panose="02020603050405020304" pitchFamily="18" charset="0"/>
              </a:rPr>
              <a:t>«Положением </a:t>
            </a:r>
            <a:r>
              <a:rPr lang="ru-RU" altLang="en-US" sz="2400" dirty="0">
                <a:cs typeface="Times New Roman" panose="02020603050405020304" pitchFamily="18" charset="0"/>
              </a:rPr>
              <a:t>о Министерстве здравоохранения Российской </a:t>
            </a:r>
            <a:r>
              <a:rPr lang="ru-RU" altLang="en-US" sz="2400" dirty="0" smtClean="0">
                <a:cs typeface="Times New Roman" panose="02020603050405020304" pitchFamily="18" charset="0"/>
              </a:rPr>
              <a:t>Федерации», утвержденном </a:t>
            </a:r>
            <a:r>
              <a:rPr lang="ru-RU" altLang="en-US" sz="2400" dirty="0">
                <a:cs typeface="Times New Roman" panose="02020603050405020304" pitchFamily="18" charset="0"/>
              </a:rPr>
              <a:t>Постановлением Правительства РФ от 19.06.2012 </a:t>
            </a:r>
            <a:r>
              <a:rPr lang="ru-RU" altLang="en-US" sz="2400" dirty="0" smtClean="0">
                <a:cs typeface="Times New Roman" panose="02020603050405020304" pitchFamily="18" charset="0"/>
              </a:rPr>
              <a:t>№</a:t>
            </a:r>
            <a:r>
              <a:rPr lang="en-US" altLang="en-US" sz="2400" dirty="0" smtClean="0">
                <a:cs typeface="Times New Roman" panose="02020603050405020304" pitchFamily="18" charset="0"/>
              </a:rPr>
              <a:t> 608</a:t>
            </a:r>
            <a:r>
              <a:rPr lang="ru-RU" altLang="en-US" sz="2400" dirty="0" smtClean="0">
                <a:cs typeface="Times New Roman" panose="02020603050405020304" pitchFamily="18" charset="0"/>
              </a:rPr>
              <a:t>. </a:t>
            </a:r>
            <a:r>
              <a:rPr lang="en-US" altLang="en-US" sz="2400" dirty="0">
                <a:cs typeface="Times New Roman" panose="02020603050405020304" pitchFamily="18" charset="0"/>
                <a:hlinkClick r:id="rId3"/>
              </a:rPr>
              <a:t>https://www.consultant.ru/document/cons_doc_LAW_131573</a:t>
            </a:r>
            <a:r>
              <a:rPr lang="en-US" altLang="en-US" sz="2400" dirty="0" smtClean="0">
                <a:cs typeface="Times New Roman" panose="02020603050405020304" pitchFamily="18" charset="0"/>
                <a:hlinkClick r:id="rId3"/>
              </a:rPr>
              <a:t>/</a:t>
            </a:r>
            <a:r>
              <a:rPr lang="ru-RU" altLang="en-US" sz="2400" dirty="0" smtClean="0">
                <a:cs typeface="Times New Roman" panose="02020603050405020304" pitchFamily="18" charset="0"/>
              </a:rPr>
              <a:t> </a:t>
            </a:r>
          </a:p>
          <a:p>
            <a:pPr algn="just"/>
            <a:endParaRPr lang="ru-RU" altLang="en-US" sz="2400" dirty="0">
              <a:cs typeface="Times New Roman" panose="02020603050405020304" pitchFamily="18" charset="0"/>
            </a:endParaRPr>
          </a:p>
          <a:p>
            <a:pPr algn="just"/>
            <a:endParaRPr lang="ru-RU" altLang="en-US" sz="2400" dirty="0">
              <a:cs typeface="Times New Roman" panose="02020603050405020304" pitchFamily="18" charset="0"/>
            </a:endParaRPr>
          </a:p>
        </p:txBody>
      </p:sp>
    </p:spTree>
    <p:extLst>
      <p:ext uri="{BB962C8B-B14F-4D97-AF65-F5344CB8AC3E}">
        <p14:creationId xmlns:p14="http://schemas.microsoft.com/office/powerpoint/2010/main" val="619219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93572"/>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Правовые акты Минздрава России</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63040"/>
            <a:ext cx="11254740" cy="5419725"/>
          </a:xfrm>
          <a:prstGeom prst="rect">
            <a:avLst/>
          </a:prstGeom>
          <a:noFill/>
        </p:spPr>
        <p:txBody>
          <a:bodyPr wrap="square" rtlCol="0" anchor="t">
            <a:noAutofit/>
          </a:bodyPr>
          <a:lstStyle/>
          <a:p>
            <a:pPr marL="342900" indent="-342900" algn="just">
              <a:buFont typeface="Arial" panose="020B0604020202020204" pitchFamily="34" charset="0"/>
              <a:buChar char="•"/>
            </a:pPr>
            <a:r>
              <a:rPr lang="ru-RU" altLang="en-US" sz="2400" dirty="0">
                <a:cs typeface="Times New Roman" panose="02020603050405020304" pitchFamily="18" charset="0"/>
              </a:rPr>
              <a:t>Приказы, положения, имеющие нормативный характер, и приказы и письма, не имеющие нормативного характера</a:t>
            </a:r>
            <a:r>
              <a:rPr lang="ru-RU" altLang="en-US" sz="2400" dirty="0" smtClean="0">
                <a:cs typeface="Times New Roman" panose="02020603050405020304" pitchFamily="18" charset="0"/>
              </a:rPr>
              <a:t>.</a:t>
            </a:r>
          </a:p>
          <a:p>
            <a:pPr marL="342900" indent="-342900" algn="just">
              <a:buFont typeface="Arial" panose="020B0604020202020204" pitchFamily="34" charset="0"/>
              <a:buChar char="•"/>
            </a:pPr>
            <a:endParaRPr lang="ru-RU" altLang="en-US" sz="2400" dirty="0">
              <a:cs typeface="Times New Roman" panose="02020603050405020304" pitchFamily="18" charset="0"/>
            </a:endParaRPr>
          </a:p>
          <a:p>
            <a:pPr marL="342900" indent="-342900" algn="just">
              <a:buFont typeface="Arial" panose="020B0604020202020204" pitchFamily="34" charset="0"/>
              <a:buChar char="•"/>
            </a:pPr>
            <a:r>
              <a:rPr lang="ru-RU" altLang="en-US" sz="2400" dirty="0">
                <a:cs typeface="Times New Roman" panose="02020603050405020304" pitchFamily="18" charset="0"/>
              </a:rPr>
              <a:t>Нормативные акты подлежат государственной регистрации в Министерстве юстиции РФ и дальнейшему официальному опубликованию. Вступают в силу с момента опубликования или с даты, указанной в самом акте.</a:t>
            </a:r>
          </a:p>
        </p:txBody>
      </p:sp>
    </p:spTree>
    <p:extLst>
      <p:ext uri="{BB962C8B-B14F-4D97-AF65-F5344CB8AC3E}">
        <p14:creationId xmlns:p14="http://schemas.microsoft.com/office/powerpoint/2010/main" val="3419820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93572"/>
          </a:xfrm>
        </p:spPr>
        <p:txBody>
          <a:bodyPr>
            <a:noAutofit/>
          </a:bodyPr>
          <a:lstStyle/>
          <a:p>
            <a:pPr algn="ctr">
              <a:lnSpc>
                <a:spcPct val="100000"/>
              </a:lnSpc>
            </a:pPr>
            <a:r>
              <a:rPr lang="ru-RU" altLang="en-US" sz="3600" b="1" dirty="0">
                <a:solidFill>
                  <a:srgbClr val="078877"/>
                </a:solidFill>
                <a:latin typeface="Calibri" panose="020F0502020204030204" charset="0"/>
                <a:cs typeface="Calibri" panose="020F0502020204030204" charset="0"/>
                <a:sym typeface="+mn-ea"/>
              </a:rPr>
              <a:t>Федеральная служба по надзору в сфере здравоохранения (Росздравнадзор) </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463040"/>
            <a:ext cx="11254740" cy="5419725"/>
          </a:xfrm>
          <a:prstGeom prst="rect">
            <a:avLst/>
          </a:prstGeom>
          <a:noFill/>
        </p:spPr>
        <p:txBody>
          <a:bodyPr wrap="square" rtlCol="0" anchor="t">
            <a:noAutofit/>
          </a:bodyPr>
          <a:lstStyle/>
          <a:p>
            <a:pPr marL="533400" indent="-342900" defTabSz="252000">
              <a:buClr>
                <a:srgbClr val="078877"/>
              </a:buClr>
              <a:buFont typeface="Arial" panose="020B0604020202020204" pitchFamily="34" charset="0"/>
              <a:buChar char="•"/>
            </a:pPr>
            <a:r>
              <a:rPr lang="ru-RU" altLang="ru-RU" sz="2400" dirty="0"/>
              <a:t>федеральный орган исполнительной власти, осуществляющий функции по контролю и надзору в сфере здравоохранения</a:t>
            </a:r>
            <a:r>
              <a:rPr lang="ru-RU" altLang="ru-RU" sz="2400" dirty="0" smtClean="0"/>
              <a:t>;</a:t>
            </a:r>
          </a:p>
          <a:p>
            <a:pPr marL="533400" indent="-342900" defTabSz="252000">
              <a:buClr>
                <a:srgbClr val="078877"/>
              </a:buClr>
              <a:buFont typeface="Arial" panose="020B0604020202020204" pitchFamily="34" charset="0"/>
              <a:buChar char="•"/>
            </a:pPr>
            <a:endParaRPr lang="ru-RU" altLang="ru-RU" sz="2400" dirty="0"/>
          </a:p>
          <a:p>
            <a:pPr marL="533400" indent="-342900" defTabSz="252000">
              <a:buClr>
                <a:srgbClr val="078877"/>
              </a:buClr>
              <a:buFont typeface="Arial" panose="020B0604020202020204" pitchFamily="34" charset="0"/>
              <a:buChar char="•"/>
            </a:pPr>
            <a:r>
              <a:rPr lang="ru-RU" altLang="ru-RU" sz="2400" dirty="0"/>
              <a:t>подчинена Минздраву России</a:t>
            </a:r>
            <a:r>
              <a:rPr lang="ru-RU" altLang="ru-RU" sz="2400" dirty="0" smtClean="0"/>
              <a:t>;</a:t>
            </a:r>
          </a:p>
          <a:p>
            <a:pPr marL="533400" indent="-342900" defTabSz="252000">
              <a:buClr>
                <a:srgbClr val="078877"/>
              </a:buClr>
              <a:buFont typeface="Arial" panose="020B0604020202020204" pitchFamily="34" charset="0"/>
              <a:buChar char="•"/>
            </a:pPr>
            <a:endParaRPr lang="ru-RU" altLang="ru-RU" sz="2400" dirty="0"/>
          </a:p>
          <a:p>
            <a:pPr marL="533400" indent="-342900" defTabSz="252000">
              <a:buClr>
                <a:srgbClr val="078877"/>
              </a:buClr>
              <a:buFont typeface="Arial" panose="020B0604020202020204" pitchFamily="34" charset="0"/>
              <a:buChar char="•"/>
            </a:pPr>
            <a:r>
              <a:rPr lang="ru-RU" altLang="ru-RU" sz="2400" dirty="0"/>
              <a:t>осуществляет свою деятельность как федеральный орган и через свои территориальные подразделения</a:t>
            </a:r>
            <a:endParaRPr lang="ru-RU" altLang="en-US" sz="2400" dirty="0">
              <a:cs typeface="Times New Roman" panose="02020603050405020304" pitchFamily="18" charset="0"/>
            </a:endParaRPr>
          </a:p>
        </p:txBody>
      </p:sp>
    </p:spTree>
    <p:extLst>
      <p:ext uri="{BB962C8B-B14F-4D97-AF65-F5344CB8AC3E}">
        <p14:creationId xmlns:p14="http://schemas.microsoft.com/office/powerpoint/2010/main" val="1455275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893572"/>
          </a:xfrm>
        </p:spPr>
        <p:txBody>
          <a:bodyPr>
            <a:noAutofit/>
          </a:bodyPr>
          <a:lstStyle/>
          <a:p>
            <a:pPr algn="ctr">
              <a:lnSpc>
                <a:spcPct val="100000"/>
              </a:lnSpc>
            </a:pPr>
            <a:r>
              <a:rPr lang="ru-RU" altLang="en-US" sz="3600" b="1" dirty="0" smtClean="0">
                <a:solidFill>
                  <a:srgbClr val="078877"/>
                </a:solidFill>
                <a:latin typeface="Calibri" panose="020F0502020204030204" charset="0"/>
                <a:cs typeface="Calibri" panose="020F0502020204030204" charset="0"/>
                <a:sym typeface="+mn-ea"/>
              </a:rPr>
              <a:t>Росздравнадзор контролирует: </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1152144"/>
            <a:ext cx="11254740" cy="5730621"/>
          </a:xfrm>
          <a:prstGeom prst="rect">
            <a:avLst/>
          </a:prstGeom>
          <a:noFill/>
        </p:spPr>
        <p:txBody>
          <a:bodyPr wrap="square" rtlCol="0" anchor="t">
            <a:noAutofit/>
          </a:bodyPr>
          <a:lstStyle/>
          <a:p>
            <a:pPr marL="533400" indent="-342900" algn="just" defTabSz="252000">
              <a:buClr>
                <a:srgbClr val="078877"/>
              </a:buClr>
              <a:buFont typeface="Arial" panose="020B0604020202020204" pitchFamily="34" charset="0"/>
              <a:buChar char="•"/>
            </a:pPr>
            <a:r>
              <a:rPr lang="ru-RU" altLang="en-US" sz="2400" dirty="0">
                <a:cs typeface="Times New Roman" panose="02020603050405020304" pitchFamily="18" charset="0"/>
              </a:rPr>
              <a:t>соблюдение органами государственной власти РФ, органами местного самоуправления, государственными внебюджетными фондами, а также осуществляющими медицинскую и фармацевтическую деятельность организациями и индивидуальными предпринимателями прав граждан в сфере охраны здоровья граждан</a:t>
            </a:r>
            <a:r>
              <a:rPr lang="ru-RU" altLang="en-US" sz="2400" dirty="0" smtClean="0">
                <a:cs typeface="Times New Roman" panose="02020603050405020304" pitchFamily="18" charset="0"/>
              </a:rPr>
              <a:t>;</a:t>
            </a:r>
          </a:p>
          <a:p>
            <a:pPr marL="533400" indent="-342900" algn="just" defTabSz="252000">
              <a:buClr>
                <a:srgbClr val="078877"/>
              </a:buClr>
              <a:buFont typeface="Arial" panose="020B0604020202020204" pitchFamily="34" charset="0"/>
              <a:buChar char="•"/>
            </a:pPr>
            <a:r>
              <a:rPr lang="ru-RU" altLang="en-US" sz="2400" dirty="0" smtClean="0">
                <a:cs typeface="Times New Roman" panose="02020603050405020304" pitchFamily="18" charset="0"/>
              </a:rPr>
              <a:t>соблюдение </a:t>
            </a:r>
            <a:r>
              <a:rPr lang="ru-RU" altLang="en-US" sz="2400" dirty="0">
                <a:cs typeface="Times New Roman" panose="02020603050405020304" pitchFamily="18" charset="0"/>
              </a:rPr>
              <a:t>медицинскими организациями и индивидуальными предпринимателями, осуществляющими медицинскую деятельность, порядков оказания медицинской помощи и стандартов медицинской помощи;</a:t>
            </a:r>
          </a:p>
          <a:p>
            <a:pPr marL="533400" indent="-342900" algn="just" defTabSz="252000">
              <a:buClr>
                <a:srgbClr val="078877"/>
              </a:buClr>
              <a:buFont typeface="Arial" panose="020B0604020202020204" pitchFamily="34" charset="0"/>
              <a:buChar char="•"/>
            </a:pPr>
            <a:r>
              <a:rPr lang="ru-RU" altLang="en-US" sz="2400" dirty="0" smtClean="0">
                <a:cs typeface="Times New Roman" panose="02020603050405020304" pitchFamily="18" charset="0"/>
              </a:rPr>
              <a:t>соблюдение </a:t>
            </a:r>
            <a:r>
              <a:rPr lang="ru-RU" altLang="en-US" sz="2400" dirty="0">
                <a:cs typeface="Times New Roman" panose="02020603050405020304" pitchFamily="18" charset="0"/>
              </a:rPr>
              <a:t>медицинскими организациями и индивидуальными предпринимателями, осуществляющими медицинскую деятельность, порядков проведения медицинских экспертиз, медицинских осмотров и медицинских освидетельствований;</a:t>
            </a:r>
          </a:p>
          <a:p>
            <a:pPr marL="533400" indent="-342900" algn="just" defTabSz="252000">
              <a:buClr>
                <a:srgbClr val="078877"/>
              </a:buClr>
              <a:buFont typeface="Arial" panose="020B0604020202020204" pitchFamily="34" charset="0"/>
              <a:buChar char="•"/>
            </a:pPr>
            <a:r>
              <a:rPr lang="ru-RU" altLang="en-US" sz="2400" dirty="0">
                <a:cs typeface="Times New Roman" panose="02020603050405020304" pitchFamily="18" charset="0"/>
              </a:rPr>
              <a:t>соблюдение медицинскими работниками, руководителями медицинских </a:t>
            </a:r>
            <a:r>
              <a:rPr lang="ru-RU" altLang="en-US" sz="2400" dirty="0" smtClean="0">
                <a:cs typeface="Times New Roman" panose="02020603050405020304" pitchFamily="18" charset="0"/>
              </a:rPr>
              <a:t>организаций ограничений</a:t>
            </a:r>
            <a:r>
              <a:rPr lang="ru-RU" altLang="en-US" sz="2400" dirty="0">
                <a:cs typeface="Times New Roman" panose="02020603050405020304" pitchFamily="18" charset="0"/>
              </a:rPr>
              <a:t>, применяемых к ним при осуществлении профессиональной деятельности в соответствии с законодательством;</a:t>
            </a:r>
          </a:p>
          <a:p>
            <a:pPr marL="533400" indent="-342900" defTabSz="252000">
              <a:buClr>
                <a:srgbClr val="078877"/>
              </a:buClr>
              <a:buFont typeface="Arial" panose="020B0604020202020204" pitchFamily="34" charset="0"/>
              <a:buChar char="•"/>
            </a:pPr>
            <a:endParaRPr lang="ru-RU" altLang="en-US" sz="2400" dirty="0">
              <a:cs typeface="Times New Roman" panose="02020603050405020304" pitchFamily="18" charset="0"/>
            </a:endParaRPr>
          </a:p>
        </p:txBody>
      </p:sp>
    </p:spTree>
    <p:extLst>
      <p:ext uri="{BB962C8B-B14F-4D97-AF65-F5344CB8AC3E}">
        <p14:creationId xmlns:p14="http://schemas.microsoft.com/office/powerpoint/2010/main" val="34047251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1935596" y="322270"/>
            <a:ext cx="1053765" cy="1026335"/>
          </a:xfrm>
          <a:prstGeom prst="rect">
            <a:avLst/>
          </a:prstGeom>
        </p:spPr>
      </p:pic>
      <p:sp>
        <p:nvSpPr>
          <p:cNvPr id="3" name="Подзаголовок 2"/>
          <p:cNvSpPr txBox="1"/>
          <p:nvPr/>
        </p:nvSpPr>
        <p:spPr>
          <a:xfrm>
            <a:off x="953642" y="7016496"/>
            <a:ext cx="3344037" cy="329565"/>
          </a:xfrm>
          <a:prstGeom prst="rect">
            <a:avLst/>
          </a:prstGeom>
        </p:spPr>
        <p:txBody>
          <a:bodyPr vert="horz" lIns="86199" tIns="43100" rIns="86199" bIns="43100" rtlCol="0">
            <a:noAutofit/>
          </a:bodyPr>
          <a:lstStyle>
            <a:defPPr>
              <a:defRPr lang="en-US"/>
            </a:defPPr>
            <a:lvl1pPr indent="0" defTabSz="1007745">
              <a:lnSpc>
                <a:spcPct val="90000"/>
              </a:lnSpc>
              <a:spcBef>
                <a:spcPts val="1100"/>
              </a:spcBef>
              <a:buFont typeface="Arial" panose="020B0604020202020204" pitchFamily="34" charset="0"/>
              <a:buNone/>
              <a:defRPr sz="1695">
                <a:solidFill>
                  <a:srgbClr val="078877"/>
                </a:solidFill>
                <a:latin typeface="Alegreya Sans" panose="00000500000000000000" pitchFamily="2" charset="0"/>
              </a:defRPr>
            </a:lvl1pPr>
            <a:lvl2pPr marL="504190" indent="0" algn="ctr" defTabSz="1007745">
              <a:lnSpc>
                <a:spcPct val="90000"/>
              </a:lnSpc>
              <a:spcBef>
                <a:spcPts val="550"/>
              </a:spcBef>
              <a:buFont typeface="Arial" panose="020B0604020202020204" pitchFamily="34" charset="0"/>
              <a:buNone/>
              <a:defRPr sz="2205"/>
            </a:lvl2pPr>
            <a:lvl3pPr marL="1007745" indent="0" algn="ctr" defTabSz="1007745">
              <a:lnSpc>
                <a:spcPct val="90000"/>
              </a:lnSpc>
              <a:spcBef>
                <a:spcPts val="550"/>
              </a:spcBef>
              <a:buFont typeface="Arial" panose="020B0604020202020204" pitchFamily="34" charset="0"/>
              <a:buNone/>
              <a:defRPr sz="1985"/>
            </a:lvl3pPr>
            <a:lvl4pPr marL="1511935" indent="0" algn="ctr" defTabSz="1007745">
              <a:lnSpc>
                <a:spcPct val="90000"/>
              </a:lnSpc>
              <a:spcBef>
                <a:spcPts val="550"/>
              </a:spcBef>
              <a:buFont typeface="Arial" panose="020B0604020202020204" pitchFamily="34" charset="0"/>
              <a:buNone/>
              <a:defRPr sz="1765"/>
            </a:lvl4pPr>
            <a:lvl5pPr marL="2016125" indent="0" algn="ctr" defTabSz="1007745">
              <a:lnSpc>
                <a:spcPct val="90000"/>
              </a:lnSpc>
              <a:spcBef>
                <a:spcPts val="550"/>
              </a:spcBef>
              <a:buFont typeface="Arial" panose="020B0604020202020204" pitchFamily="34" charset="0"/>
              <a:buNone/>
              <a:defRPr sz="1765"/>
            </a:lvl5pPr>
            <a:lvl6pPr marL="2519680" indent="0" algn="ctr" defTabSz="1007745">
              <a:lnSpc>
                <a:spcPct val="90000"/>
              </a:lnSpc>
              <a:spcBef>
                <a:spcPts val="550"/>
              </a:spcBef>
              <a:buFont typeface="Arial" panose="020B0604020202020204" pitchFamily="34" charset="0"/>
              <a:buNone/>
              <a:defRPr sz="1765"/>
            </a:lvl6pPr>
            <a:lvl7pPr marL="3023870" indent="0" algn="ctr" defTabSz="1007745">
              <a:lnSpc>
                <a:spcPct val="90000"/>
              </a:lnSpc>
              <a:spcBef>
                <a:spcPts val="550"/>
              </a:spcBef>
              <a:buFont typeface="Arial" panose="020B0604020202020204" pitchFamily="34" charset="0"/>
              <a:buNone/>
              <a:defRPr sz="1765"/>
            </a:lvl7pPr>
            <a:lvl8pPr marL="3528060" indent="0" algn="ctr" defTabSz="1007745">
              <a:lnSpc>
                <a:spcPct val="90000"/>
              </a:lnSpc>
              <a:spcBef>
                <a:spcPts val="550"/>
              </a:spcBef>
              <a:buFont typeface="Arial" panose="020B0604020202020204" pitchFamily="34" charset="0"/>
              <a:buNone/>
              <a:defRPr sz="1765"/>
            </a:lvl8pPr>
            <a:lvl9pPr marL="4031615" indent="0" algn="ctr" defTabSz="1007745">
              <a:lnSpc>
                <a:spcPct val="90000"/>
              </a:lnSpc>
              <a:spcBef>
                <a:spcPts val="550"/>
              </a:spcBef>
              <a:buFont typeface="Arial" panose="020B0604020202020204" pitchFamily="34" charset="0"/>
              <a:buNone/>
              <a:defRPr sz="1765"/>
            </a:lvl9pPr>
          </a:lstStyle>
          <a:p>
            <a:r>
              <a:rPr lang="en-US" sz="2000" dirty="0"/>
              <a:t>elearning.volgmed.ru</a:t>
            </a:r>
            <a:r>
              <a:rPr lang="ru-RU" sz="2000" dirty="0"/>
              <a:t> </a:t>
            </a:r>
          </a:p>
        </p:txBody>
      </p:sp>
      <p:sp>
        <p:nvSpPr>
          <p:cNvPr id="7" name="Заголовок 1"/>
          <p:cNvSpPr>
            <a:spLocks noGrp="1"/>
          </p:cNvSpPr>
          <p:nvPr>
            <p:ph type="ctrTitle"/>
          </p:nvPr>
        </p:nvSpPr>
        <p:spPr>
          <a:xfrm>
            <a:off x="1609090" y="322580"/>
            <a:ext cx="9033510" cy="1698244"/>
          </a:xfrm>
        </p:spPr>
        <p:txBody>
          <a:bodyPr>
            <a:noAutofit/>
          </a:bodyPr>
          <a:lstStyle/>
          <a:p>
            <a:pPr algn="ctr">
              <a:lnSpc>
                <a:spcPct val="100000"/>
              </a:lnSpc>
            </a:pPr>
            <a:r>
              <a:rPr lang="ru-RU" altLang="en-US" sz="3600" b="1" dirty="0">
                <a:solidFill>
                  <a:srgbClr val="078877"/>
                </a:solidFill>
                <a:latin typeface="Calibri" panose="020F0502020204030204" charset="0"/>
                <a:cs typeface="Calibri" panose="020F0502020204030204" charset="0"/>
                <a:sym typeface="+mn-ea"/>
              </a:rPr>
              <a:t>Федеральная служба по надзору в сфере защиты прав потребителей и благополучия человека  (</a:t>
            </a:r>
            <a:r>
              <a:rPr lang="ru-RU" altLang="en-US" sz="3600" b="1" dirty="0" err="1">
                <a:solidFill>
                  <a:srgbClr val="078877"/>
                </a:solidFill>
                <a:latin typeface="Calibri" panose="020F0502020204030204" charset="0"/>
                <a:cs typeface="Calibri" panose="020F0502020204030204" charset="0"/>
                <a:sym typeface="+mn-ea"/>
              </a:rPr>
              <a:t>Роспотребнадзор</a:t>
            </a:r>
            <a:r>
              <a:rPr lang="ru-RU" altLang="en-US" sz="3600" b="1" dirty="0">
                <a:solidFill>
                  <a:srgbClr val="078877"/>
                </a:solidFill>
                <a:latin typeface="Calibri" panose="020F0502020204030204" charset="0"/>
                <a:cs typeface="Calibri" panose="020F0502020204030204" charset="0"/>
                <a:sym typeface="+mn-ea"/>
              </a:rPr>
              <a:t>) </a:t>
            </a:r>
            <a:endParaRPr lang="ru-RU" altLang="en-US" sz="3600" b="1" dirty="0">
              <a:solidFill>
                <a:srgbClr val="078877"/>
              </a:solidFill>
              <a:latin typeface="Calibri" panose="020F0502020204030204" charset="0"/>
              <a:cs typeface="Calibri" panose="020F0502020204030204" charset="0"/>
              <a:sym typeface="+mn-ea"/>
            </a:endParaRPr>
          </a:p>
        </p:txBody>
      </p:sp>
      <p:sp>
        <p:nvSpPr>
          <p:cNvPr id="2" name="Текстовое поле 1"/>
          <p:cNvSpPr txBox="1"/>
          <p:nvPr/>
        </p:nvSpPr>
        <p:spPr>
          <a:xfrm>
            <a:off x="864870" y="2295144"/>
            <a:ext cx="11254740" cy="4587621"/>
          </a:xfrm>
          <a:prstGeom prst="rect">
            <a:avLst/>
          </a:prstGeom>
          <a:noFill/>
        </p:spPr>
        <p:txBody>
          <a:bodyPr wrap="square" rtlCol="0" anchor="t">
            <a:noAutofit/>
          </a:bodyPr>
          <a:lstStyle/>
          <a:p>
            <a:pPr marL="533400" indent="-342900" algn="just" defTabSz="252000">
              <a:buClr>
                <a:srgbClr val="078877"/>
              </a:buClr>
              <a:buFont typeface="Arial" panose="020B0604020202020204" pitchFamily="34" charset="0"/>
              <a:buChar char="•"/>
            </a:pPr>
            <a:r>
              <a:rPr lang="ru-RU" altLang="en-US" sz="2400" dirty="0">
                <a:cs typeface="Times New Roman" panose="02020603050405020304" pitchFamily="18" charset="0"/>
              </a:rPr>
              <a:t>федеральный орган исполнительной власти, осуществляющий функции по контролю и надзору в сфере обеспечения санитарно-эпидемиологического благополучия населения, защиты прав потребителей на потребительском </a:t>
            </a:r>
            <a:r>
              <a:rPr lang="ru-RU" altLang="en-US" sz="2400" dirty="0" smtClean="0">
                <a:cs typeface="Times New Roman" panose="02020603050405020304" pitchFamily="18" charset="0"/>
              </a:rPr>
              <a:t>рынке;</a:t>
            </a:r>
            <a:endParaRPr lang="ru-RU" altLang="en-US" sz="2400" dirty="0">
              <a:cs typeface="Times New Roman" panose="02020603050405020304" pitchFamily="18" charset="0"/>
            </a:endParaRPr>
          </a:p>
          <a:p>
            <a:pPr marL="533400" indent="-342900" algn="just" defTabSz="252000">
              <a:buClr>
                <a:srgbClr val="078877"/>
              </a:buClr>
              <a:buFont typeface="Arial" panose="020B0604020202020204" pitchFamily="34" charset="0"/>
              <a:buChar char="•"/>
            </a:pPr>
            <a:r>
              <a:rPr lang="ru-RU" altLang="en-US" sz="2400" dirty="0">
                <a:cs typeface="Times New Roman" panose="02020603050405020304" pitchFamily="18" charset="0"/>
              </a:rPr>
              <a:t>подчинена непосредственно Правительству РФ;</a:t>
            </a:r>
          </a:p>
          <a:p>
            <a:pPr marL="533400" indent="-342900" algn="just" defTabSz="252000">
              <a:buClr>
                <a:srgbClr val="078877"/>
              </a:buClr>
              <a:buFont typeface="Arial" panose="020B0604020202020204" pitchFamily="34" charset="0"/>
              <a:buChar char="•"/>
            </a:pPr>
            <a:r>
              <a:rPr lang="ru-RU" altLang="en-US" sz="2400" dirty="0">
                <a:cs typeface="Times New Roman" panose="02020603050405020304" pitchFamily="18" charset="0"/>
              </a:rPr>
              <a:t>осуществляет свою деятельность как федеральный орган и через свои территориальные подразделения</a:t>
            </a:r>
          </a:p>
          <a:p>
            <a:pPr marL="190500" defTabSz="252000">
              <a:buClr>
                <a:srgbClr val="078877"/>
              </a:buClr>
            </a:pPr>
            <a:endParaRPr lang="ru-RU" altLang="en-US" sz="2400" dirty="0">
              <a:cs typeface="Times New Roman" panose="02020603050405020304" pitchFamily="18" charset="0"/>
            </a:endParaRPr>
          </a:p>
        </p:txBody>
      </p:sp>
    </p:spTree>
    <p:extLst>
      <p:ext uri="{BB962C8B-B14F-4D97-AF65-F5344CB8AC3E}">
        <p14:creationId xmlns:p14="http://schemas.microsoft.com/office/powerpoint/2010/main" val="3284250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317</TotalTime>
  <Words>922</Words>
  <Application>Microsoft Office PowerPoint</Application>
  <PresentationFormat>Произвольный</PresentationFormat>
  <Paragraphs>93</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Alegreya Sans</vt:lpstr>
      <vt:lpstr>Arial</vt:lpstr>
      <vt:lpstr>Calibri</vt:lpstr>
      <vt:lpstr>Calibri Light</vt:lpstr>
      <vt:lpstr>Times New Roman</vt:lpstr>
      <vt:lpstr>Wingdings 2</vt:lpstr>
      <vt:lpstr>Тема Office</vt:lpstr>
      <vt:lpstr>Органы исполнительной власти в сфере здравоохранения. Государственная служба.</vt:lpstr>
      <vt:lpstr>ПЛАН ЛЕКЦИИ</vt:lpstr>
      <vt:lpstr>Полномочия Правительства РФ  (Согласно Конституции РФ)</vt:lpstr>
      <vt:lpstr>Полномочия Правительства РФ (Согласно ФКЗ «О Правительстве РФ» №4-ФКЗ от 6.11.2020)</vt:lpstr>
      <vt:lpstr>Министерство Здравоохранения РФ</vt:lpstr>
      <vt:lpstr>Правовые акты Минздрава России</vt:lpstr>
      <vt:lpstr>Федеральная служба по надзору в сфере здравоохранения (Росздравнадзор) </vt:lpstr>
      <vt:lpstr>Росздравнадзор контролирует: </vt:lpstr>
      <vt:lpstr>Федеральная служба по надзору в сфере защиты прав потребителей и благополучия человека  (Роспотребнадзор) </vt:lpstr>
      <vt:lpstr>Понятие государственной службы</vt:lpstr>
      <vt:lpstr>Виды государственной службы</vt:lpstr>
      <vt:lpstr>Основные принципы построения и функционирования системы государственной службы</vt:lpstr>
      <vt:lpstr>Государственные служащие</vt:lpstr>
      <vt:lpstr>Государственные служащие</vt:lpstr>
      <vt:lpstr>Государственная гражданская служба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МедПрофилактика и ЗОЖ</dc:title>
  <dc:creator>ГолубевАН</dc:creator>
  <cp:lastModifiedBy>Alexander Basov</cp:lastModifiedBy>
  <cp:revision>350</cp:revision>
  <dcterms:created xsi:type="dcterms:W3CDTF">2020-07-13T07:57:00Z</dcterms:created>
  <dcterms:modified xsi:type="dcterms:W3CDTF">2025-11-17T20:52:20Z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BF7FA5417E6A46048650D57EFA7D4F7E_13</vt:lpwstr>
  </property>
  <property fmtid="{D5CDD505-2E9C-101B-9397-08002B2CF9AE}" pid="3" name="KSOProductBuildVer">
    <vt:lpwstr>1049-12.2.0.21546</vt:lpwstr>
  </property>
</Properties>
</file>