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62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72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19.08.2025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73062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Виды зубочелюстных </a:t>
            </a:r>
            <a:r>
              <a:rPr lang="ru-RU" dirty="0" smtClean="0"/>
              <a:t>протезов и аппаратов, применяемых при переломах челюстей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Конструкции научного стиля,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которые используются для изучения темы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Конструкции «определение предмета»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– это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Рычаг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это устройство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имеющее точку опоры и служащее для уравновешивания большей силы при помощи меньшей, а также для совершения какой-либо работы. 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(И.п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 является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Рычаг является устройством, которое имеет точку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опоры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служит для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уравновешивания большей силы при помощи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меньшей.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представляет собой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(В.п.)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Рычаг представляет собой устройство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имеющее точку опоры и служащее для уравновешивания большей силы при помощи меньшей, а также для совершения какой-либо работы.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Конструкции научного стиля,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которые используются для изучения темы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 Конструкции «характеристика</a:t>
            </a:r>
            <a:r>
              <a:rPr lang="en-GB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описание предмета»</a:t>
            </a: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(имя прилагательное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Материал пластичный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Скоба гладкая проволочная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Какое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(имя прилагательное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(И.п.)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Беззубая нижняя челюсть</a:t>
            </a:r>
          </a:p>
          <a:p>
            <a:pPr algn="ctr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Алюминиевые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проволочные шины с распорками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Конструкции научного стиля,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которые используются для изучения темы</a:t>
            </a:r>
            <a:endParaRPr lang="ru-RU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4. Конструкции «применение предмета»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(И.п.) применяют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используют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(П.п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При  лечении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переломов челюстей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применяют исправляющие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фиксирующие, направляющие ортопедические аппараты.</a:t>
            </a:r>
          </a:p>
          <a:p>
            <a:pPr algn="ctr">
              <a:buNone/>
            </a:pP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(И.п.) применяют</a:t>
            </a:r>
            <a:r>
              <a:rPr lang="en-GB" sz="2800" dirty="0" smtClean="0">
                <a:latin typeface="Times New Roman" pitchFamily="18" charset="0"/>
                <a:cs typeface="Times New Roman" pitchFamily="18" charset="0"/>
              </a:rPr>
              <a:t> /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используют для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Р.п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ctr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Фиксирующие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аппараты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применяют для удержания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отломков нижней челюсти после ее резекции.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дежи сущ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1484784"/>
            <a:ext cx="9166286" cy="5176256"/>
          </a:xfrm>
        </p:spPr>
      </p:pic>
      <p:sp>
        <p:nvSpPr>
          <p:cNvPr id="3" name="Прямоугольник 2"/>
          <p:cNvSpPr/>
          <p:nvPr/>
        </p:nvSpPr>
        <p:spPr>
          <a:xfrm>
            <a:off x="395536" y="548680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Повторите падежные окончания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падежи прил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556792"/>
            <a:ext cx="8785658" cy="3119214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100</Words>
  <Application>Microsoft Office PowerPoint</Application>
  <PresentationFormat>Экран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Виды зубочелюстных протезов и аппаратов, применяемых при переломах челюстей</vt:lpstr>
      <vt:lpstr>Конструкции научного стиля,  которые используются для изучения темы</vt:lpstr>
      <vt:lpstr>Конструкции научного стиля,  которые используются для изучения темы</vt:lpstr>
      <vt:lpstr>Конструкции научного стиля,  которые используются для изучения темы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Пломбировочные материалы для временных пломб</dc:title>
  <dc:creator>Наталья</dc:creator>
  <cp:lastModifiedBy>Наталья</cp:lastModifiedBy>
  <cp:revision>21</cp:revision>
  <dcterms:created xsi:type="dcterms:W3CDTF">2025-05-11T07:48:51Z</dcterms:created>
  <dcterms:modified xsi:type="dcterms:W3CDTF">2025-08-19T16:46:12Z</dcterms:modified>
</cp:coreProperties>
</file>