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0" r:id="rId1"/>
    <p:sldMasterId id="2147483934" r:id="rId2"/>
  </p:sldMasterIdLst>
  <p:notesMasterIdLst>
    <p:notesMasterId r:id="rId21"/>
  </p:notesMasterIdLst>
  <p:sldIdLst>
    <p:sldId id="331" r:id="rId3"/>
    <p:sldId id="342" r:id="rId4"/>
    <p:sldId id="336" r:id="rId5"/>
    <p:sldId id="337" r:id="rId6"/>
    <p:sldId id="345" r:id="rId7"/>
    <p:sldId id="346" r:id="rId8"/>
    <p:sldId id="338" r:id="rId9"/>
    <p:sldId id="343" r:id="rId10"/>
    <p:sldId id="340" r:id="rId11"/>
    <p:sldId id="351" r:id="rId12"/>
    <p:sldId id="352" r:id="rId13"/>
    <p:sldId id="353" r:id="rId14"/>
    <p:sldId id="344" r:id="rId15"/>
    <p:sldId id="348" r:id="rId16"/>
    <p:sldId id="349" r:id="rId17"/>
    <p:sldId id="350" r:id="rId18"/>
    <p:sldId id="339" r:id="rId19"/>
    <p:sldId id="347" r:id="rId20"/>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E8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p:cViewPr varScale="1">
        <p:scale>
          <a:sx n="115" d="100"/>
          <a:sy n="115" d="100"/>
        </p:scale>
        <p:origin x="14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14356B49-E556-4349-A1B6-AC79499799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A0D3DB2F-7F59-4F63-A38A-AF7F8891A40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3FDB7-378D-4DD4-9397-61B8A20CDBC5}" type="datetimeFigureOut">
              <a:rPr lang="ru-RU" smtClean="0"/>
              <a:t>01.12.2023</a:t>
            </a:fld>
            <a:endParaRPr lang="ru-RU"/>
          </a:p>
        </p:txBody>
      </p:sp>
      <p:sp>
        <p:nvSpPr>
          <p:cNvPr id="4" name="Образ слайда 3">
            <a:extLst>
              <a:ext uri="{FF2B5EF4-FFF2-40B4-BE49-F238E27FC236}">
                <a16:creationId xmlns:a16="http://schemas.microsoft.com/office/drawing/2014/main" id="{35259333-5170-4061-A183-076D312818A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a:extLst>
              <a:ext uri="{FF2B5EF4-FFF2-40B4-BE49-F238E27FC236}">
                <a16:creationId xmlns:a16="http://schemas.microsoft.com/office/drawing/2014/main" id="{9C685BEE-65D1-4A5D-890F-A7E7AAFEE02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a:extLst>
              <a:ext uri="{FF2B5EF4-FFF2-40B4-BE49-F238E27FC236}">
                <a16:creationId xmlns:a16="http://schemas.microsoft.com/office/drawing/2014/main" id="{A6DE5DFF-DB59-42C7-B6DE-A2B7A7D34C2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a:extLst>
              <a:ext uri="{FF2B5EF4-FFF2-40B4-BE49-F238E27FC236}">
                <a16:creationId xmlns:a16="http://schemas.microsoft.com/office/drawing/2014/main" id="{96B2D0A0-1F76-4085-8196-A1548600A92F}"/>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9BB21-DE9B-457D-B54F-FAE23F3EDE87}"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1143001" y="1422124"/>
            <a:ext cx="6858000" cy="2387600"/>
          </a:xfrm>
        </p:spPr>
        <p:txBody>
          <a:bodyPr lIns="0" tIns="0" rIns="0" bIns="0" anchor="ctr" anchorCtr="0">
            <a:noAutofit/>
          </a:bodyPr>
          <a:lstStyle>
            <a:lvl1pPr algn="ctr">
              <a:defRPr sz="36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3" name="Подзаголовок 2"/>
          <p:cNvSpPr>
            <a:spLocks noGrp="1"/>
          </p:cNvSpPr>
          <p:nvPr>
            <p:ph type="subTitle" idx="1"/>
          </p:nvPr>
        </p:nvSpPr>
        <p:spPr>
          <a:xfrm>
            <a:off x="1116217" y="4436879"/>
            <a:ext cx="6858000" cy="5039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marL="0" marR="0" indent="0" algn="ctr" defTabSz="685663" rtl="0" eaLnBrk="1" fontAlgn="base" latinLnBrk="0" hangingPunct="1">
              <a:lnSpc>
                <a:spcPct val="90000"/>
              </a:lnSpc>
              <a:spcBef>
                <a:spcPts val="750"/>
              </a:spcBef>
              <a:spcAft>
                <a:spcPct val="0"/>
              </a:spcAft>
              <a:buClrTx/>
              <a:buSzTx/>
              <a:buFont typeface="Arial" panose="020B0604020202020204" pitchFamily="34" charset="0"/>
              <a:buNone/>
              <a:tabLst/>
              <a:defRPr lang="ru-RU" sz="2400" b="1" u="sng" dirty="0">
                <a:solidFill>
                  <a:srgbClr val="078777"/>
                </a:solidFill>
                <a:latin typeface="Arial Narrow" panose="020B0606020202030204" pitchFamily="34" charset="0"/>
              </a:defRPr>
            </a:lvl1pPr>
          </a:lstStyle>
          <a:p>
            <a:pPr marL="0" marR="0" lvl="0" indent="0" algn="r" defTabSz="685663" rtl="0" eaLnBrk="1" fontAlgn="base" latinLnBrk="0" hangingPunct="1">
              <a:lnSpc>
                <a:spcPct val="90000"/>
              </a:lnSpc>
              <a:spcBef>
                <a:spcPts val="750"/>
              </a:spcBef>
              <a:spcAft>
                <a:spcPct val="0"/>
              </a:spcAft>
              <a:buClrTx/>
              <a:buSzTx/>
              <a:buFont typeface="Arial" panose="020B0604020202020204" pitchFamily="34" charset="0"/>
              <a:buNone/>
              <a:tabLst/>
              <a:defRPr/>
            </a:pPr>
            <a:r>
              <a:rPr lang="ru-RU"/>
              <a:t>Образец подзаголовка</a:t>
            </a:r>
            <a:endParaRPr lang="ru-RU" dirty="0"/>
          </a:p>
        </p:txBody>
      </p:sp>
      <p:sp>
        <p:nvSpPr>
          <p:cNvPr id="4" name="Дата 3">
            <a:extLst>
              <a:ext uri="{FF2B5EF4-FFF2-40B4-BE49-F238E27FC236}">
                <a16:creationId xmlns:a16="http://schemas.microsoft.com/office/drawing/2014/main" id="{FCD36607-4973-49D4-A1EE-5A40CBF57A10}"/>
              </a:ext>
            </a:extLst>
          </p:cNvPr>
          <p:cNvSpPr>
            <a:spLocks noGrp="1"/>
          </p:cNvSpPr>
          <p:nvPr>
            <p:ph type="dt" sz="half" idx="10"/>
          </p:nvPr>
        </p:nvSpPr>
        <p:spPr/>
        <p:txBody>
          <a:bodyPr/>
          <a:lstStyle>
            <a:lvl1pPr>
              <a:defRPr/>
            </a:lvl1pPr>
          </a:lstStyle>
          <a:p>
            <a:pPr>
              <a:defRPr/>
            </a:pPr>
            <a:endParaRPr lang="ru-RU" dirty="0"/>
          </a:p>
        </p:txBody>
      </p:sp>
      <p:sp>
        <p:nvSpPr>
          <p:cNvPr id="5" name="Заголовок 1">
            <a:extLst>
              <a:ext uri="{FF2B5EF4-FFF2-40B4-BE49-F238E27FC236}">
                <a16:creationId xmlns:a16="http://schemas.microsoft.com/office/drawing/2014/main" id="{D113D74F-B470-49B0-B338-F59BC2151F8D}"/>
              </a:ext>
            </a:extLst>
          </p:cNvPr>
          <p:cNvSpPr txBox="1">
            <a:spLocks noChangeArrowheads="1"/>
          </p:cNvSpPr>
          <p:nvPr/>
        </p:nvSpPr>
        <p:spPr bwMode="auto">
          <a:xfrm>
            <a:off x="1673146" y="227659"/>
            <a:ext cx="7128000" cy="607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685800">
              <a:lnSpc>
                <a:spcPct val="90000"/>
              </a:lnSpc>
              <a:spcBef>
                <a:spcPts val="750"/>
              </a:spcBef>
              <a:buFont typeface="Arial" panose="020B0604020202020204" pitchFamily="34" charset="0"/>
              <a:buChar char="•"/>
              <a:defRPr sz="2100">
                <a:solidFill>
                  <a:schemeClr val="tx1"/>
                </a:solidFill>
                <a:latin typeface="Arial Narrow" panose="020B0606020202030204" pitchFamily="34" charset="0"/>
              </a:defRPr>
            </a:lvl1pPr>
            <a:lvl2pPr marL="342900" defTabSz="685800">
              <a:lnSpc>
                <a:spcPct val="90000"/>
              </a:lnSpc>
              <a:spcBef>
                <a:spcPts val="375"/>
              </a:spcBef>
              <a:buFont typeface="Arial" panose="020B0604020202020204" pitchFamily="34" charset="0"/>
              <a:buChar char="•"/>
              <a:defRPr>
                <a:solidFill>
                  <a:schemeClr val="tx1"/>
                </a:solidFill>
                <a:latin typeface="Arial Narrow" panose="020B0606020202030204" pitchFamily="34" charset="0"/>
              </a:defRPr>
            </a:lvl2pPr>
            <a:lvl3pPr marL="685800" defTabSz="685800">
              <a:lnSpc>
                <a:spcPct val="90000"/>
              </a:lnSpc>
              <a:spcBef>
                <a:spcPts val="375"/>
              </a:spcBef>
              <a:buFont typeface="Arial" panose="020B0604020202020204" pitchFamily="34" charset="0"/>
              <a:buChar char="•"/>
              <a:defRPr sz="1500">
                <a:solidFill>
                  <a:schemeClr val="tx1"/>
                </a:solidFill>
                <a:latin typeface="Arial Narrow" panose="020B0606020202030204" pitchFamily="34" charset="0"/>
              </a:defRPr>
            </a:lvl3pPr>
            <a:lvl4pPr marL="10287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4pPr>
            <a:lvl5pPr marL="13716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5pPr>
            <a:lvl6pPr marL="18288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6pPr>
            <a:lvl7pPr marL="22860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7pPr>
            <a:lvl8pPr marL="27432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8pPr>
            <a:lvl9pPr marL="32004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9pPr>
          </a:lstStyle>
          <a:p>
            <a:pPr algn="ctr">
              <a:spcBef>
                <a:spcPct val="0"/>
              </a:spcBef>
              <a:buFont typeface="Arial" panose="020B0604020202020204" pitchFamily="34" charset="0"/>
              <a:buNone/>
            </a:pPr>
            <a:r>
              <a:rPr lang="ru-RU" altLang="ru-RU" sz="1400" b="1" dirty="0">
                <a:solidFill>
                  <a:srgbClr val="078777"/>
                </a:solidFill>
              </a:rPr>
              <a:t>ИНСТИТУТ ОБЩЕСТВЕННОГО ЗДОРОВЬЯ </a:t>
            </a:r>
          </a:p>
          <a:p>
            <a:pPr algn="ctr">
              <a:spcBef>
                <a:spcPct val="0"/>
              </a:spcBef>
              <a:buFont typeface="Arial" panose="020B0604020202020204" pitchFamily="34" charset="0"/>
              <a:buNone/>
            </a:pPr>
            <a:r>
              <a:rPr lang="ru-RU" altLang="ru-RU" sz="1400" b="1" dirty="0">
                <a:solidFill>
                  <a:srgbClr val="078777"/>
                </a:solidFill>
              </a:rPr>
              <a:t>ВЫСШАЯ ШКОЛА МЕДИЦИНСКОЙ ГУМАНИТАРИСТИКИ</a:t>
            </a:r>
          </a:p>
        </p:txBody>
      </p:sp>
      <p:pic>
        <p:nvPicPr>
          <p:cNvPr id="6" name="Рисунок 2">
            <a:extLst>
              <a:ext uri="{FF2B5EF4-FFF2-40B4-BE49-F238E27FC236}">
                <a16:creationId xmlns:a16="http://schemas.microsoft.com/office/drawing/2014/main" id="{B2A05617-2DED-4768-8EEE-99D7DFD7107E}"/>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513" y="106993"/>
            <a:ext cx="1224000" cy="115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a:extLst>
              <a:ext uri="{FF2B5EF4-FFF2-40B4-BE49-F238E27FC236}">
                <a16:creationId xmlns:a16="http://schemas.microsoft.com/office/drawing/2014/main" id="{E77C9901-D682-48EA-BAB5-F35E1B51B92E}"/>
              </a:ext>
            </a:extLst>
          </p:cNvPr>
          <p:cNvSpPr/>
          <p:nvPr/>
        </p:nvSpPr>
        <p:spPr>
          <a:xfrm>
            <a:off x="1673146" y="854573"/>
            <a:ext cx="7128000" cy="258807"/>
          </a:xfrm>
          <a:prstGeom prst="rect">
            <a:avLst/>
          </a:prstGeom>
        </p:spPr>
        <p:txBody>
          <a:bodyPr wrap="square" lIns="0" tIns="0" rIns="0" bIns="0">
            <a:noAutofit/>
          </a:bodyPr>
          <a:lstStyle/>
          <a:p>
            <a:pPr>
              <a:lnSpc>
                <a:spcPct val="115000"/>
              </a:lnSpc>
              <a:tabLst>
                <a:tab pos="2628374" algn="l"/>
              </a:tabLst>
            </a:pPr>
            <a:r>
              <a:rPr lang="ru-RU" sz="1600" b="1" dirty="0">
                <a:solidFill>
                  <a:srgbClr val="078777"/>
                </a:solidFill>
                <a:latin typeface="+mj-lt"/>
                <a:cs typeface="Times New Roman" panose="02020603050405020304" pitchFamily="18" charset="0"/>
              </a:rPr>
              <a:t>КАФЕДРА ФИЛОСОФИИ, БИОЭТИКИ И ПРАВА С КУРСОМ СОЦИОЛОГИИ МЕДИЦИНЫ</a:t>
            </a:r>
          </a:p>
        </p:txBody>
      </p:sp>
      <p:sp>
        <p:nvSpPr>
          <p:cNvPr id="8" name="Овал 7">
            <a:extLst>
              <a:ext uri="{FF2B5EF4-FFF2-40B4-BE49-F238E27FC236}">
                <a16:creationId xmlns:a16="http://schemas.microsoft.com/office/drawing/2014/main" id="{DB3EB5C4-8132-43E6-8092-C42537889A31}"/>
              </a:ext>
            </a:extLst>
          </p:cNvPr>
          <p:cNvSpPr/>
          <p:nvPr/>
        </p:nvSpPr>
        <p:spPr>
          <a:xfrm flipV="1">
            <a:off x="1673146" y="766317"/>
            <a:ext cx="7128000" cy="36001"/>
          </a:xfrm>
          <a:prstGeom prst="ellipse">
            <a:avLst/>
          </a:prstGeom>
          <a:solidFill>
            <a:srgbClr val="0C847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ru-RU"/>
          </a:p>
        </p:txBody>
      </p:sp>
      <p:sp>
        <p:nvSpPr>
          <p:cNvPr id="11" name="Текст 10"/>
          <p:cNvSpPr>
            <a:spLocks noGrp="1"/>
          </p:cNvSpPr>
          <p:nvPr>
            <p:ph type="body" sz="quarter" idx="11"/>
          </p:nvPr>
        </p:nvSpPr>
        <p:spPr>
          <a:xfrm>
            <a:off x="1116216" y="5444757"/>
            <a:ext cx="6912362" cy="503121"/>
          </a:xfrm>
        </p:spPr>
        <p:txBody>
          <a:bodyPr/>
          <a:lstStyle>
            <a:lvl1pPr algn="ctr">
              <a:buNone/>
              <a:defRPr sz="2800" b="1">
                <a:solidFill>
                  <a:srgbClr val="078777"/>
                </a:solidFill>
              </a:defRPr>
            </a:lvl1pPr>
          </a:lstStyle>
          <a:p>
            <a:pPr lvl="0"/>
            <a:r>
              <a:rPr lang="ru-RU"/>
              <a:t>Образец текста</a:t>
            </a:r>
          </a:p>
        </p:txBody>
      </p:sp>
    </p:spTree>
    <p:extLst>
      <p:ext uri="{BB962C8B-B14F-4D97-AF65-F5344CB8AC3E}">
        <p14:creationId xmlns:p14="http://schemas.microsoft.com/office/powerpoint/2010/main" val="12193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2123730" y="370115"/>
            <a:ext cx="4896543" cy="62683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defRPr lang="ru-RU" sz="2800"/>
            </a:lvl1pPr>
          </a:lstStyle>
          <a:p>
            <a:pPr lvl="0"/>
            <a:r>
              <a:rPr lang="ru-RU" dirty="0"/>
              <a:t>ОБРАЗЕЦ ЗАГОЛОВКА</a:t>
            </a:r>
          </a:p>
        </p:txBody>
      </p:sp>
      <p:sp>
        <p:nvSpPr>
          <p:cNvPr id="3" name="Объект 2"/>
          <p:cNvSpPr>
            <a:spLocks noGrp="1"/>
          </p:cNvSpPr>
          <p:nvPr>
            <p:ph idx="1"/>
          </p:nvPr>
        </p:nvSpPr>
        <p:spPr>
          <a:xfrm flipH="1">
            <a:off x="4201407" y="1698090"/>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4" name="Текст 3"/>
          <p:cNvSpPr>
            <a:spLocks noGrp="1"/>
          </p:cNvSpPr>
          <p:nvPr>
            <p:ph type="body" sz="half" idx="2"/>
          </p:nvPr>
        </p:nvSpPr>
        <p:spPr>
          <a:xfrm>
            <a:off x="649140" y="1784478"/>
            <a:ext cx="2949178" cy="2088232"/>
          </a:xfrm>
          <a:prstGeom prst="homePlate">
            <a:avLst>
              <a:gd name="adj" fmla="val 19418"/>
            </a:avLst>
          </a:prstGeom>
          <a:solidFill>
            <a:schemeClr val="bg1"/>
          </a:solidFill>
          <a:ln w="53975">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ctr" anchorCtr="0" compatLnSpc="1">
            <a:prstTxWarp prst="textNoShape">
              <a:avLst/>
            </a:prstTxWarp>
            <a:noAutofit/>
          </a:bodyPr>
          <a:lstStyle>
            <a:lvl1pPr marL="0" indent="0">
              <a:buNone/>
              <a:defRPr lang="ru-RU" sz="2500" smtClean="0">
                <a:latin typeface="Arial Narrow" panose="020B0606020202030204" pitchFamily="34" charset="0"/>
              </a:defRPr>
            </a:lvl1pPr>
          </a:lstStyle>
          <a:p>
            <a:pPr lvl="0" algn="ctr" defTabSz="251950">
              <a:spcBef>
                <a:spcPts val="0"/>
              </a:spcBef>
              <a:spcAft>
                <a:spcPts val="0"/>
              </a:spcAft>
              <a:buClr>
                <a:srgbClr val="078877"/>
              </a:buClr>
            </a:pPr>
            <a:r>
              <a:rPr lang="ru-RU"/>
              <a:t>Образец текста</a:t>
            </a:r>
          </a:p>
        </p:txBody>
      </p:sp>
      <p:sp>
        <p:nvSpPr>
          <p:cNvPr id="8" name="Объект 2">
            <a:extLst>
              <a:ext uri="{FF2B5EF4-FFF2-40B4-BE49-F238E27FC236}">
                <a16:creationId xmlns:a16="http://schemas.microsoft.com/office/drawing/2014/main" id="{2C9201EA-8BC6-4E4B-A2B0-C1B8D6BFBA81}"/>
              </a:ext>
            </a:extLst>
          </p:cNvPr>
          <p:cNvSpPr>
            <a:spLocks noGrp="1"/>
          </p:cNvSpPr>
          <p:nvPr>
            <p:ph idx="11"/>
          </p:nvPr>
        </p:nvSpPr>
        <p:spPr>
          <a:xfrm flipH="1">
            <a:off x="4155745" y="2904645"/>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10" name="Рисунок 9">
            <a:extLst>
              <a:ext uri="{FF2B5EF4-FFF2-40B4-BE49-F238E27FC236}">
                <a16:creationId xmlns:a16="http://schemas.microsoft.com/office/drawing/2014/main" id="{82C782AB-8C54-4686-8A11-EEFF3E96E94D}"/>
              </a:ext>
            </a:extLst>
          </p:cNvPr>
          <p:cNvSpPr>
            <a:spLocks noGrp="1"/>
          </p:cNvSpPr>
          <p:nvPr>
            <p:ph type="pic" sz="quarter" idx="12"/>
          </p:nvPr>
        </p:nvSpPr>
        <p:spPr>
          <a:xfrm>
            <a:off x="649288" y="4652965"/>
            <a:ext cx="8135937" cy="1169987"/>
          </a:xfrm>
        </p:spPr>
        <p:txBody>
          <a:bodyPr/>
          <a:lstStyle>
            <a:lvl1pPr marL="0" indent="0">
              <a:buFontTx/>
              <a:buNone/>
              <a:defRPr/>
            </a:lvl1pPr>
          </a:lstStyle>
          <a:p>
            <a:r>
              <a:rPr lang="ru-RU"/>
              <a:t>Вставка рисунка</a:t>
            </a:r>
          </a:p>
        </p:txBody>
      </p:sp>
      <p:sp>
        <p:nvSpPr>
          <p:cNvPr id="11" name="Номер слайда 5">
            <a:extLst>
              <a:ext uri="{FF2B5EF4-FFF2-40B4-BE49-F238E27FC236}">
                <a16:creationId xmlns:a16="http://schemas.microsoft.com/office/drawing/2014/main" id="{1914F6B0-5F54-48E9-9CB1-99B676848E25}"/>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12"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04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91680" y="505619"/>
            <a:ext cx="6300192" cy="7794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rtlCol="0" anchor="ctr" anchorCtr="0" compatLnSpc="1">
            <a:prstTxWarp prst="textNoShape">
              <a:avLst/>
            </a:prstTxWarp>
            <a:normAutofit/>
          </a:bodyPr>
          <a:lstStyle>
            <a:lvl1pPr>
              <a:defRPr lang="ru-RU" sz="2800" dirty="0">
                <a:solidFill>
                  <a:srgbClr val="078777"/>
                </a:solidFill>
              </a:defRPr>
            </a:lvl1pPr>
          </a:lstStyle>
          <a:p>
            <a:pPr lvl="0" eaLnBrk="1" hangingPunct="1"/>
            <a:r>
              <a:rPr lang="ru-RU" dirty="0"/>
              <a:t>ОБРАЗЕЦ ЗАГОЛОВКА</a:t>
            </a:r>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1479552786"/>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A6FE3494-B954-4E2D-BC86-4DAAB4E8F16B}"/>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6"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Таблица 6">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2492974592"/>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4739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 name="Заголовок 1">
            <a:extLst>
              <a:ext uri="{FF2B5EF4-FFF2-40B4-BE49-F238E27FC236}">
                <a16:creationId xmlns:a16="http://schemas.microsoft.com/office/drawing/2014/main" id="{249464DA-E199-45F6-BEE2-6014BCC2ED1A}"/>
              </a:ext>
            </a:extLst>
          </p:cNvPr>
          <p:cNvSpPr>
            <a:spLocks noGrp="1"/>
          </p:cNvSpPr>
          <p:nvPr>
            <p:ph type="title" hasCustomPrompt="1"/>
          </p:nvPr>
        </p:nvSpPr>
        <p:spPr>
          <a:xfrm>
            <a:off x="1268177" y="336097"/>
            <a:ext cx="6607646" cy="55925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3" name="Текст 2">
            <a:extLst>
              <a:ext uri="{FF2B5EF4-FFF2-40B4-BE49-F238E27FC236}">
                <a16:creationId xmlns:a16="http://schemas.microsoft.com/office/drawing/2014/main" id="{FB4CE36C-5F7F-4FE7-9FBE-02FD9C7E5E72}"/>
              </a:ext>
            </a:extLst>
          </p:cNvPr>
          <p:cNvSpPr>
            <a:spLocks noGrp="1"/>
          </p:cNvSpPr>
          <p:nvPr>
            <p:ph type="body" sz="quarter" idx="11" hasCustomPrompt="1"/>
          </p:nvPr>
        </p:nvSpPr>
        <p:spPr>
          <a:xfrm>
            <a:off x="521495" y="2721702"/>
            <a:ext cx="3852862" cy="3095922"/>
          </a:xfrm>
          <a:prstGeom prst="flowChartOffpageConnector">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43971" tIns="35993" rIns="359928" bIns="35993" numCol="1" rtlCol="0" anchor="ctr" anchorCtr="0" compatLnSpc="1">
            <a:prstTxWarp prst="textNoShape">
              <a:avLst/>
            </a:prstTxWarp>
            <a:normAutofit/>
          </a:bodyPr>
          <a:lstStyle>
            <a:lvl1pPr>
              <a:defRPr lang="ru-RU" sz="2800" b="1" smtClean="0">
                <a:latin typeface="+mj-lt"/>
              </a:defRPr>
            </a:lvl1pPr>
            <a:lvl2pPr marL="514247" indent="-171416">
              <a:buClr>
                <a:srgbClr val="078777"/>
              </a:buClr>
              <a:buFont typeface="Arial Narrow" panose="020B0606020202030204" pitchFamily="34" charset="0"/>
              <a:buChar char="●"/>
              <a:defRPr lang="ru-RU" sz="2400" smtClean="0"/>
            </a:lvl2pPr>
            <a:lvl3pPr>
              <a:defRPr lang="ru-RU" smtClean="0"/>
            </a:lvl3pPr>
            <a:lvl4pPr>
              <a:defRPr lang="ru-RU" smtClean="0"/>
            </a:lvl4pPr>
            <a:lvl5pPr>
              <a:defRPr lang="ru-RU"/>
            </a:lvl5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p:txBody>
      </p:sp>
      <p:sp>
        <p:nvSpPr>
          <p:cNvPr id="9" name="Текст 8">
            <a:extLst>
              <a:ext uri="{FF2B5EF4-FFF2-40B4-BE49-F238E27FC236}">
                <a16:creationId xmlns:a16="http://schemas.microsoft.com/office/drawing/2014/main" id="{87815869-68BF-4601-A075-D3FAEB0B2542}"/>
              </a:ext>
            </a:extLst>
          </p:cNvPr>
          <p:cNvSpPr>
            <a:spLocks noGrp="1"/>
          </p:cNvSpPr>
          <p:nvPr>
            <p:ph type="body" sz="quarter" idx="12" hasCustomPrompt="1"/>
          </p:nvPr>
        </p:nvSpPr>
        <p:spPr>
          <a:xfrm>
            <a:off x="755651" y="1196976"/>
            <a:ext cx="7667625" cy="935881"/>
          </a:xfrm>
          <a:solidFill>
            <a:schemeClr val="bg1">
              <a:alpha val="27000"/>
            </a:schemeClr>
          </a:solidFill>
          <a:ln w="3810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a:spcBef>
                <a:spcPts val="0"/>
              </a:spcBef>
              <a:spcAft>
                <a:spcPts val="0"/>
              </a:spcAft>
              <a:defRPr lang="ru-RU" sz="2600" b="1" i="1" smtClean="0">
                <a:solidFill>
                  <a:srgbClr val="078777"/>
                </a:solidFill>
                <a:latin typeface="Arial Narrow" panose="020B0606020202030204" pitchFamily="34" charset="0"/>
                <a:ea typeface="+mj-ea"/>
                <a:cs typeface="Arial" panose="020B0604020202020204" pitchFamily="34" charset="0"/>
              </a:defRPr>
            </a:lvl1pPr>
            <a:lvl2pPr marL="0" indent="0">
              <a:spcBef>
                <a:spcPts val="0"/>
              </a:spcBef>
              <a:spcAft>
                <a:spcPts val="0"/>
              </a:spcAft>
              <a:buNone/>
              <a:defRPr lang="ru-RU" sz="2400" i="1" smtClean="0">
                <a:solidFill>
                  <a:srgbClr val="078777"/>
                </a:solidFill>
              </a:defRPr>
            </a:lvl2pPr>
            <a:lvl3pPr>
              <a:defRPr lang="ru-RU" smtClean="0"/>
            </a:lvl3pPr>
            <a:lvl4pPr>
              <a:defRPr lang="ru-RU" smtClean="0"/>
            </a:lvl4pPr>
            <a:lvl5pPr>
              <a:defRPr lang="ru-RU"/>
            </a:lvl5pPr>
          </a:lstStyle>
          <a:p>
            <a:pPr marL="0" lvl="0" indent="0" algn="ctr" fontAlgn="auto">
              <a:spcBef>
                <a:spcPct val="0"/>
              </a:spcBef>
              <a:spcAft>
                <a:spcPts val="0"/>
              </a:spcAft>
              <a:buNone/>
            </a:pPr>
            <a:r>
              <a:rPr lang="ru-RU" dirty="0"/>
              <a:t>ОБРАЗЕЦ ТЕКСТА</a:t>
            </a:r>
          </a:p>
          <a:p>
            <a:pPr lvl="1" eaLnBrk="0" hangingPunct="0"/>
            <a:r>
              <a:rPr lang="ru-RU" dirty="0"/>
              <a:t>Второй уровень</a:t>
            </a:r>
          </a:p>
        </p:txBody>
      </p:sp>
      <p:sp>
        <p:nvSpPr>
          <p:cNvPr id="10" name="Номер слайда 5">
            <a:extLst>
              <a:ext uri="{FF2B5EF4-FFF2-40B4-BE49-F238E27FC236}">
                <a16:creationId xmlns:a16="http://schemas.microsoft.com/office/drawing/2014/main" id="{BE7DFC45-416A-49B8-81F5-21BD00A1AB2D}"/>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12" name="Рисунок 11">
            <a:extLst>
              <a:ext uri="{FF2B5EF4-FFF2-40B4-BE49-F238E27FC236}">
                <a16:creationId xmlns:a16="http://schemas.microsoft.com/office/drawing/2014/main" id="{50ABB4AC-A7B3-4F54-A0D0-B0ED119DB6CF}"/>
              </a:ext>
            </a:extLst>
          </p:cNvPr>
          <p:cNvSpPr>
            <a:spLocks noGrp="1"/>
          </p:cNvSpPr>
          <p:nvPr>
            <p:ph type="pic" sz="quarter" idx="13"/>
          </p:nvPr>
        </p:nvSpPr>
        <p:spPr>
          <a:xfrm>
            <a:off x="5256213" y="2720976"/>
            <a:ext cx="3167062" cy="3300414"/>
          </a:xfrm>
        </p:spPr>
        <p:txBody>
          <a:bodyPr/>
          <a:lstStyle>
            <a:lvl1pPr marL="0" indent="0">
              <a:buNone/>
              <a:defRPr/>
            </a:lvl1pPr>
          </a:lstStyle>
          <a:p>
            <a:r>
              <a:rPr lang="ru-RU"/>
              <a:t>Вставка рисунка</a:t>
            </a:r>
          </a:p>
        </p:txBody>
      </p:sp>
      <p:pic>
        <p:nvPicPr>
          <p:cNvPr id="11"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2266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3"/>
            <a:ext cx="7886700" cy="5587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3000929"/>
            <a:ext cx="7886700" cy="2592288"/>
          </a:xfrm>
          <a:prstGeom prst="snip2Same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80000" tIns="180000" rIns="180000" bIns="180000" numCol="1" anchor="t" anchorCtr="0" compatLnSpc="1">
            <a:prstTxWarp prst="textNoShape">
              <a:avLst/>
            </a:prstTxWarp>
            <a:noAutofit/>
          </a:bodyPr>
          <a:lstStyle>
            <a:lvl1pPr marL="514350" indent="-514350">
              <a:buClr>
                <a:srgbClr val="078777"/>
              </a:buClr>
              <a:buFont typeface="+mj-lt"/>
              <a:buAutoNum type="arabicPeriod"/>
              <a:defRPr lang="ru-RU" sz="2800" b="0" smtClean="0">
                <a:latin typeface="+mj-lt"/>
              </a:defRPr>
            </a:lvl1pPr>
            <a:lvl2pPr marL="857250" indent="-514350">
              <a:buClr>
                <a:srgbClr val="078777"/>
              </a:buClr>
              <a:buFont typeface="+mj-lt"/>
              <a:buAutoNum type="arabicPeriod"/>
              <a:defRPr lang="ru-RU" sz="2800" smtClean="0">
                <a:solidFill>
                  <a:schemeClr val="tx1">
                    <a:tint val="75000"/>
                  </a:schemeClr>
                </a:solidFill>
                <a:latin typeface="+mj-lt"/>
              </a:defRPr>
            </a:lvl2pPr>
          </a:lstStyle>
          <a:p>
            <a:pPr marL="432000" lvl="0" indent="-432000" defTabSz="252000">
              <a:spcBef>
                <a:spcPts val="1200"/>
              </a:spcBef>
              <a:spcAft>
                <a:spcPts val="0"/>
              </a:spcAft>
              <a:buClr>
                <a:srgbClr val="078877"/>
              </a:buClr>
              <a:buFont typeface="+mj-lt"/>
              <a:buAutoNum type="arabicPeriod"/>
            </a:pPr>
            <a:r>
              <a:rPr lang="ru-RU"/>
              <a:t>Образец текста</a:t>
            </a:r>
          </a:p>
          <a:p>
            <a:pPr marL="432000" lvl="1" indent="-432000" defTabSz="252000">
              <a:spcBef>
                <a:spcPts val="1200"/>
              </a:spcBef>
              <a:spcAft>
                <a:spcPts val="0"/>
              </a:spcAft>
              <a:buClr>
                <a:srgbClr val="078877"/>
              </a:buClr>
              <a:buFont typeface="+mj-lt"/>
              <a:buAutoNum type="arabicPeriod"/>
            </a:pPr>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424000" y="635635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8" name="Объект 7">
            <a:extLst>
              <a:ext uri="{FF2B5EF4-FFF2-40B4-BE49-F238E27FC236}">
                <a16:creationId xmlns:a16="http://schemas.microsoft.com/office/drawing/2014/main" id="{F09701AA-CC4F-4533-BA8F-6782560F67E6}"/>
              </a:ext>
            </a:extLst>
          </p:cNvPr>
          <p:cNvSpPr>
            <a:spLocks noGrp="1"/>
          </p:cNvSpPr>
          <p:nvPr>
            <p:ph sz="quarter" idx="11"/>
          </p:nvPr>
        </p:nvSpPr>
        <p:spPr>
          <a:xfrm>
            <a:off x="1025525" y="1446135"/>
            <a:ext cx="7092950" cy="779463"/>
          </a:xfrm>
          <a:solidFill>
            <a:schemeClr val="bg1">
              <a:alpha val="27000"/>
            </a:schemeClr>
          </a:solidFill>
          <a:ln w="57150">
            <a:gradFill flip="none" rotWithShape="1">
              <a:gsLst>
                <a:gs pos="0">
                  <a:schemeClr val="bg1">
                    <a:lumMod val="95000"/>
                    <a:alpha val="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08000" tIns="108000" rIns="108000" bIns="108000" numCol="1" rtlCol="0" anchor="ctr" anchorCtr="0" compatLnSpc="1">
            <a:prstTxWarp prst="textNoShape">
              <a:avLst/>
            </a:prstTxWarp>
            <a:noAutofit/>
          </a:bodyPr>
          <a:lstStyle>
            <a:lvl1pPr marL="0" indent="0" algn="ctr">
              <a:spcBef>
                <a:spcPts val="0"/>
              </a:spcBef>
              <a:spcAft>
                <a:spcPts val="0"/>
              </a:spcAft>
              <a:buFontTx/>
              <a:buNone/>
              <a:defRPr lang="ru-RU" sz="2800" b="1" i="1" smtClean="0">
                <a:solidFill>
                  <a:srgbClr val="078777"/>
                </a:solidFill>
                <a:latin typeface="Arial Narrow" panose="020B0606020202030204" pitchFamily="34" charset="0"/>
                <a:ea typeface="+mj-ea"/>
                <a:cs typeface="Arial" panose="020B0604020202020204" pitchFamily="34" charset="0"/>
              </a:defRPr>
            </a:lvl1pPr>
            <a:lvl2pPr marL="0" indent="0" algn="ctr">
              <a:spcBef>
                <a:spcPts val="0"/>
              </a:spcBef>
              <a:spcAft>
                <a:spcPts val="0"/>
              </a:spcAft>
              <a:buFontTx/>
              <a:buNone/>
              <a:defRPr lang="ru-RU" sz="2000" b="1" i="1" smtClean="0">
                <a:solidFill>
                  <a:srgbClr val="078777"/>
                </a:solidFill>
                <a:latin typeface="Arial Narrow" panose="020B0606020202030204" pitchFamily="34" charset="0"/>
              </a:defRPr>
            </a:lvl2pPr>
            <a:lvl3pPr marL="0" indent="0" algn="ctr">
              <a:spcBef>
                <a:spcPts val="0"/>
              </a:spcBef>
              <a:spcAft>
                <a:spcPts val="0"/>
              </a:spcAft>
              <a:buFontTx/>
              <a:buNone/>
              <a:defRPr lang="ru-RU" sz="2000" b="1" i="1" smtClean="0">
                <a:solidFill>
                  <a:srgbClr val="078777"/>
                </a:solidFill>
                <a:latin typeface="Arial Narrow" panose="020B0606020202030204" pitchFamily="34" charset="0"/>
              </a:defRPr>
            </a:lvl3pPr>
            <a:lvl4pPr marL="0" indent="0" algn="ctr">
              <a:spcBef>
                <a:spcPts val="0"/>
              </a:spcBef>
              <a:spcAft>
                <a:spcPts val="0"/>
              </a:spcAft>
              <a:buFontTx/>
              <a:buNone/>
              <a:defRPr lang="ru-RU" sz="2000" b="1" i="1" smtClean="0">
                <a:solidFill>
                  <a:srgbClr val="078777"/>
                </a:solidFill>
                <a:latin typeface="Arial Narrow" panose="020B0606020202030204" pitchFamily="34" charset="0"/>
              </a:defRPr>
            </a:lvl4pPr>
            <a:lvl5pPr marL="0" indent="0" algn="ctr">
              <a:spcBef>
                <a:spcPts val="0"/>
              </a:spcBef>
              <a:spcAft>
                <a:spcPts val="0"/>
              </a:spcAft>
              <a:buFontTx/>
              <a:buNone/>
              <a:defRPr lang="ru-RU" sz="2000" b="1" i="1">
                <a:solidFill>
                  <a:srgbClr val="078777"/>
                </a:solidFill>
                <a:latin typeface="Arial Narrow" panose="020B0606020202030204" pitchFamily="34" charset="0"/>
              </a:defRPr>
            </a:lvl5pPr>
          </a:lstStyle>
          <a:p>
            <a:pPr marL="514350" lvl="0" indent="-514350" algn="ctr" fontAlgn="auto">
              <a:spcBef>
                <a:spcPct val="0"/>
              </a:spcBef>
              <a:spcAft>
                <a:spcPts val="0"/>
              </a:spcAft>
              <a:buClr>
                <a:srgbClr val="28645A"/>
              </a:buClr>
            </a:pPr>
            <a:r>
              <a:rPr lang="ru-RU"/>
              <a:t>Образец текста</a:t>
            </a:r>
          </a:p>
        </p:txBody>
      </p:sp>
    </p:spTree>
    <p:extLst>
      <p:ext uri="{BB962C8B-B14F-4D97-AF65-F5344CB8AC3E}">
        <p14:creationId xmlns:p14="http://schemas.microsoft.com/office/powerpoint/2010/main" val="480843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1268177" y="336097"/>
            <a:ext cx="6607646" cy="6446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4" name="Объект 3"/>
          <p:cNvSpPr>
            <a:spLocks noGrp="1"/>
          </p:cNvSpPr>
          <p:nvPr>
            <p:ph sz="half" idx="2"/>
          </p:nvPr>
        </p:nvSpPr>
        <p:spPr>
          <a:xfrm>
            <a:off x="4637706" y="2485231"/>
            <a:ext cx="3886200" cy="3656013"/>
          </a:xfrm>
          <a:prstGeom prst="round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36000" tIns="36000" rIns="36000" bIns="36000" numCol="1" anchor="t" anchorCtr="0" compatLnSpc="1">
            <a:prstTxWarp prst="textNoShape">
              <a:avLst/>
            </a:prstTxWarp>
            <a:noAutofit/>
          </a:bodyPr>
          <a:lstStyle>
            <a:lvl1pPr>
              <a:defRPr lang="ru-RU" sz="32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a:latin typeface="Arial Narrow" panose="020B0606020202030204" pitchFamily="34" charset="0"/>
              </a:defRPr>
            </a:lvl5pPr>
          </a:lstStyle>
          <a:p>
            <a:pPr marL="352425" lvl="0" indent="-250825" defTabSz="252000">
              <a:spcBef>
                <a:spcPts val="0"/>
              </a:spcBef>
              <a:spcAft>
                <a:spcPts val="600"/>
              </a:spcAft>
              <a:buClr>
                <a:srgbClr val="078877"/>
              </a:buClr>
              <a:buFont typeface="Arial Narrow" panose="020B0606020202030204" pitchFamily="34" charset="0"/>
              <a:buChar char="●"/>
            </a:pPr>
            <a:r>
              <a:rPr lang="ru-RU"/>
              <a:t>Образец текста</a:t>
            </a:r>
          </a:p>
          <a:p>
            <a:pPr marL="352425" lvl="1" indent="-250825" defTabSz="252000">
              <a:spcBef>
                <a:spcPts val="0"/>
              </a:spcBef>
              <a:spcAft>
                <a:spcPts val="600"/>
              </a:spcAft>
              <a:buClr>
                <a:srgbClr val="078877"/>
              </a:buClr>
              <a:buFont typeface="Arial Narrow" panose="020B0606020202030204" pitchFamily="34" charset="0"/>
              <a:buChar char="●"/>
            </a:pPr>
            <a:r>
              <a:rPr lang="ru-RU"/>
              <a:t>Второй уровень</a:t>
            </a:r>
          </a:p>
          <a:p>
            <a:pPr marL="352425" lvl="2" indent="-250825" defTabSz="252000">
              <a:spcBef>
                <a:spcPts val="0"/>
              </a:spcBef>
              <a:spcAft>
                <a:spcPts val="600"/>
              </a:spcAft>
              <a:buClr>
                <a:srgbClr val="078877"/>
              </a:buClr>
              <a:buFont typeface="Arial Narrow" panose="020B0606020202030204" pitchFamily="34" charset="0"/>
              <a:buChar char="●"/>
            </a:pPr>
            <a:r>
              <a:rPr lang="ru-RU"/>
              <a:t>Третий уровень</a:t>
            </a:r>
          </a:p>
          <a:p>
            <a:pPr marL="352425" lvl="3" indent="-250825" defTabSz="252000">
              <a:spcBef>
                <a:spcPts val="0"/>
              </a:spcBef>
              <a:spcAft>
                <a:spcPts val="600"/>
              </a:spcAft>
              <a:buClr>
                <a:srgbClr val="078877"/>
              </a:buClr>
              <a:buFont typeface="Arial Narrow" panose="020B0606020202030204" pitchFamily="34" charset="0"/>
              <a:buChar char="●"/>
            </a:pPr>
            <a:r>
              <a:rPr lang="ru-RU"/>
              <a:t>Четвертый уровень</a:t>
            </a:r>
          </a:p>
          <a:p>
            <a:pPr marL="352425" lvl="4" indent="-250825" defTabSz="25200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424000" y="6376243"/>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7" name="Рисунок 6">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Текст 7">
            <a:extLst>
              <a:ext uri="{FF2B5EF4-FFF2-40B4-BE49-F238E27FC236}">
                <a16:creationId xmlns:a16="http://schemas.microsoft.com/office/drawing/2014/main" id="{C815AA95-9F72-4606-8186-035F30D35B53}"/>
              </a:ext>
            </a:extLst>
          </p:cNvPr>
          <p:cNvSpPr>
            <a:spLocks noGrp="1"/>
          </p:cNvSpPr>
          <p:nvPr>
            <p:ph type="body" sz="quarter" idx="11" hasCustomPrompt="1"/>
          </p:nvPr>
        </p:nvSpPr>
        <p:spPr>
          <a:xfrm>
            <a:off x="1267942" y="1268413"/>
            <a:ext cx="6607646"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marL="0" indent="0">
              <a:spcAft>
                <a:spcPts val="0"/>
              </a:spcAft>
              <a:buNone/>
              <a:defRPr lang="ru-RU" sz="2800" b="1" dirty="0" smtClean="0">
                <a:solidFill>
                  <a:srgbClr val="078777"/>
                </a:solidFill>
                <a:latin typeface="Arial Narrow" panose="020B0606020202030204" pitchFamily="34" charset="0"/>
                <a:ea typeface="+mj-ea"/>
                <a:cs typeface="Arial" panose="020B0604020202020204" pitchFamily="34" charset="0"/>
              </a:defRPr>
            </a:lvl1pPr>
            <a:lvl2pPr marL="0" indent="0">
              <a:spcAft>
                <a:spcPts val="0"/>
              </a:spcAft>
              <a:buNone/>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dirty="0" smtClean="0">
                <a:solidFill>
                  <a:srgbClr val="388E84"/>
                </a:solidFill>
                <a:latin typeface="Arial Narrow" panose="020B0606020202030204" pitchFamily="34" charset="0"/>
                <a:cs typeface="Arial" panose="020B0604020202020204" pitchFamily="34" charset="0"/>
              </a:defRPr>
            </a:lvl3pPr>
            <a:lvl4pPr>
              <a:defRPr lang="ru-RU" sz="3300" b="1" dirty="0"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lvl="0" algn="ctr" fontAlgn="auto">
              <a:spcBef>
                <a:spcPct val="0"/>
              </a:spcBef>
              <a:spcAft>
                <a:spcPts val="0"/>
              </a:spcAft>
            </a:pPr>
            <a:r>
              <a:rPr lang="ru-RU" dirty="0"/>
              <a:t>ОБРАЗЕЦ ТЕКСТА</a:t>
            </a:r>
          </a:p>
          <a:p>
            <a:pPr lvl="1" algn="ctr" eaLnBrk="0" hangingPunct="0">
              <a:spcBef>
                <a:spcPct val="0"/>
              </a:spcBef>
            </a:pPr>
            <a:r>
              <a:rPr lang="ru-RU" dirty="0"/>
              <a:t>Второй уровень</a:t>
            </a:r>
          </a:p>
        </p:txBody>
      </p:sp>
      <p:sp>
        <p:nvSpPr>
          <p:cNvPr id="10" name="Рисунок 9">
            <a:extLst>
              <a:ext uri="{FF2B5EF4-FFF2-40B4-BE49-F238E27FC236}">
                <a16:creationId xmlns:a16="http://schemas.microsoft.com/office/drawing/2014/main" id="{3BCB98E0-0F15-4A64-B7F3-30D6B8152A95}"/>
              </a:ext>
            </a:extLst>
          </p:cNvPr>
          <p:cNvSpPr>
            <a:spLocks noGrp="1"/>
          </p:cNvSpPr>
          <p:nvPr>
            <p:ph type="pic" sz="quarter" idx="12"/>
          </p:nvPr>
        </p:nvSpPr>
        <p:spPr>
          <a:xfrm>
            <a:off x="395536" y="2483644"/>
            <a:ext cx="3888000" cy="3657600"/>
          </a:xfrm>
        </p:spPr>
        <p:txBody>
          <a:bodyPr/>
          <a:lstStyle/>
          <a:p>
            <a:r>
              <a:rPr lang="ru-RU"/>
              <a:t>Вставка рисунка</a:t>
            </a:r>
          </a:p>
        </p:txBody>
      </p:sp>
    </p:spTree>
    <p:extLst>
      <p:ext uri="{BB962C8B-B14F-4D97-AF65-F5344CB8AC3E}">
        <p14:creationId xmlns:p14="http://schemas.microsoft.com/office/powerpoint/2010/main" val="2503336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flipH="1">
            <a:off x="826593" y="2852936"/>
            <a:ext cx="7490814" cy="3168352"/>
          </a:xfrm>
          <a:prstGeom prst="snip2Diag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80000" tIns="180000" rIns="180000" bIns="180000" numCol="1" anchor="t" anchorCtr="0" compatLnSpc="1">
            <a:prstTxWarp prst="textNoShape">
              <a:avLst/>
            </a:prstTxWarp>
            <a:noAutofit/>
          </a:bodyPr>
          <a:lstStyle>
            <a:lvl1pPr marL="633412" indent="-457200">
              <a:buFont typeface="Arial" panose="020B0604020202020204" pitchFamily="34" charset="0"/>
              <a:buChar char="•"/>
              <a:defRPr lang="ru-RU" sz="2600" kern="1200" dirty="0" smtClean="0">
                <a:solidFill>
                  <a:schemeClr val="tx1"/>
                </a:solidFill>
                <a:latin typeface="+mn-lt"/>
                <a:ea typeface="+mn-ea"/>
                <a:cs typeface="+mn-cs"/>
              </a:defRPr>
            </a:lvl1pPr>
          </a:lstStyle>
          <a:p>
            <a:pPr marL="342900" lvl="0" indent="-166688" algn="l" defTabSz="914400" rtl="0" eaLnBrk="1" fontAlgn="base" hangingPunct="1">
              <a:lnSpc>
                <a:spcPct val="90000"/>
              </a:lnSpc>
              <a:spcBef>
                <a:spcPts val="750"/>
              </a:spcBef>
              <a:spcAft>
                <a:spcPts val="600"/>
              </a:spcAft>
              <a:buClr>
                <a:srgbClr val="078877"/>
              </a:buClr>
              <a:buFontTx/>
              <a:buChar char="●"/>
            </a:pPr>
            <a:r>
              <a:rPr lang="ru-RU"/>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4000" y="6376243"/>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6" name="Заголовок 1">
            <a:extLst>
              <a:ext uri="{FF2B5EF4-FFF2-40B4-BE49-F238E27FC236}">
                <a16:creationId xmlns:a16="http://schemas.microsoft.com/office/drawing/2014/main" id="{094E4045-8FF9-457A-9AEC-8124C108F204}"/>
              </a:ext>
            </a:extLst>
          </p:cNvPr>
          <p:cNvSpPr>
            <a:spLocks noGrp="1"/>
          </p:cNvSpPr>
          <p:nvPr>
            <p:ph type="title" hasCustomPrompt="1"/>
          </p:nvPr>
        </p:nvSpPr>
        <p:spPr>
          <a:xfrm>
            <a:off x="1268177" y="336097"/>
            <a:ext cx="6607646" cy="6446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7" name="Текст 6">
            <a:extLst>
              <a:ext uri="{FF2B5EF4-FFF2-40B4-BE49-F238E27FC236}">
                <a16:creationId xmlns:a16="http://schemas.microsoft.com/office/drawing/2014/main" id="{FB75F66C-C6B6-4D19-96E9-7D69B6165A20}"/>
              </a:ext>
            </a:extLst>
          </p:cNvPr>
          <p:cNvSpPr>
            <a:spLocks noGrp="1"/>
          </p:cNvSpPr>
          <p:nvPr>
            <p:ph type="body" sz="quarter" idx="11"/>
          </p:nvPr>
        </p:nvSpPr>
        <p:spPr>
          <a:xfrm>
            <a:off x="827088" y="1412875"/>
            <a:ext cx="7416800"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a:defRPr lang="ru-RU" sz="2800" b="1" dirty="0" smtClean="0">
                <a:solidFill>
                  <a:srgbClr val="078777"/>
                </a:solidFill>
                <a:latin typeface="Arial Narrow" panose="020B0606020202030204" pitchFamily="34" charset="0"/>
                <a:ea typeface="+mj-ea"/>
                <a:cs typeface="Arial" panose="020B0604020202020204" pitchFamily="34" charset="0"/>
              </a:defRPr>
            </a:lvl1pPr>
            <a:lvl2pPr>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smtClean="0">
                <a:solidFill>
                  <a:srgbClr val="388E84"/>
                </a:solidFill>
                <a:latin typeface="Arial Narrow" panose="020B0606020202030204" pitchFamily="34" charset="0"/>
                <a:cs typeface="Arial" panose="020B0604020202020204" pitchFamily="34" charset="0"/>
              </a:defRPr>
            </a:lvl3pPr>
            <a:lvl4pPr>
              <a:defRPr lang="ru-RU" sz="3300" b="1"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marL="0" lvl="0" indent="0" algn="ctr" fontAlgn="auto">
              <a:spcBef>
                <a:spcPct val="0"/>
              </a:spcBef>
              <a:spcAft>
                <a:spcPts val="0"/>
              </a:spcAft>
              <a:buNone/>
            </a:pPr>
            <a:r>
              <a:rPr lang="ru-RU"/>
              <a:t>Образец текста</a:t>
            </a:r>
          </a:p>
          <a:p>
            <a:pPr marL="0" lvl="1" indent="0" algn="ctr" fontAlgn="auto">
              <a:spcBef>
                <a:spcPct val="0"/>
              </a:spcBef>
              <a:spcAft>
                <a:spcPts val="0"/>
              </a:spcAft>
              <a:buNone/>
            </a:pPr>
            <a:r>
              <a:rPr lang="ru-RU"/>
              <a:t>Второй уровень</a:t>
            </a:r>
          </a:p>
        </p:txBody>
      </p:sp>
    </p:spTree>
    <p:extLst>
      <p:ext uri="{BB962C8B-B14F-4D97-AF65-F5344CB8AC3E}">
        <p14:creationId xmlns:p14="http://schemas.microsoft.com/office/powerpoint/2010/main" val="3289441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277568" y="246899"/>
            <a:ext cx="4538836" cy="603307"/>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flipH="1">
            <a:off x="1007268" y="1844824"/>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flipH="1">
            <a:off x="1007268" y="346893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flipH="1">
            <a:off x="1017973" y="4913048"/>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180000" indent="-342900">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6000" lvl="0" defTabSz="252000" eaLnBrk="1" hangingPunct="1">
              <a:spcBef>
                <a:spcPts val="0"/>
              </a:spcBef>
              <a:spcAft>
                <a:spcPts val="0"/>
              </a:spcAft>
              <a:buClr>
                <a:srgbClr val="078877"/>
              </a:buClr>
            </a:pPr>
            <a:r>
              <a:rPr lang="ru-RU"/>
              <a:t>Образец текста</a:t>
            </a:r>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490555764"/>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Номер слайда 5">
            <a:extLst>
              <a:ext uri="{FF2B5EF4-FFF2-40B4-BE49-F238E27FC236}">
                <a16:creationId xmlns:a16="http://schemas.microsoft.com/office/drawing/2014/main" id="{D0E06AE1-8FE9-4743-AE38-4BF6619E7389}"/>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1670821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hasCustomPrompt="1"/>
          </p:nvPr>
        </p:nvSpPr>
        <p:spPr bwMode="auto">
          <a:xfrm>
            <a:off x="968145" y="1124090"/>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4000" tIns="36000" rIns="36000" bIns="36000" numCol="1" rtlCol="0" anchor="ctr" anchorCtr="0" compatLnSpc="1">
            <a:prstTxWarp prst="textNoShape">
              <a:avLst/>
            </a:prstTxWarp>
            <a:noAutofit/>
          </a:bodyPr>
          <a:lstStyle>
            <a:lvl1pPr>
              <a:defRPr lang="ru-RU" sz="2500" b="1" smtClean="0"/>
            </a:lvl1pPr>
            <a:lvl2pPr marL="536575" indent="-342900" algn="l" defTabSz="25200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575" indent="-342900" algn="l" defTabSz="25200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6" name="Объект 2">
            <a:extLst>
              <a:ext uri="{FF2B5EF4-FFF2-40B4-BE49-F238E27FC236}">
                <a16:creationId xmlns:a16="http://schemas.microsoft.com/office/drawing/2014/main" id="{9259DD58-FC13-4BFC-B5FB-1238ACA304E6}"/>
              </a:ext>
            </a:extLst>
          </p:cNvPr>
          <p:cNvSpPr>
            <a:spLocks noGrp="1"/>
          </p:cNvSpPr>
          <p:nvPr>
            <p:ph idx="11" hasCustomPrompt="1"/>
          </p:nvPr>
        </p:nvSpPr>
        <p:spPr bwMode="auto">
          <a:xfrm flipH="1">
            <a:off x="5227613" y="1124089"/>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4000" tIns="36000" rIns="36000" bIns="36000" numCol="1" rtlCol="0" anchor="ctr" anchorCtr="0" compatLnSpc="1">
            <a:prstTxWarp prst="textNoShape">
              <a:avLst/>
            </a:prstTxWarp>
            <a:noAutofit/>
          </a:bodyPr>
          <a:lstStyle>
            <a:lvl1pPr>
              <a:defRPr lang="ru-RU" sz="2500" b="1" smtClean="0"/>
            </a:lvl1pPr>
            <a:lvl2pPr marL="536575" indent="-342900" algn="l" defTabSz="25200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575" indent="-342900" algn="l" defTabSz="25200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7" name="Заголовок 1">
            <a:extLst>
              <a:ext uri="{FF2B5EF4-FFF2-40B4-BE49-F238E27FC236}">
                <a16:creationId xmlns:a16="http://schemas.microsoft.com/office/drawing/2014/main" id="{C8E7B58A-37B8-40B2-B910-CB397BC6655F}"/>
              </a:ext>
            </a:extLst>
          </p:cNvPr>
          <p:cNvSpPr>
            <a:spLocks noGrp="1"/>
          </p:cNvSpPr>
          <p:nvPr>
            <p:ph type="title" hasCustomPrompt="1"/>
          </p:nvPr>
        </p:nvSpPr>
        <p:spPr>
          <a:xfrm>
            <a:off x="2302582" y="451234"/>
            <a:ext cx="4538836" cy="603307"/>
          </a:xfrm>
        </p:spPr>
        <p:txBody>
          <a:bodyPr lIns="0" tIns="0" rIns="0" bIns="0"/>
          <a:lstStyle/>
          <a:p>
            <a:r>
              <a:rPr lang="ru-RU" dirty="0"/>
              <a:t>ОБРАЗЕЦ ЗАГОЛОВКА</a:t>
            </a:r>
          </a:p>
        </p:txBody>
      </p:sp>
      <p:sp>
        <p:nvSpPr>
          <p:cNvPr id="8" name="Номер слайда 5">
            <a:extLst>
              <a:ext uri="{FF2B5EF4-FFF2-40B4-BE49-F238E27FC236}">
                <a16:creationId xmlns:a16="http://schemas.microsoft.com/office/drawing/2014/main" id="{E43B5F83-8542-4D82-B4C5-8AF85103760C}"/>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340875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838399" y="388030"/>
            <a:ext cx="2949178" cy="1600200"/>
          </a:xfrm>
        </p:spPr>
        <p:txBody>
          <a:bodyPr lIns="0" tIns="0" rIns="0" bIns="0"/>
          <a:lstStyle>
            <a:lvl1pPr>
              <a:defRPr sz="24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9" name="Текст 8">
            <a:extLst>
              <a:ext uri="{FF2B5EF4-FFF2-40B4-BE49-F238E27FC236}">
                <a16:creationId xmlns:a16="http://schemas.microsoft.com/office/drawing/2014/main" id="{FE9280C2-CEEC-48BE-A873-96FAB31018B1}"/>
              </a:ext>
            </a:extLst>
          </p:cNvPr>
          <p:cNvSpPr>
            <a:spLocks noGrp="1"/>
          </p:cNvSpPr>
          <p:nvPr>
            <p:ph type="body" sz="quarter" idx="11"/>
          </p:nvPr>
        </p:nvSpPr>
        <p:spPr>
          <a:xfrm>
            <a:off x="4427538" y="549275"/>
            <a:ext cx="4464942" cy="5319714"/>
          </a:xfr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6000" tIns="36000" rIns="36000" bIns="36000" numCol="1" anchor="ctr" anchorCtr="0" compatLnSpc="1">
            <a:prstTxWarp prst="textNoShape">
              <a:avLst/>
            </a:prstTxWarp>
            <a:noAutofit/>
          </a:bodyPr>
          <a:lstStyle>
            <a:lvl1pPr>
              <a:defRPr lang="ru-RU" sz="2800" dirty="0" smtClean="0">
                <a:latin typeface="Arial Narrow" panose="020B0606020202030204" pitchFamily="34" charset="0"/>
              </a:defRPr>
            </a:lvl1pPr>
            <a:lvl2pPr>
              <a:defRPr lang="ru-RU" dirty="0" smtClean="0"/>
            </a:lvl2pPr>
            <a:lvl3pPr>
              <a:defRPr lang="ru-RU" dirty="0" smtClean="0"/>
            </a:lvl3pPr>
            <a:lvl4pPr>
              <a:defRPr lang="ru-RU" dirty="0" smtClean="0"/>
            </a:lvl4pPr>
            <a:lvl5pPr>
              <a:defRPr lang="ru-RU" dirty="0"/>
            </a:lvl5pPr>
          </a:lstStyle>
          <a:p>
            <a:pPr marL="352425" lvl="0" indent="-250825" defTabSz="252000">
              <a:spcBef>
                <a:spcPts val="0"/>
              </a:spcBef>
              <a:spcAft>
                <a:spcPts val="600"/>
              </a:spcAft>
              <a:buClr>
                <a:srgbClr val="078877"/>
              </a:buClr>
              <a:buFont typeface="Arial Narrow" panose="020B0606020202030204" pitchFamily="34" charset="0"/>
              <a:buChar char="●"/>
            </a:pPr>
            <a:r>
              <a:rPr lang="ru-RU"/>
              <a:t>Образец текста</a:t>
            </a:r>
          </a:p>
          <a:p>
            <a:pPr marL="352425" lvl="1" indent="-250825" defTabSz="252000">
              <a:spcBef>
                <a:spcPts val="0"/>
              </a:spcBef>
              <a:spcAft>
                <a:spcPts val="600"/>
              </a:spcAft>
              <a:buClr>
                <a:srgbClr val="078877"/>
              </a:buClr>
              <a:buFont typeface="Arial Narrow" panose="020B0606020202030204" pitchFamily="34" charset="0"/>
              <a:buChar char="●"/>
            </a:pPr>
            <a:r>
              <a:rPr lang="ru-RU"/>
              <a:t>Второй уровень</a:t>
            </a:r>
          </a:p>
          <a:p>
            <a:pPr marL="352425" lvl="2" indent="-250825" defTabSz="252000">
              <a:spcBef>
                <a:spcPts val="0"/>
              </a:spcBef>
              <a:spcAft>
                <a:spcPts val="600"/>
              </a:spcAft>
              <a:buClr>
                <a:srgbClr val="078877"/>
              </a:buClr>
              <a:buFont typeface="Arial Narrow" panose="020B0606020202030204" pitchFamily="34" charset="0"/>
              <a:buChar char="●"/>
            </a:pPr>
            <a:r>
              <a:rPr lang="ru-RU"/>
              <a:t>Третий уровень</a:t>
            </a:r>
          </a:p>
          <a:p>
            <a:pPr marL="352425" lvl="3" indent="-250825" defTabSz="252000">
              <a:spcBef>
                <a:spcPts val="0"/>
              </a:spcBef>
              <a:spcAft>
                <a:spcPts val="600"/>
              </a:spcAft>
              <a:buClr>
                <a:srgbClr val="078877"/>
              </a:buClr>
              <a:buFont typeface="Arial Narrow" panose="020B0606020202030204" pitchFamily="34" charset="0"/>
              <a:buChar char="●"/>
            </a:pPr>
            <a:r>
              <a:rPr lang="ru-RU"/>
              <a:t>Четвертый уровень</a:t>
            </a:r>
          </a:p>
          <a:p>
            <a:pPr marL="352425" lvl="4" indent="-250825" defTabSz="25200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11" name="Рисунок 10">
            <a:extLst>
              <a:ext uri="{FF2B5EF4-FFF2-40B4-BE49-F238E27FC236}">
                <a16:creationId xmlns:a16="http://schemas.microsoft.com/office/drawing/2014/main" id="{F5E67615-75DA-44AB-A367-2E8B6F236540}"/>
              </a:ext>
            </a:extLst>
          </p:cNvPr>
          <p:cNvSpPr>
            <a:spLocks noGrp="1"/>
          </p:cNvSpPr>
          <p:nvPr>
            <p:ph type="pic" sz="quarter" idx="12"/>
          </p:nvPr>
        </p:nvSpPr>
        <p:spPr>
          <a:xfrm>
            <a:off x="630238" y="2349500"/>
            <a:ext cx="3365500" cy="3519488"/>
          </a:xfrm>
        </p:spPr>
        <p:txBody>
          <a:bodyPr/>
          <a:lstStyle>
            <a:lvl1pPr marL="0" indent="0">
              <a:buFontTx/>
              <a:buNone/>
              <a:defRPr/>
            </a:lvl1pPr>
          </a:lstStyle>
          <a:p>
            <a:r>
              <a:rPr lang="ru-RU"/>
              <a:t>Вставка рисунка</a:t>
            </a:r>
            <a:endParaRPr lang="ru-RU" dirty="0"/>
          </a:p>
        </p:txBody>
      </p:sp>
      <p:sp>
        <p:nvSpPr>
          <p:cNvPr id="12" name="Номер слайда 5">
            <a:extLst>
              <a:ext uri="{FF2B5EF4-FFF2-40B4-BE49-F238E27FC236}">
                <a16:creationId xmlns:a16="http://schemas.microsoft.com/office/drawing/2014/main" id="{15136621-DFE3-48C1-9262-5A67AE2FA7C3}"/>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3232154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2123729" y="370114"/>
            <a:ext cx="4896543" cy="62683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defRPr lang="ru-RU" sz="2800"/>
            </a:lvl1pPr>
          </a:lstStyle>
          <a:p>
            <a:pPr lvl="0"/>
            <a:r>
              <a:rPr lang="ru-RU" dirty="0"/>
              <a:t>ОБРАЗЕЦ ЗАГОЛОВКА</a:t>
            </a:r>
          </a:p>
        </p:txBody>
      </p:sp>
      <p:sp>
        <p:nvSpPr>
          <p:cNvPr id="3" name="Объект 2"/>
          <p:cNvSpPr>
            <a:spLocks noGrp="1"/>
          </p:cNvSpPr>
          <p:nvPr>
            <p:ph idx="1"/>
          </p:nvPr>
        </p:nvSpPr>
        <p:spPr>
          <a:xfrm flipH="1">
            <a:off x="4201407" y="1698089"/>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6000" lvl="0" defTabSz="252000">
              <a:spcBef>
                <a:spcPts val="0"/>
              </a:spcBef>
              <a:spcAft>
                <a:spcPts val="0"/>
              </a:spcAft>
              <a:buClr>
                <a:srgbClr val="078877"/>
              </a:buClr>
            </a:pPr>
            <a:r>
              <a:rPr lang="ru-RU"/>
              <a:t>Образец текста</a:t>
            </a:r>
          </a:p>
        </p:txBody>
      </p:sp>
      <p:sp>
        <p:nvSpPr>
          <p:cNvPr id="4" name="Текст 3"/>
          <p:cNvSpPr>
            <a:spLocks noGrp="1"/>
          </p:cNvSpPr>
          <p:nvPr>
            <p:ph type="body" sz="half" idx="2"/>
          </p:nvPr>
        </p:nvSpPr>
        <p:spPr>
          <a:xfrm>
            <a:off x="649140" y="1784478"/>
            <a:ext cx="2949178" cy="2088232"/>
          </a:xfrm>
          <a:prstGeom prst="homePlate">
            <a:avLst>
              <a:gd name="adj" fmla="val 19418"/>
            </a:avLst>
          </a:prstGeom>
          <a:solidFill>
            <a:schemeClr val="bg1"/>
          </a:solidFill>
          <a:ln w="53975">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360000" bIns="36000" numCol="1" anchor="ctr" anchorCtr="0" compatLnSpc="1">
            <a:prstTxWarp prst="textNoShape">
              <a:avLst/>
            </a:prstTxWarp>
            <a:noAutofit/>
          </a:bodyPr>
          <a:lstStyle>
            <a:lvl1pPr marL="0" indent="0">
              <a:buNone/>
              <a:defRPr lang="ru-RU" sz="2500" smtClean="0">
                <a:latin typeface="Arial Narrow" panose="020B0606020202030204" pitchFamily="34" charset="0"/>
              </a:defRPr>
            </a:lvl1pPr>
          </a:lstStyle>
          <a:p>
            <a:pPr lvl="0" algn="ctr" defTabSz="252000">
              <a:spcBef>
                <a:spcPts val="0"/>
              </a:spcBef>
              <a:spcAft>
                <a:spcPts val="0"/>
              </a:spcAft>
              <a:buClr>
                <a:srgbClr val="078877"/>
              </a:buClr>
            </a:pPr>
            <a:r>
              <a:rPr lang="ru-RU"/>
              <a:t>Образец текста</a:t>
            </a:r>
          </a:p>
        </p:txBody>
      </p:sp>
      <p:sp>
        <p:nvSpPr>
          <p:cNvPr id="8" name="Объект 2">
            <a:extLst>
              <a:ext uri="{FF2B5EF4-FFF2-40B4-BE49-F238E27FC236}">
                <a16:creationId xmlns:a16="http://schemas.microsoft.com/office/drawing/2014/main" id="{2C9201EA-8BC6-4E4B-A2B0-C1B8D6BFBA81}"/>
              </a:ext>
            </a:extLst>
          </p:cNvPr>
          <p:cNvSpPr>
            <a:spLocks noGrp="1"/>
          </p:cNvSpPr>
          <p:nvPr>
            <p:ph idx="11"/>
          </p:nvPr>
        </p:nvSpPr>
        <p:spPr>
          <a:xfrm flipH="1">
            <a:off x="4155745" y="2904645"/>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4000" tIns="36000" rIns="360000" bIns="36000"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6000" lvl="0" defTabSz="252000">
              <a:spcBef>
                <a:spcPts val="0"/>
              </a:spcBef>
              <a:spcAft>
                <a:spcPts val="0"/>
              </a:spcAft>
              <a:buClr>
                <a:srgbClr val="078877"/>
              </a:buClr>
            </a:pPr>
            <a:r>
              <a:rPr lang="ru-RU"/>
              <a:t>Образец текста</a:t>
            </a:r>
          </a:p>
        </p:txBody>
      </p:sp>
      <p:sp>
        <p:nvSpPr>
          <p:cNvPr id="10" name="Рисунок 9">
            <a:extLst>
              <a:ext uri="{FF2B5EF4-FFF2-40B4-BE49-F238E27FC236}">
                <a16:creationId xmlns:a16="http://schemas.microsoft.com/office/drawing/2014/main" id="{82C782AB-8C54-4686-8A11-EEFF3E96E94D}"/>
              </a:ext>
            </a:extLst>
          </p:cNvPr>
          <p:cNvSpPr>
            <a:spLocks noGrp="1"/>
          </p:cNvSpPr>
          <p:nvPr>
            <p:ph type="pic" sz="quarter" idx="12"/>
          </p:nvPr>
        </p:nvSpPr>
        <p:spPr>
          <a:xfrm>
            <a:off x="649288" y="4652963"/>
            <a:ext cx="8135937" cy="1169987"/>
          </a:xfrm>
        </p:spPr>
        <p:txBody>
          <a:bodyPr/>
          <a:lstStyle>
            <a:lvl1pPr marL="0" indent="0">
              <a:buFontTx/>
              <a:buNone/>
              <a:defRPr/>
            </a:lvl1pPr>
          </a:lstStyle>
          <a:p>
            <a:r>
              <a:rPr lang="ru-RU"/>
              <a:t>Вставка рисунка</a:t>
            </a:r>
          </a:p>
        </p:txBody>
      </p:sp>
      <p:sp>
        <p:nvSpPr>
          <p:cNvPr id="11" name="Номер слайда 5">
            <a:extLst>
              <a:ext uri="{FF2B5EF4-FFF2-40B4-BE49-F238E27FC236}">
                <a16:creationId xmlns:a16="http://schemas.microsoft.com/office/drawing/2014/main" id="{1914F6B0-5F54-48E9-9CB1-99B676848E25}"/>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24801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8350A71D-5C1E-40DC-AF81-4D80599D85BA}"/>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5" name="Рисунок 7">
            <a:extLst>
              <a:ext uri="{FF2B5EF4-FFF2-40B4-BE49-F238E27FC236}">
                <a16:creationId xmlns:a16="http://schemas.microsoft.com/office/drawing/2014/main" id="{5148716C-648C-49E2-BF08-FC036A6FCC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628650" y="365128"/>
            <a:ext cx="7886700" cy="602414"/>
          </a:xfrm>
        </p:spPr>
        <p:txBody>
          <a:bodyPr lIns="0" tIns="0" rIns="0" bIns="0">
            <a:noAutofit/>
          </a:bodyPr>
          <a:lstStyle>
            <a:lvl1pPr algn="ctr">
              <a:defRPr sz="2800" b="1" cap="all" baseline="0">
                <a:solidFill>
                  <a:srgbClr val="078777"/>
                </a:solidFill>
                <a:latin typeface="Arial Narrow" panose="020B0606020202030204" pitchFamily="34" charset="0"/>
                <a:cs typeface="Arial" panose="020B0604020202020204" pitchFamily="34" charset="0"/>
              </a:defRPr>
            </a:lvl1pPr>
          </a:lstStyle>
          <a:p>
            <a:r>
              <a:rPr lang="ru-RU"/>
              <a:t>Образец заголовка</a:t>
            </a:r>
            <a:endParaRPr lang="ru-RU" dirty="0"/>
          </a:p>
        </p:txBody>
      </p:sp>
      <p:sp>
        <p:nvSpPr>
          <p:cNvPr id="3" name="Объект 2"/>
          <p:cNvSpPr>
            <a:spLocks noGrp="1"/>
          </p:cNvSpPr>
          <p:nvPr>
            <p:ph idx="1"/>
          </p:nvPr>
        </p:nvSpPr>
        <p:spPr>
          <a:xfrm flipH="1">
            <a:off x="628650" y="1536890"/>
            <a:ext cx="7886700" cy="3763885"/>
          </a:xfrm>
          <a:prstGeom prst="snipRound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2700000" algn="tl" rotWithShape="0">
              <a:prstClr val="black">
                <a:alpha val="40000"/>
              </a:prstClr>
            </a:outerShdw>
          </a:effectLst>
        </p:spPr>
        <p:txBody>
          <a:bodyPr vert="horz" wrap="square" lIns="35993" tIns="0" rIns="35993" bIns="0" numCol="1" rtlCol="0" anchor="ctr" anchorCtr="0" compatLnSpc="1">
            <a:prstTxWarp prst="textNoShape">
              <a:avLst/>
            </a:prstTxWarp>
            <a:noAutofit/>
          </a:bodyPr>
          <a:lstStyle>
            <a:lvl1pPr marL="633285" indent="-457109">
              <a:buClr>
                <a:srgbClr val="078777"/>
              </a:buClr>
              <a:buFontTx/>
              <a:buChar char="●"/>
              <a:defRPr lang="ru-RU" sz="2600" smtClean="0"/>
            </a:lvl1pPr>
            <a:lvl2pPr marL="514247" indent="-171416">
              <a:buClr>
                <a:srgbClr val="078777"/>
              </a:buClr>
              <a:buFontTx/>
              <a:buChar char="●"/>
              <a:defRPr lang="ru-RU" smtClean="0">
                <a:latin typeface="Arial Narrow" panose="020B0606020202030204" pitchFamily="34" charset="0"/>
              </a:defRPr>
            </a:lvl2pPr>
            <a:lvl3pPr marL="857079" indent="-171416">
              <a:buClr>
                <a:srgbClr val="078777"/>
              </a:buClr>
              <a:buFontTx/>
              <a:buChar char="●"/>
              <a:defRPr lang="ru-RU" smtClean="0">
                <a:latin typeface="Arial Narrow" panose="020B0606020202030204" pitchFamily="34" charset="0"/>
              </a:defRPr>
            </a:lvl3pPr>
            <a:lvl4pPr marL="1199910" indent="-171416">
              <a:buClr>
                <a:srgbClr val="078777"/>
              </a:buClr>
              <a:buFontTx/>
              <a:buChar char="●"/>
              <a:defRPr lang="ru-RU" smtClean="0">
                <a:latin typeface="Arial Narrow" panose="020B0606020202030204" pitchFamily="34" charset="0"/>
              </a:defRPr>
            </a:lvl4pPr>
            <a:lvl5pPr marL="1542741" indent="-171416">
              <a:buClr>
                <a:srgbClr val="078777"/>
              </a:buClr>
              <a:buFontTx/>
              <a:buChar char="●"/>
              <a:defRPr lang="ru-RU" dirty="0">
                <a:latin typeface="Arial Narrow" panose="020B0606020202030204" pitchFamily="34" charset="0"/>
              </a:defRPr>
            </a:lvl5pPr>
          </a:lstStyle>
          <a:p>
            <a:pPr marL="342831" lvl="0" indent="-166655" defTabSz="914217">
              <a:spcAft>
                <a:spcPts val="600"/>
              </a:spcAft>
              <a:buClr>
                <a:srgbClr val="078877"/>
              </a:buClr>
              <a:buChar char="●"/>
            </a:pPr>
            <a:r>
              <a:rPr lang="ru-RU"/>
              <a:t>Образец текста</a:t>
            </a:r>
          </a:p>
          <a:p>
            <a:pPr marL="342831" lvl="1" indent="-166655" defTabSz="914217">
              <a:spcAft>
                <a:spcPts val="600"/>
              </a:spcAft>
              <a:buClr>
                <a:srgbClr val="078877"/>
              </a:buClr>
              <a:buChar char="●"/>
            </a:pPr>
            <a:r>
              <a:rPr lang="ru-RU"/>
              <a:t>Второй уровень</a:t>
            </a:r>
          </a:p>
          <a:p>
            <a:pPr marL="342831" lvl="2" indent="-166655" defTabSz="914217">
              <a:spcAft>
                <a:spcPts val="600"/>
              </a:spcAft>
              <a:buClr>
                <a:srgbClr val="078877"/>
              </a:buClr>
              <a:buChar char="●"/>
            </a:pPr>
            <a:r>
              <a:rPr lang="ru-RU"/>
              <a:t>Третий уровень</a:t>
            </a:r>
          </a:p>
          <a:p>
            <a:pPr marL="342831" lvl="3" indent="-166655" defTabSz="914217">
              <a:spcAft>
                <a:spcPts val="600"/>
              </a:spcAft>
              <a:buClr>
                <a:srgbClr val="078877"/>
              </a:buClr>
              <a:buChar char="●"/>
            </a:pPr>
            <a:r>
              <a:rPr lang="ru-RU"/>
              <a:t>Четвертый уровень</a:t>
            </a:r>
          </a:p>
          <a:p>
            <a:pPr marL="342831" lvl="4" indent="-166655" defTabSz="914217">
              <a:spcAft>
                <a:spcPts val="600"/>
              </a:spcAft>
              <a:buClr>
                <a:srgbClr val="078877"/>
              </a:buClr>
              <a:buChar char="●"/>
            </a:pPr>
            <a:r>
              <a:rPr lang="ru-RU"/>
              <a:t>Пятый уровень</a:t>
            </a:r>
            <a:endParaRPr lang="ru-RU" dirty="0"/>
          </a:p>
        </p:txBody>
      </p:sp>
      <p:sp>
        <p:nvSpPr>
          <p:cNvPr id="7" name="Номер слайда 5">
            <a:extLst>
              <a:ext uri="{FF2B5EF4-FFF2-40B4-BE49-F238E27FC236}">
                <a16:creationId xmlns:a16="http://schemas.microsoft.com/office/drawing/2014/main" id="{8CC05590-56D0-4ADE-91CE-F653CE7BB4F8}"/>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B75B615-1464-43DC-825C-15DD385AEE9F}" type="slidenum">
              <a:rPr lang="ru-RU" altLang="ru-RU" smtClean="0"/>
              <a:pPr/>
              <a:t>‹#›</a:t>
            </a:fld>
            <a:endParaRPr lang="ru-RU" altLang="ru-RU"/>
          </a:p>
        </p:txBody>
      </p:sp>
      <p:pic>
        <p:nvPicPr>
          <p:cNvPr id="8" name="Рисунок 7">
            <a:extLst>
              <a:ext uri="{FF2B5EF4-FFF2-40B4-BE49-F238E27FC236}">
                <a16:creationId xmlns:a16="http://schemas.microsoft.com/office/drawing/2014/main" id="{5148716C-648C-49E2-BF08-FC036A6FCC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5065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91680" y="505619"/>
            <a:ext cx="6300192" cy="7794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defRPr lang="ru-RU" sz="2800" dirty="0">
                <a:solidFill>
                  <a:srgbClr val="078777"/>
                </a:solidFill>
              </a:defRPr>
            </a:lvl1pPr>
          </a:lstStyle>
          <a:p>
            <a:pPr lvl="0" eaLnBrk="1" hangingPunct="1"/>
            <a:r>
              <a:rPr lang="ru-RU" dirty="0"/>
              <a:t>ОБРАЗЕЦ ЗАГОЛОВКА</a:t>
            </a:r>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1608932156"/>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A6FE3494-B954-4E2D-BC86-4DAAB4E8F16B}"/>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3271014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 name="Заголовок 1">
            <a:extLst>
              <a:ext uri="{FF2B5EF4-FFF2-40B4-BE49-F238E27FC236}">
                <a16:creationId xmlns:a16="http://schemas.microsoft.com/office/drawing/2014/main" id="{249464DA-E199-45F6-BEE2-6014BCC2ED1A}"/>
              </a:ext>
            </a:extLst>
          </p:cNvPr>
          <p:cNvSpPr>
            <a:spLocks noGrp="1"/>
          </p:cNvSpPr>
          <p:nvPr>
            <p:ph type="title" hasCustomPrompt="1"/>
          </p:nvPr>
        </p:nvSpPr>
        <p:spPr>
          <a:xfrm>
            <a:off x="1268177" y="336097"/>
            <a:ext cx="6607646" cy="55925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3" name="Текст 2">
            <a:extLst>
              <a:ext uri="{FF2B5EF4-FFF2-40B4-BE49-F238E27FC236}">
                <a16:creationId xmlns:a16="http://schemas.microsoft.com/office/drawing/2014/main" id="{FB4CE36C-5F7F-4FE7-9FBE-02FD9C7E5E72}"/>
              </a:ext>
            </a:extLst>
          </p:cNvPr>
          <p:cNvSpPr>
            <a:spLocks noGrp="1"/>
          </p:cNvSpPr>
          <p:nvPr>
            <p:ph type="body" sz="quarter" idx="11" hasCustomPrompt="1"/>
          </p:nvPr>
        </p:nvSpPr>
        <p:spPr>
          <a:xfrm>
            <a:off x="521494" y="2721702"/>
            <a:ext cx="3852862" cy="3095922"/>
          </a:xfrm>
          <a:prstGeom prst="flowChartOffpageConnector">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44000" tIns="36000" rIns="360000" bIns="36000" numCol="1" rtlCol="0" anchor="ctr" anchorCtr="0" compatLnSpc="1">
            <a:prstTxWarp prst="textNoShape">
              <a:avLst/>
            </a:prstTxWarp>
            <a:normAutofit/>
          </a:bodyPr>
          <a:lstStyle>
            <a:lvl1pPr>
              <a:defRPr lang="ru-RU" sz="2800" b="1" smtClean="0">
                <a:latin typeface="+mj-lt"/>
              </a:defRPr>
            </a:lvl1pPr>
            <a:lvl2pPr marL="514350" indent="-171450">
              <a:buClr>
                <a:srgbClr val="078777"/>
              </a:buClr>
              <a:buFont typeface="Arial Narrow" panose="020B0606020202030204" pitchFamily="34" charset="0"/>
              <a:buChar char="●"/>
              <a:defRPr lang="ru-RU" sz="2400" smtClean="0"/>
            </a:lvl2pPr>
            <a:lvl3pPr>
              <a:defRPr lang="ru-RU" smtClean="0"/>
            </a:lvl3pPr>
            <a:lvl4pPr>
              <a:defRPr lang="ru-RU" smtClean="0"/>
            </a:lvl4pPr>
            <a:lvl5pPr>
              <a:defRPr lang="ru-RU"/>
            </a:lvl5pPr>
          </a:lstStyle>
          <a:p>
            <a:pPr marL="82550"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p:txBody>
      </p:sp>
      <p:sp>
        <p:nvSpPr>
          <p:cNvPr id="9" name="Текст 8">
            <a:extLst>
              <a:ext uri="{FF2B5EF4-FFF2-40B4-BE49-F238E27FC236}">
                <a16:creationId xmlns:a16="http://schemas.microsoft.com/office/drawing/2014/main" id="{87815869-68BF-4601-A075-D3FAEB0B2542}"/>
              </a:ext>
            </a:extLst>
          </p:cNvPr>
          <p:cNvSpPr>
            <a:spLocks noGrp="1"/>
          </p:cNvSpPr>
          <p:nvPr>
            <p:ph type="body" sz="quarter" idx="12" hasCustomPrompt="1"/>
          </p:nvPr>
        </p:nvSpPr>
        <p:spPr>
          <a:xfrm>
            <a:off x="755650" y="1196975"/>
            <a:ext cx="7667625" cy="935881"/>
          </a:xfrm>
          <a:solidFill>
            <a:schemeClr val="bg1">
              <a:alpha val="27000"/>
            </a:schemeClr>
          </a:solidFill>
          <a:ln w="3810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80000" tIns="36000" rIns="36000" bIns="36000" numCol="1" rtlCol="0" anchor="ctr" anchorCtr="0" compatLnSpc="1">
            <a:prstTxWarp prst="textNoShape">
              <a:avLst/>
            </a:prstTxWarp>
            <a:noAutofit/>
          </a:bodyPr>
          <a:lstStyle>
            <a:lvl1pPr marL="0">
              <a:spcBef>
                <a:spcPts val="0"/>
              </a:spcBef>
              <a:spcAft>
                <a:spcPts val="0"/>
              </a:spcAft>
              <a:defRPr lang="ru-RU" sz="2600" b="1" i="1" smtClean="0">
                <a:solidFill>
                  <a:srgbClr val="078777"/>
                </a:solidFill>
                <a:latin typeface="Arial Narrow" panose="020B0606020202030204" pitchFamily="34" charset="0"/>
                <a:ea typeface="+mj-ea"/>
                <a:cs typeface="Arial" panose="020B0604020202020204" pitchFamily="34" charset="0"/>
              </a:defRPr>
            </a:lvl1pPr>
            <a:lvl2pPr marL="0" indent="0">
              <a:spcBef>
                <a:spcPts val="0"/>
              </a:spcBef>
              <a:spcAft>
                <a:spcPts val="0"/>
              </a:spcAft>
              <a:buNone/>
              <a:defRPr lang="ru-RU" sz="2400" i="1" smtClean="0">
                <a:solidFill>
                  <a:srgbClr val="078777"/>
                </a:solidFill>
              </a:defRPr>
            </a:lvl2pPr>
            <a:lvl3pPr>
              <a:defRPr lang="ru-RU" smtClean="0"/>
            </a:lvl3pPr>
            <a:lvl4pPr>
              <a:defRPr lang="ru-RU" smtClean="0"/>
            </a:lvl4pPr>
            <a:lvl5pPr>
              <a:defRPr lang="ru-RU"/>
            </a:lvl5pPr>
          </a:lstStyle>
          <a:p>
            <a:pPr marL="0" lvl="0" indent="0" algn="ctr" fontAlgn="auto">
              <a:spcBef>
                <a:spcPct val="0"/>
              </a:spcBef>
              <a:spcAft>
                <a:spcPts val="0"/>
              </a:spcAft>
              <a:buNone/>
            </a:pPr>
            <a:r>
              <a:rPr lang="ru-RU" dirty="0"/>
              <a:t>ОБРАЗЕЦ ТЕКСТА</a:t>
            </a:r>
          </a:p>
          <a:p>
            <a:pPr lvl="1" eaLnBrk="0" hangingPunct="0"/>
            <a:r>
              <a:rPr lang="ru-RU" dirty="0"/>
              <a:t>Второй уровень</a:t>
            </a:r>
          </a:p>
        </p:txBody>
      </p:sp>
      <p:sp>
        <p:nvSpPr>
          <p:cNvPr id="10" name="Номер слайда 5">
            <a:extLst>
              <a:ext uri="{FF2B5EF4-FFF2-40B4-BE49-F238E27FC236}">
                <a16:creationId xmlns:a16="http://schemas.microsoft.com/office/drawing/2014/main" id="{BE7DFC45-416A-49B8-81F5-21BD00A1AB2D}"/>
              </a:ext>
            </a:extLst>
          </p:cNvPr>
          <p:cNvSpPr>
            <a:spLocks noGrp="1"/>
          </p:cNvSpPr>
          <p:nvPr>
            <p:ph type="sldNum" sz="quarter" idx="10"/>
          </p:nvPr>
        </p:nvSpPr>
        <p:spPr>
          <a:xfrm flipH="1">
            <a:off x="8424000" y="6406470"/>
            <a:ext cx="720000" cy="365125"/>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12" name="Рисунок 11">
            <a:extLst>
              <a:ext uri="{FF2B5EF4-FFF2-40B4-BE49-F238E27FC236}">
                <a16:creationId xmlns:a16="http://schemas.microsoft.com/office/drawing/2014/main" id="{50ABB4AC-A7B3-4F54-A0D0-B0ED119DB6CF}"/>
              </a:ext>
            </a:extLst>
          </p:cNvPr>
          <p:cNvSpPr>
            <a:spLocks noGrp="1"/>
          </p:cNvSpPr>
          <p:nvPr>
            <p:ph type="pic" sz="quarter" idx="13"/>
          </p:nvPr>
        </p:nvSpPr>
        <p:spPr>
          <a:xfrm>
            <a:off x="5256213" y="2720975"/>
            <a:ext cx="3167062" cy="3300413"/>
          </a:xfrm>
        </p:spPr>
        <p:txBody>
          <a:bodyPr/>
          <a:lstStyle>
            <a:lvl1pPr marL="0" indent="0">
              <a:buNone/>
              <a:defRPr/>
            </a:lvl1pPr>
          </a:lstStyle>
          <a:p>
            <a:r>
              <a:rPr lang="ru-RU"/>
              <a:t>Вставка рисунка</a:t>
            </a:r>
          </a:p>
        </p:txBody>
      </p:sp>
    </p:spTree>
    <p:extLst>
      <p:ext uri="{BB962C8B-B14F-4D97-AF65-F5344CB8AC3E}">
        <p14:creationId xmlns:p14="http://schemas.microsoft.com/office/powerpoint/2010/main" val="902445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2_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lang="ru-RU"/>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23">
            <a:extLst>
              <a:ext uri="{FF2B5EF4-FFF2-40B4-BE49-F238E27FC236}">
                <a16:creationId xmlns:a16="http://schemas.microsoft.com/office/drawing/2014/main" id="{9FF9C3FF-C2D2-457E-8D76-8C979EF6E516}"/>
              </a:ext>
            </a:extLst>
          </p:cNvPr>
          <p:cNvSpPr>
            <a:spLocks noGrp="1"/>
          </p:cNvSpPr>
          <p:nvPr>
            <p:ph type="dt" sz="half" idx="10"/>
          </p:nvPr>
        </p:nvSpPr>
        <p:spPr/>
        <p:txBody>
          <a:bodyPr/>
          <a:lstStyle>
            <a:lvl1pPr>
              <a:defRPr/>
            </a:lvl1pPr>
          </a:lstStyle>
          <a:p>
            <a:pPr>
              <a:defRPr/>
            </a:pPr>
            <a:endParaRPr lang="ru-RU" dirty="0"/>
          </a:p>
        </p:txBody>
      </p:sp>
      <p:sp>
        <p:nvSpPr>
          <p:cNvPr id="6" name="Нижний колонтитул 9">
            <a:extLst>
              <a:ext uri="{FF2B5EF4-FFF2-40B4-BE49-F238E27FC236}">
                <a16:creationId xmlns:a16="http://schemas.microsoft.com/office/drawing/2014/main" id="{19CD9DCE-95BB-4CF9-A7B9-0613C487DE9E}"/>
              </a:ext>
            </a:extLst>
          </p:cNvPr>
          <p:cNvSpPr>
            <a:spLocks noGrp="1"/>
          </p:cNvSpPr>
          <p:nvPr>
            <p:ph type="ftr" sz="quarter" idx="11"/>
          </p:nvPr>
        </p:nvSpPr>
        <p:spPr/>
        <p:txBody>
          <a:bodyPr/>
          <a:lstStyle>
            <a:lvl1pPr>
              <a:defRPr/>
            </a:lvl1pPr>
          </a:lstStyle>
          <a:p>
            <a:pPr>
              <a:defRPr/>
            </a:pPr>
            <a:endParaRPr lang="ru-RU"/>
          </a:p>
        </p:txBody>
      </p:sp>
      <p:sp>
        <p:nvSpPr>
          <p:cNvPr id="7" name="Номер слайда 21">
            <a:extLst>
              <a:ext uri="{FF2B5EF4-FFF2-40B4-BE49-F238E27FC236}">
                <a16:creationId xmlns:a16="http://schemas.microsoft.com/office/drawing/2014/main" id="{AD1B59D9-2397-4788-BB08-195EB4933A4D}"/>
              </a:ext>
            </a:extLst>
          </p:cNvPr>
          <p:cNvSpPr>
            <a:spLocks noGrp="1"/>
          </p:cNvSpPr>
          <p:nvPr>
            <p:ph type="sldNum" sz="quarter" idx="12"/>
          </p:nvPr>
        </p:nvSpPr>
        <p:spPr/>
        <p:txBody>
          <a:bodyPr/>
          <a:lstStyle>
            <a:lvl1pPr>
              <a:defRPr/>
            </a:lvl1pPr>
          </a:lstStyle>
          <a:p>
            <a:fld id="{4A207212-856C-4BBA-87D5-AAB3B59B2C19}" type="slidenum">
              <a:rPr lang="ru-RU" altLang="ru-RU"/>
              <a:pPr/>
              <a:t>‹#›</a:t>
            </a:fld>
            <a:endParaRPr lang="ru-RU" altLang="ru-RU"/>
          </a:p>
        </p:txBody>
      </p:sp>
    </p:spTree>
    <p:extLst>
      <p:ext uri="{BB962C8B-B14F-4D97-AF65-F5344CB8AC3E}">
        <p14:creationId xmlns:p14="http://schemas.microsoft.com/office/powerpoint/2010/main" val="1085588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1143001" y="1422124"/>
            <a:ext cx="6858000" cy="2387600"/>
          </a:xfrm>
        </p:spPr>
        <p:txBody>
          <a:bodyPr lIns="0" tIns="0" rIns="0" bIns="0" anchor="ctr" anchorCtr="0">
            <a:noAutofit/>
          </a:bodyPr>
          <a:lstStyle>
            <a:lvl1pPr algn="ctr">
              <a:defRPr sz="36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3" name="Подзаголовок 2"/>
          <p:cNvSpPr>
            <a:spLocks noGrp="1"/>
          </p:cNvSpPr>
          <p:nvPr>
            <p:ph type="subTitle" idx="1"/>
          </p:nvPr>
        </p:nvSpPr>
        <p:spPr>
          <a:xfrm>
            <a:off x="1116217" y="4436879"/>
            <a:ext cx="6858000" cy="5039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marL="0" marR="0" indent="0" algn="ctr" defTabSz="685663" rtl="0" eaLnBrk="1" fontAlgn="base" latinLnBrk="0" hangingPunct="1">
              <a:lnSpc>
                <a:spcPct val="90000"/>
              </a:lnSpc>
              <a:spcBef>
                <a:spcPts val="750"/>
              </a:spcBef>
              <a:spcAft>
                <a:spcPct val="0"/>
              </a:spcAft>
              <a:buClrTx/>
              <a:buSzTx/>
              <a:buFont typeface="Arial" panose="020B0604020202020204" pitchFamily="34" charset="0"/>
              <a:buNone/>
              <a:tabLst/>
              <a:defRPr lang="ru-RU" sz="2400" b="1" u="sng" dirty="0">
                <a:solidFill>
                  <a:srgbClr val="078777"/>
                </a:solidFill>
                <a:latin typeface="Arial Narrow" panose="020B0606020202030204" pitchFamily="34" charset="0"/>
              </a:defRPr>
            </a:lvl1pPr>
          </a:lstStyle>
          <a:p>
            <a:pPr marL="0" marR="0" lvl="0" indent="0" algn="r" defTabSz="685663" rtl="0" eaLnBrk="1" fontAlgn="base" latinLnBrk="0" hangingPunct="1">
              <a:lnSpc>
                <a:spcPct val="90000"/>
              </a:lnSpc>
              <a:spcBef>
                <a:spcPts val="750"/>
              </a:spcBef>
              <a:spcAft>
                <a:spcPct val="0"/>
              </a:spcAft>
              <a:buClrTx/>
              <a:buSzTx/>
              <a:buFont typeface="Arial" panose="020B0604020202020204" pitchFamily="34" charset="0"/>
              <a:buNone/>
              <a:tabLst/>
              <a:defRPr/>
            </a:pPr>
            <a:r>
              <a:rPr lang="ru-RU"/>
              <a:t>Образец подзаголовка</a:t>
            </a:r>
            <a:endParaRPr lang="ru-RU" dirty="0"/>
          </a:p>
        </p:txBody>
      </p:sp>
      <p:sp>
        <p:nvSpPr>
          <p:cNvPr id="4" name="Дата 3">
            <a:extLst>
              <a:ext uri="{FF2B5EF4-FFF2-40B4-BE49-F238E27FC236}">
                <a16:creationId xmlns:a16="http://schemas.microsoft.com/office/drawing/2014/main" id="{FCD36607-4973-49D4-A1EE-5A40CBF57A10}"/>
              </a:ext>
            </a:extLst>
          </p:cNvPr>
          <p:cNvSpPr>
            <a:spLocks noGrp="1"/>
          </p:cNvSpPr>
          <p:nvPr>
            <p:ph type="dt" sz="half" idx="10"/>
          </p:nvPr>
        </p:nvSpPr>
        <p:spPr/>
        <p:txBody>
          <a:bodyPr/>
          <a:lstStyle>
            <a:lvl1pPr>
              <a:defRPr/>
            </a:lvl1pPr>
          </a:lstStyle>
          <a:p>
            <a:pPr>
              <a:defRPr/>
            </a:pPr>
            <a:endParaRPr lang="ru-RU" dirty="0"/>
          </a:p>
        </p:txBody>
      </p:sp>
      <p:sp>
        <p:nvSpPr>
          <p:cNvPr id="5" name="Заголовок 1">
            <a:extLst>
              <a:ext uri="{FF2B5EF4-FFF2-40B4-BE49-F238E27FC236}">
                <a16:creationId xmlns:a16="http://schemas.microsoft.com/office/drawing/2014/main" id="{D113D74F-B470-49B0-B338-F59BC2151F8D}"/>
              </a:ext>
            </a:extLst>
          </p:cNvPr>
          <p:cNvSpPr txBox="1">
            <a:spLocks noChangeArrowheads="1"/>
          </p:cNvSpPr>
          <p:nvPr/>
        </p:nvSpPr>
        <p:spPr bwMode="auto">
          <a:xfrm>
            <a:off x="1673146" y="227659"/>
            <a:ext cx="7128000" cy="607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685800">
              <a:lnSpc>
                <a:spcPct val="90000"/>
              </a:lnSpc>
              <a:spcBef>
                <a:spcPts val="750"/>
              </a:spcBef>
              <a:buFont typeface="Arial" panose="020B0604020202020204" pitchFamily="34" charset="0"/>
              <a:buChar char="•"/>
              <a:defRPr sz="2100">
                <a:solidFill>
                  <a:schemeClr val="tx1"/>
                </a:solidFill>
                <a:latin typeface="Arial Narrow" panose="020B0606020202030204" pitchFamily="34" charset="0"/>
              </a:defRPr>
            </a:lvl1pPr>
            <a:lvl2pPr marL="342900" defTabSz="685800">
              <a:lnSpc>
                <a:spcPct val="90000"/>
              </a:lnSpc>
              <a:spcBef>
                <a:spcPts val="375"/>
              </a:spcBef>
              <a:buFont typeface="Arial" panose="020B0604020202020204" pitchFamily="34" charset="0"/>
              <a:buChar char="•"/>
              <a:defRPr>
                <a:solidFill>
                  <a:schemeClr val="tx1"/>
                </a:solidFill>
                <a:latin typeface="Arial Narrow" panose="020B0606020202030204" pitchFamily="34" charset="0"/>
              </a:defRPr>
            </a:lvl2pPr>
            <a:lvl3pPr marL="685800" defTabSz="685800">
              <a:lnSpc>
                <a:spcPct val="90000"/>
              </a:lnSpc>
              <a:spcBef>
                <a:spcPts val="375"/>
              </a:spcBef>
              <a:buFont typeface="Arial" panose="020B0604020202020204" pitchFamily="34" charset="0"/>
              <a:buChar char="•"/>
              <a:defRPr sz="1500">
                <a:solidFill>
                  <a:schemeClr val="tx1"/>
                </a:solidFill>
                <a:latin typeface="Arial Narrow" panose="020B0606020202030204" pitchFamily="34" charset="0"/>
              </a:defRPr>
            </a:lvl3pPr>
            <a:lvl4pPr marL="10287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4pPr>
            <a:lvl5pPr marL="1371600" defTabSz="685800">
              <a:lnSpc>
                <a:spcPct val="90000"/>
              </a:lnSpc>
              <a:spcBef>
                <a:spcPts val="375"/>
              </a:spcBef>
              <a:buFont typeface="Arial" panose="020B0604020202020204" pitchFamily="34" charset="0"/>
              <a:buChar char="•"/>
              <a:defRPr sz="1300">
                <a:solidFill>
                  <a:schemeClr val="tx1"/>
                </a:solidFill>
                <a:latin typeface="Arial Narrow" panose="020B0606020202030204" pitchFamily="34" charset="0"/>
              </a:defRPr>
            </a:lvl5pPr>
            <a:lvl6pPr marL="18288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6pPr>
            <a:lvl7pPr marL="22860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7pPr>
            <a:lvl8pPr marL="27432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8pPr>
            <a:lvl9pPr marL="32004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Arial Narrow" panose="020B0606020202030204" pitchFamily="34" charset="0"/>
              </a:defRPr>
            </a:lvl9pPr>
          </a:lstStyle>
          <a:p>
            <a:pPr algn="ctr">
              <a:spcBef>
                <a:spcPct val="0"/>
              </a:spcBef>
              <a:buFont typeface="Arial" panose="020B0604020202020204" pitchFamily="34" charset="0"/>
              <a:buNone/>
            </a:pPr>
            <a:r>
              <a:rPr lang="ru-RU" altLang="ru-RU" sz="1400" b="1" dirty="0">
                <a:solidFill>
                  <a:srgbClr val="078777"/>
                </a:solidFill>
              </a:rPr>
              <a:t>ИНСТИТУТ ОБЩЕСТВЕННОГО ЗДОРОВЬЯ </a:t>
            </a:r>
          </a:p>
          <a:p>
            <a:pPr algn="ctr">
              <a:spcBef>
                <a:spcPct val="0"/>
              </a:spcBef>
              <a:buFont typeface="Arial" panose="020B0604020202020204" pitchFamily="34" charset="0"/>
              <a:buNone/>
            </a:pPr>
            <a:r>
              <a:rPr lang="ru-RU" altLang="ru-RU" sz="1400" b="1" dirty="0">
                <a:solidFill>
                  <a:srgbClr val="078777"/>
                </a:solidFill>
              </a:rPr>
              <a:t>ВЫСШАЯ ШКОЛА МЕДИЦИНСКОЙ ГУМАНИТАРИСТИКИ</a:t>
            </a:r>
          </a:p>
        </p:txBody>
      </p:sp>
      <p:pic>
        <p:nvPicPr>
          <p:cNvPr id="6" name="Рисунок 2">
            <a:extLst>
              <a:ext uri="{FF2B5EF4-FFF2-40B4-BE49-F238E27FC236}">
                <a16:creationId xmlns:a16="http://schemas.microsoft.com/office/drawing/2014/main" id="{B2A05617-2DED-4768-8EEE-99D7DFD710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106993"/>
            <a:ext cx="1224000" cy="115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a:extLst>
              <a:ext uri="{FF2B5EF4-FFF2-40B4-BE49-F238E27FC236}">
                <a16:creationId xmlns:a16="http://schemas.microsoft.com/office/drawing/2014/main" id="{E77C9901-D682-48EA-BAB5-F35E1B51B92E}"/>
              </a:ext>
            </a:extLst>
          </p:cNvPr>
          <p:cNvSpPr/>
          <p:nvPr/>
        </p:nvSpPr>
        <p:spPr>
          <a:xfrm>
            <a:off x="1673146" y="854573"/>
            <a:ext cx="7128000" cy="258807"/>
          </a:xfrm>
          <a:prstGeom prst="rect">
            <a:avLst/>
          </a:prstGeom>
        </p:spPr>
        <p:txBody>
          <a:bodyPr wrap="square" lIns="0" tIns="0" rIns="0" bIns="0">
            <a:noAutofit/>
          </a:bodyPr>
          <a:lstStyle/>
          <a:p>
            <a:pPr>
              <a:lnSpc>
                <a:spcPct val="115000"/>
              </a:lnSpc>
              <a:tabLst>
                <a:tab pos="2628374" algn="l"/>
              </a:tabLst>
            </a:pPr>
            <a:r>
              <a:rPr lang="ru-RU" sz="1600" b="1" dirty="0">
                <a:solidFill>
                  <a:srgbClr val="078777"/>
                </a:solidFill>
                <a:latin typeface="+mj-lt"/>
                <a:cs typeface="Times New Roman" panose="02020603050405020304" pitchFamily="18" charset="0"/>
              </a:rPr>
              <a:t>КАФЕДРА ФИЛОСОФИИ, БИОЭТИКИ И ПРАВА С КУРСОМ СОЦИОЛОГИИ МЕДИЦИНЫ</a:t>
            </a:r>
          </a:p>
        </p:txBody>
      </p:sp>
      <p:sp>
        <p:nvSpPr>
          <p:cNvPr id="8" name="Овал 7">
            <a:extLst>
              <a:ext uri="{FF2B5EF4-FFF2-40B4-BE49-F238E27FC236}">
                <a16:creationId xmlns:a16="http://schemas.microsoft.com/office/drawing/2014/main" id="{DB3EB5C4-8132-43E6-8092-C42537889A31}"/>
              </a:ext>
            </a:extLst>
          </p:cNvPr>
          <p:cNvSpPr/>
          <p:nvPr/>
        </p:nvSpPr>
        <p:spPr>
          <a:xfrm flipV="1">
            <a:off x="1673146" y="766317"/>
            <a:ext cx="7128000" cy="36001"/>
          </a:xfrm>
          <a:prstGeom prst="ellipse">
            <a:avLst/>
          </a:prstGeom>
          <a:solidFill>
            <a:srgbClr val="0C847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ru-RU"/>
          </a:p>
        </p:txBody>
      </p:sp>
      <p:sp>
        <p:nvSpPr>
          <p:cNvPr id="11" name="Текст 10"/>
          <p:cNvSpPr>
            <a:spLocks noGrp="1"/>
          </p:cNvSpPr>
          <p:nvPr>
            <p:ph type="body" sz="quarter" idx="11"/>
          </p:nvPr>
        </p:nvSpPr>
        <p:spPr>
          <a:xfrm>
            <a:off x="1116216" y="5444757"/>
            <a:ext cx="6912362" cy="503121"/>
          </a:xfrm>
        </p:spPr>
        <p:txBody>
          <a:bodyPr/>
          <a:lstStyle>
            <a:lvl1pPr algn="ctr">
              <a:buNone/>
              <a:defRPr sz="2800" b="1">
                <a:solidFill>
                  <a:srgbClr val="078777"/>
                </a:solidFill>
              </a:defRPr>
            </a:lvl1pPr>
          </a:lstStyle>
          <a:p>
            <a:pPr lvl="0"/>
            <a:r>
              <a:rPr lang="ru-RU"/>
              <a:t>Образец текста</a:t>
            </a:r>
          </a:p>
        </p:txBody>
      </p:sp>
    </p:spTree>
    <p:extLst>
      <p:ext uri="{BB962C8B-B14F-4D97-AF65-F5344CB8AC3E}">
        <p14:creationId xmlns:p14="http://schemas.microsoft.com/office/powerpoint/2010/main" val="19357796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8350A71D-5C1E-40DC-AF81-4D80599D85BA}"/>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5" name="Рисунок 7">
            <a:extLst>
              <a:ext uri="{FF2B5EF4-FFF2-40B4-BE49-F238E27FC236}">
                <a16:creationId xmlns:a16="http://schemas.microsoft.com/office/drawing/2014/main" id="{5148716C-648C-49E2-BF08-FC036A6FCC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628650" y="365128"/>
            <a:ext cx="7886700" cy="602414"/>
          </a:xfrm>
        </p:spPr>
        <p:txBody>
          <a:bodyPr lIns="0" tIns="0" rIns="0" bIns="0">
            <a:noAutofit/>
          </a:bodyPr>
          <a:lstStyle>
            <a:lvl1pPr algn="ctr">
              <a:defRPr sz="2800" b="1" cap="all" baseline="0">
                <a:solidFill>
                  <a:srgbClr val="078777"/>
                </a:solidFill>
                <a:latin typeface="Arial Narrow" panose="020B0606020202030204" pitchFamily="34" charset="0"/>
                <a:cs typeface="Arial" panose="020B0604020202020204" pitchFamily="34" charset="0"/>
              </a:defRPr>
            </a:lvl1pPr>
          </a:lstStyle>
          <a:p>
            <a:r>
              <a:rPr lang="ru-RU"/>
              <a:t>Образец заголовка</a:t>
            </a:r>
            <a:endParaRPr lang="ru-RU" dirty="0"/>
          </a:p>
        </p:txBody>
      </p:sp>
      <p:sp>
        <p:nvSpPr>
          <p:cNvPr id="3" name="Объект 2"/>
          <p:cNvSpPr>
            <a:spLocks noGrp="1"/>
          </p:cNvSpPr>
          <p:nvPr>
            <p:ph idx="1"/>
          </p:nvPr>
        </p:nvSpPr>
        <p:spPr>
          <a:xfrm flipH="1">
            <a:off x="628650" y="1536890"/>
            <a:ext cx="7886700" cy="3763885"/>
          </a:xfrm>
          <a:prstGeom prst="snipRound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2700000" algn="tl" rotWithShape="0">
              <a:prstClr val="black">
                <a:alpha val="40000"/>
              </a:prstClr>
            </a:outerShdw>
          </a:effectLst>
        </p:spPr>
        <p:txBody>
          <a:bodyPr vert="horz" wrap="square" lIns="35993" tIns="0" rIns="35993" bIns="0" numCol="1" rtlCol="0" anchor="ctr" anchorCtr="0" compatLnSpc="1">
            <a:prstTxWarp prst="textNoShape">
              <a:avLst/>
            </a:prstTxWarp>
            <a:noAutofit/>
          </a:bodyPr>
          <a:lstStyle>
            <a:lvl1pPr marL="633285" indent="-457109">
              <a:buClr>
                <a:srgbClr val="078777"/>
              </a:buClr>
              <a:buFontTx/>
              <a:buChar char="●"/>
              <a:defRPr lang="ru-RU" sz="2600" smtClean="0"/>
            </a:lvl1pPr>
            <a:lvl2pPr marL="514247" indent="-171416">
              <a:buClr>
                <a:srgbClr val="078777"/>
              </a:buClr>
              <a:buFontTx/>
              <a:buChar char="●"/>
              <a:defRPr lang="ru-RU" smtClean="0">
                <a:latin typeface="Arial Narrow" panose="020B0606020202030204" pitchFamily="34" charset="0"/>
              </a:defRPr>
            </a:lvl2pPr>
            <a:lvl3pPr marL="857079" indent="-171416">
              <a:buClr>
                <a:srgbClr val="078777"/>
              </a:buClr>
              <a:buFontTx/>
              <a:buChar char="●"/>
              <a:defRPr lang="ru-RU" smtClean="0">
                <a:latin typeface="Arial Narrow" panose="020B0606020202030204" pitchFamily="34" charset="0"/>
              </a:defRPr>
            </a:lvl3pPr>
            <a:lvl4pPr marL="1199910" indent="-171416">
              <a:buClr>
                <a:srgbClr val="078777"/>
              </a:buClr>
              <a:buFontTx/>
              <a:buChar char="●"/>
              <a:defRPr lang="ru-RU" smtClean="0">
                <a:latin typeface="Arial Narrow" panose="020B0606020202030204" pitchFamily="34" charset="0"/>
              </a:defRPr>
            </a:lvl4pPr>
            <a:lvl5pPr marL="1542741" indent="-171416">
              <a:buClr>
                <a:srgbClr val="078777"/>
              </a:buClr>
              <a:buFontTx/>
              <a:buChar char="●"/>
              <a:defRPr lang="ru-RU" dirty="0">
                <a:latin typeface="Arial Narrow" panose="020B0606020202030204" pitchFamily="34" charset="0"/>
              </a:defRPr>
            </a:lvl5pPr>
          </a:lstStyle>
          <a:p>
            <a:pPr marL="342831" lvl="0" indent="-166655" defTabSz="914217">
              <a:spcAft>
                <a:spcPts val="600"/>
              </a:spcAft>
              <a:buClr>
                <a:srgbClr val="078877"/>
              </a:buClr>
              <a:buChar char="●"/>
            </a:pPr>
            <a:r>
              <a:rPr lang="ru-RU"/>
              <a:t>Образец текста</a:t>
            </a:r>
          </a:p>
          <a:p>
            <a:pPr marL="342831" lvl="1" indent="-166655" defTabSz="914217">
              <a:spcAft>
                <a:spcPts val="600"/>
              </a:spcAft>
              <a:buClr>
                <a:srgbClr val="078877"/>
              </a:buClr>
              <a:buChar char="●"/>
            </a:pPr>
            <a:r>
              <a:rPr lang="ru-RU"/>
              <a:t>Второй уровень</a:t>
            </a:r>
          </a:p>
          <a:p>
            <a:pPr marL="342831" lvl="2" indent="-166655" defTabSz="914217">
              <a:spcAft>
                <a:spcPts val="600"/>
              </a:spcAft>
              <a:buClr>
                <a:srgbClr val="078877"/>
              </a:buClr>
              <a:buChar char="●"/>
            </a:pPr>
            <a:r>
              <a:rPr lang="ru-RU"/>
              <a:t>Третий уровень</a:t>
            </a:r>
          </a:p>
          <a:p>
            <a:pPr marL="342831" lvl="3" indent="-166655" defTabSz="914217">
              <a:spcAft>
                <a:spcPts val="600"/>
              </a:spcAft>
              <a:buClr>
                <a:srgbClr val="078877"/>
              </a:buClr>
              <a:buChar char="●"/>
            </a:pPr>
            <a:r>
              <a:rPr lang="ru-RU"/>
              <a:t>Четвертый уровень</a:t>
            </a:r>
          </a:p>
          <a:p>
            <a:pPr marL="342831" lvl="4" indent="-166655" defTabSz="914217">
              <a:spcAft>
                <a:spcPts val="600"/>
              </a:spcAft>
              <a:buClr>
                <a:srgbClr val="078877"/>
              </a:buClr>
              <a:buChar char="●"/>
            </a:pPr>
            <a:r>
              <a:rPr lang="ru-RU"/>
              <a:t>Пятый уровень</a:t>
            </a:r>
            <a:endParaRPr lang="ru-RU" dirty="0"/>
          </a:p>
        </p:txBody>
      </p:sp>
      <p:sp>
        <p:nvSpPr>
          <p:cNvPr id="7" name="Номер слайда 5">
            <a:extLst>
              <a:ext uri="{FF2B5EF4-FFF2-40B4-BE49-F238E27FC236}">
                <a16:creationId xmlns:a16="http://schemas.microsoft.com/office/drawing/2014/main" id="{8CC05590-56D0-4ADE-91CE-F653CE7BB4F8}"/>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2C400AE3-AE6C-4E1D-856A-1FE8E6523B8A}" type="slidenum">
              <a:rPr lang="ru-RU" altLang="ru-RU" smtClean="0"/>
              <a:pPr/>
              <a:t>‹#›</a:t>
            </a:fld>
            <a:endParaRPr lang="ru-RU" altLang="ru-RU"/>
          </a:p>
        </p:txBody>
      </p:sp>
    </p:spTree>
    <p:extLst>
      <p:ext uri="{BB962C8B-B14F-4D97-AF65-F5344CB8AC3E}">
        <p14:creationId xmlns:p14="http://schemas.microsoft.com/office/powerpoint/2010/main" val="21622706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flipH="1">
            <a:off x="826594" y="2852937"/>
            <a:ext cx="7490814" cy="3168351"/>
          </a:xfrm>
          <a:prstGeom prst="snip2Diag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633285" indent="-457109">
              <a:buFont typeface="Arial" panose="020B0604020202020204" pitchFamily="34" charset="0"/>
              <a:buChar char="•"/>
              <a:defRPr lang="ru-RU" sz="2600" kern="1200" dirty="0" smtClean="0">
                <a:solidFill>
                  <a:schemeClr val="tx1"/>
                </a:solidFill>
                <a:latin typeface="+mn-lt"/>
                <a:ea typeface="+mn-ea"/>
                <a:cs typeface="+mn-cs"/>
              </a:defRPr>
            </a:lvl1pPr>
          </a:lstStyle>
          <a:p>
            <a:pPr marL="342831" lvl="0" indent="-166655" algn="l" defTabSz="914217" rtl="0" eaLnBrk="1" fontAlgn="base" hangingPunct="1">
              <a:lnSpc>
                <a:spcPct val="90000"/>
              </a:lnSpc>
              <a:spcBef>
                <a:spcPts val="750"/>
              </a:spcBef>
              <a:spcAft>
                <a:spcPts val="600"/>
              </a:spcAft>
              <a:buClr>
                <a:srgbClr val="078877"/>
              </a:buClr>
              <a:buFontTx/>
              <a:buChar char="●"/>
            </a:pPr>
            <a:r>
              <a:rPr lang="ru-RU"/>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
        <p:nvSpPr>
          <p:cNvPr id="6" name="Заголовок 1">
            <a:extLst>
              <a:ext uri="{FF2B5EF4-FFF2-40B4-BE49-F238E27FC236}">
                <a16:creationId xmlns:a16="http://schemas.microsoft.com/office/drawing/2014/main" id="{094E4045-8FF9-457A-9AEC-8124C108F204}"/>
              </a:ext>
            </a:extLst>
          </p:cNvPr>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7" name="Текст 6">
            <a:extLst>
              <a:ext uri="{FF2B5EF4-FFF2-40B4-BE49-F238E27FC236}">
                <a16:creationId xmlns:a16="http://schemas.microsoft.com/office/drawing/2014/main" id="{FB75F66C-C6B6-4D19-96E9-7D69B6165A20}"/>
              </a:ext>
            </a:extLst>
          </p:cNvPr>
          <p:cNvSpPr>
            <a:spLocks noGrp="1"/>
          </p:cNvSpPr>
          <p:nvPr>
            <p:ph type="body" sz="quarter" idx="11"/>
          </p:nvPr>
        </p:nvSpPr>
        <p:spPr>
          <a:xfrm>
            <a:off x="827088" y="1412875"/>
            <a:ext cx="7416800"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a:defRPr lang="ru-RU" sz="2800" b="1" dirty="0" smtClean="0">
                <a:solidFill>
                  <a:srgbClr val="078777"/>
                </a:solidFill>
                <a:latin typeface="Arial Narrow" panose="020B0606020202030204" pitchFamily="34" charset="0"/>
                <a:ea typeface="+mj-ea"/>
                <a:cs typeface="Arial" panose="020B0604020202020204" pitchFamily="34" charset="0"/>
              </a:defRPr>
            </a:lvl1pPr>
            <a:lvl2pPr>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smtClean="0">
                <a:solidFill>
                  <a:srgbClr val="388E84"/>
                </a:solidFill>
                <a:latin typeface="Arial Narrow" panose="020B0606020202030204" pitchFamily="34" charset="0"/>
                <a:cs typeface="Arial" panose="020B0604020202020204" pitchFamily="34" charset="0"/>
              </a:defRPr>
            </a:lvl3pPr>
            <a:lvl4pPr>
              <a:defRPr lang="ru-RU" sz="3300" b="1"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marL="0" lvl="0" indent="0" algn="ctr" fontAlgn="auto">
              <a:spcBef>
                <a:spcPct val="0"/>
              </a:spcBef>
              <a:spcAft>
                <a:spcPts val="0"/>
              </a:spcAft>
              <a:buNone/>
            </a:pPr>
            <a:r>
              <a:rPr lang="ru-RU"/>
              <a:t>Образец текста</a:t>
            </a:r>
          </a:p>
          <a:p>
            <a:pPr marL="0" lvl="1" indent="0" algn="ctr" fontAlgn="auto">
              <a:spcBef>
                <a:spcPct val="0"/>
              </a:spcBef>
              <a:spcAft>
                <a:spcPts val="0"/>
              </a:spcAft>
              <a:buNone/>
            </a:pPr>
            <a:r>
              <a:rPr lang="ru-RU"/>
              <a:t>Второй уровень</a:t>
            </a:r>
          </a:p>
        </p:txBody>
      </p:sp>
    </p:spTree>
    <p:extLst>
      <p:ext uri="{BB962C8B-B14F-4D97-AF65-F5344CB8AC3E}">
        <p14:creationId xmlns:p14="http://schemas.microsoft.com/office/powerpoint/2010/main" val="12983150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4"/>
            <a:ext cx="7886700" cy="5587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3000929"/>
            <a:ext cx="7886700" cy="2592288"/>
          </a:xfrm>
          <a:prstGeom prst="snip2Same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514247" indent="-514247">
              <a:buClr>
                <a:srgbClr val="078777"/>
              </a:buClr>
              <a:buFont typeface="+mj-lt"/>
              <a:buAutoNum type="arabicPeriod"/>
              <a:defRPr lang="ru-RU" sz="2800" b="0" smtClean="0">
                <a:latin typeface="+mj-lt"/>
              </a:defRPr>
            </a:lvl1pPr>
            <a:lvl2pPr marL="857079" indent="-514247">
              <a:buClr>
                <a:srgbClr val="078777"/>
              </a:buClr>
              <a:buFont typeface="+mj-lt"/>
              <a:buAutoNum type="arabicPeriod"/>
              <a:defRPr lang="ru-RU" sz="2800" smtClean="0">
                <a:solidFill>
                  <a:schemeClr val="tx1">
                    <a:tint val="75000"/>
                  </a:schemeClr>
                </a:solidFill>
                <a:latin typeface="+mj-lt"/>
              </a:defRPr>
            </a:lvl2pPr>
          </a:lstStyle>
          <a:p>
            <a:pPr marL="431914" lvl="0" indent="-431914" defTabSz="251950">
              <a:spcBef>
                <a:spcPts val="1200"/>
              </a:spcBef>
              <a:spcAft>
                <a:spcPts val="0"/>
              </a:spcAft>
              <a:buClr>
                <a:srgbClr val="078877"/>
              </a:buClr>
              <a:buFont typeface="+mj-lt"/>
              <a:buAutoNum type="arabicPeriod"/>
            </a:pPr>
            <a:r>
              <a:rPr lang="ru-RU"/>
              <a:t>Образец текста</a:t>
            </a:r>
          </a:p>
          <a:p>
            <a:pPr marL="431914" lvl="1" indent="-431914" defTabSz="251950">
              <a:spcBef>
                <a:spcPts val="1200"/>
              </a:spcBef>
              <a:spcAft>
                <a:spcPts val="0"/>
              </a:spcAft>
              <a:buClr>
                <a:srgbClr val="078877"/>
              </a:buClr>
              <a:buFont typeface="+mj-lt"/>
              <a:buAutoNum type="arabicPeriod"/>
            </a:pPr>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424001" y="635635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
        <p:nvSpPr>
          <p:cNvPr id="8" name="Объект 7">
            <a:extLst>
              <a:ext uri="{FF2B5EF4-FFF2-40B4-BE49-F238E27FC236}">
                <a16:creationId xmlns:a16="http://schemas.microsoft.com/office/drawing/2014/main" id="{F09701AA-CC4F-4533-BA8F-6782560F67E6}"/>
              </a:ext>
            </a:extLst>
          </p:cNvPr>
          <p:cNvSpPr>
            <a:spLocks noGrp="1"/>
          </p:cNvSpPr>
          <p:nvPr>
            <p:ph sz="quarter" idx="11"/>
          </p:nvPr>
        </p:nvSpPr>
        <p:spPr>
          <a:xfrm>
            <a:off x="1025525" y="1446135"/>
            <a:ext cx="7092950" cy="779463"/>
          </a:xfrm>
          <a:solidFill>
            <a:schemeClr val="bg1">
              <a:alpha val="27000"/>
            </a:schemeClr>
          </a:solidFill>
          <a:ln w="57150">
            <a:gradFill flip="none" rotWithShape="1">
              <a:gsLst>
                <a:gs pos="0">
                  <a:schemeClr val="bg1">
                    <a:lumMod val="95000"/>
                    <a:alpha val="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07978" tIns="107978" rIns="107978" bIns="107978" numCol="1" rtlCol="0" anchor="ctr" anchorCtr="0" compatLnSpc="1">
            <a:prstTxWarp prst="textNoShape">
              <a:avLst/>
            </a:prstTxWarp>
            <a:noAutofit/>
          </a:bodyPr>
          <a:lstStyle>
            <a:lvl1pPr marL="0" indent="0" algn="ctr">
              <a:spcBef>
                <a:spcPts val="0"/>
              </a:spcBef>
              <a:spcAft>
                <a:spcPts val="0"/>
              </a:spcAft>
              <a:buFontTx/>
              <a:buNone/>
              <a:defRPr lang="ru-RU" sz="2800" b="1" i="1" smtClean="0">
                <a:solidFill>
                  <a:srgbClr val="078777"/>
                </a:solidFill>
                <a:latin typeface="Arial Narrow" panose="020B0606020202030204" pitchFamily="34" charset="0"/>
                <a:ea typeface="+mj-ea"/>
                <a:cs typeface="Arial" panose="020B0604020202020204" pitchFamily="34" charset="0"/>
              </a:defRPr>
            </a:lvl1pPr>
            <a:lvl2pPr marL="0" indent="0" algn="ctr">
              <a:spcBef>
                <a:spcPts val="0"/>
              </a:spcBef>
              <a:spcAft>
                <a:spcPts val="0"/>
              </a:spcAft>
              <a:buFontTx/>
              <a:buNone/>
              <a:defRPr lang="ru-RU" sz="2000" b="1" i="1" smtClean="0">
                <a:solidFill>
                  <a:srgbClr val="078777"/>
                </a:solidFill>
                <a:latin typeface="Arial Narrow" panose="020B0606020202030204" pitchFamily="34" charset="0"/>
              </a:defRPr>
            </a:lvl2pPr>
            <a:lvl3pPr marL="0" indent="0" algn="ctr">
              <a:spcBef>
                <a:spcPts val="0"/>
              </a:spcBef>
              <a:spcAft>
                <a:spcPts val="0"/>
              </a:spcAft>
              <a:buFontTx/>
              <a:buNone/>
              <a:defRPr lang="ru-RU" sz="2000" b="1" i="1" smtClean="0">
                <a:solidFill>
                  <a:srgbClr val="078777"/>
                </a:solidFill>
                <a:latin typeface="Arial Narrow" panose="020B0606020202030204" pitchFamily="34" charset="0"/>
              </a:defRPr>
            </a:lvl3pPr>
            <a:lvl4pPr marL="0" indent="0" algn="ctr">
              <a:spcBef>
                <a:spcPts val="0"/>
              </a:spcBef>
              <a:spcAft>
                <a:spcPts val="0"/>
              </a:spcAft>
              <a:buFontTx/>
              <a:buNone/>
              <a:defRPr lang="ru-RU" sz="2000" b="1" i="1" smtClean="0">
                <a:solidFill>
                  <a:srgbClr val="078777"/>
                </a:solidFill>
                <a:latin typeface="Arial Narrow" panose="020B0606020202030204" pitchFamily="34" charset="0"/>
              </a:defRPr>
            </a:lvl4pPr>
            <a:lvl5pPr marL="0" indent="0" algn="ctr">
              <a:spcBef>
                <a:spcPts val="0"/>
              </a:spcBef>
              <a:spcAft>
                <a:spcPts val="0"/>
              </a:spcAft>
              <a:buFontTx/>
              <a:buNone/>
              <a:defRPr lang="ru-RU" sz="2000" b="1" i="1">
                <a:solidFill>
                  <a:srgbClr val="078777"/>
                </a:solidFill>
                <a:latin typeface="Arial Narrow" panose="020B0606020202030204" pitchFamily="34" charset="0"/>
              </a:defRPr>
            </a:lvl5pPr>
          </a:lstStyle>
          <a:p>
            <a:pPr marL="514247" lvl="0" indent="-514247" algn="ctr" fontAlgn="auto">
              <a:spcBef>
                <a:spcPct val="0"/>
              </a:spcBef>
              <a:spcAft>
                <a:spcPts val="0"/>
              </a:spcAft>
              <a:buClr>
                <a:srgbClr val="28645A"/>
              </a:buClr>
            </a:pPr>
            <a:r>
              <a:rPr lang="ru-RU"/>
              <a:t>Образец текста</a:t>
            </a:r>
          </a:p>
        </p:txBody>
      </p:sp>
    </p:spTree>
    <p:extLst>
      <p:ext uri="{BB962C8B-B14F-4D97-AF65-F5344CB8AC3E}">
        <p14:creationId xmlns:p14="http://schemas.microsoft.com/office/powerpoint/2010/main" val="41938275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4" name="Объект 3"/>
          <p:cNvSpPr>
            <a:spLocks noGrp="1"/>
          </p:cNvSpPr>
          <p:nvPr>
            <p:ph sz="half" idx="2"/>
          </p:nvPr>
        </p:nvSpPr>
        <p:spPr>
          <a:xfrm>
            <a:off x="4637706" y="2485232"/>
            <a:ext cx="3886200" cy="3656013"/>
          </a:xfrm>
          <a:prstGeom prst="round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35993" tIns="35993" rIns="35993" bIns="35993" numCol="1" anchor="t" anchorCtr="0" compatLnSpc="1">
            <a:prstTxWarp prst="textNoShape">
              <a:avLst/>
            </a:prstTxWarp>
            <a:noAutofit/>
          </a:bodyPr>
          <a:lstStyle>
            <a:lvl1pPr>
              <a:defRPr lang="ru-RU" sz="32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a:latin typeface="Arial Narrow" panose="020B0606020202030204" pitchFamily="34" charset="0"/>
              </a:defRPr>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pic>
        <p:nvPicPr>
          <p:cNvPr id="7" name="Рисунок 6">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Текст 7">
            <a:extLst>
              <a:ext uri="{FF2B5EF4-FFF2-40B4-BE49-F238E27FC236}">
                <a16:creationId xmlns:a16="http://schemas.microsoft.com/office/drawing/2014/main" id="{C815AA95-9F72-4606-8186-035F30D35B53}"/>
              </a:ext>
            </a:extLst>
          </p:cNvPr>
          <p:cNvSpPr>
            <a:spLocks noGrp="1"/>
          </p:cNvSpPr>
          <p:nvPr>
            <p:ph type="body" sz="quarter" idx="11" hasCustomPrompt="1"/>
          </p:nvPr>
        </p:nvSpPr>
        <p:spPr>
          <a:xfrm>
            <a:off x="1267942" y="1268413"/>
            <a:ext cx="6607646"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indent="0">
              <a:spcAft>
                <a:spcPts val="0"/>
              </a:spcAft>
              <a:buNone/>
              <a:defRPr lang="ru-RU" sz="2800" b="1" dirty="0" smtClean="0">
                <a:solidFill>
                  <a:srgbClr val="078777"/>
                </a:solidFill>
                <a:latin typeface="Arial Narrow" panose="020B0606020202030204" pitchFamily="34" charset="0"/>
                <a:ea typeface="+mj-ea"/>
                <a:cs typeface="Arial" panose="020B0604020202020204" pitchFamily="34" charset="0"/>
              </a:defRPr>
            </a:lvl1pPr>
            <a:lvl2pPr marL="0" indent="0">
              <a:spcAft>
                <a:spcPts val="0"/>
              </a:spcAft>
              <a:buNone/>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dirty="0" smtClean="0">
                <a:solidFill>
                  <a:srgbClr val="388E84"/>
                </a:solidFill>
                <a:latin typeface="Arial Narrow" panose="020B0606020202030204" pitchFamily="34" charset="0"/>
                <a:cs typeface="Arial" panose="020B0604020202020204" pitchFamily="34" charset="0"/>
              </a:defRPr>
            </a:lvl3pPr>
            <a:lvl4pPr>
              <a:defRPr lang="ru-RU" sz="3300" b="1" dirty="0"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lvl="0" algn="ctr" fontAlgn="auto">
              <a:spcBef>
                <a:spcPct val="0"/>
              </a:spcBef>
              <a:spcAft>
                <a:spcPts val="0"/>
              </a:spcAft>
            </a:pPr>
            <a:r>
              <a:rPr lang="ru-RU" dirty="0"/>
              <a:t>ОБРАЗЕЦ ТЕКСТА</a:t>
            </a:r>
          </a:p>
          <a:p>
            <a:pPr lvl="1" algn="ctr" eaLnBrk="0" hangingPunct="0">
              <a:spcBef>
                <a:spcPct val="0"/>
              </a:spcBef>
            </a:pPr>
            <a:r>
              <a:rPr lang="ru-RU" dirty="0"/>
              <a:t>Второй уровень</a:t>
            </a:r>
          </a:p>
        </p:txBody>
      </p:sp>
      <p:sp>
        <p:nvSpPr>
          <p:cNvPr id="10" name="Рисунок 9">
            <a:extLst>
              <a:ext uri="{FF2B5EF4-FFF2-40B4-BE49-F238E27FC236}">
                <a16:creationId xmlns:a16="http://schemas.microsoft.com/office/drawing/2014/main" id="{3BCB98E0-0F15-4A64-B7F3-30D6B8152A95}"/>
              </a:ext>
            </a:extLst>
          </p:cNvPr>
          <p:cNvSpPr>
            <a:spLocks noGrp="1"/>
          </p:cNvSpPr>
          <p:nvPr>
            <p:ph type="pic" sz="quarter" idx="12"/>
          </p:nvPr>
        </p:nvSpPr>
        <p:spPr>
          <a:xfrm>
            <a:off x="395537" y="2483645"/>
            <a:ext cx="3888000" cy="3657600"/>
          </a:xfrm>
        </p:spPr>
        <p:txBody>
          <a:bodyPr/>
          <a:lstStyle/>
          <a:p>
            <a:r>
              <a:rPr lang="ru-RU"/>
              <a:t>Вставка рисунка</a:t>
            </a:r>
          </a:p>
        </p:txBody>
      </p:sp>
    </p:spTree>
    <p:extLst>
      <p:ext uri="{BB962C8B-B14F-4D97-AF65-F5344CB8AC3E}">
        <p14:creationId xmlns:p14="http://schemas.microsoft.com/office/powerpoint/2010/main" val="24379109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277569" y="246900"/>
            <a:ext cx="4538836" cy="603306"/>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flipH="1">
            <a:off x="1007269" y="184482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flipH="1">
            <a:off x="1007269" y="346893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flipH="1">
            <a:off x="1017974" y="4913049"/>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2631399810"/>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Номер слайда 5">
            <a:extLst>
              <a:ext uri="{FF2B5EF4-FFF2-40B4-BE49-F238E27FC236}">
                <a16:creationId xmlns:a16="http://schemas.microsoft.com/office/drawing/2014/main" id="{D0E06AE1-8FE9-4743-AE38-4BF6619E7389}"/>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36143781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hasCustomPrompt="1"/>
          </p:nvPr>
        </p:nvSpPr>
        <p:spPr bwMode="auto">
          <a:xfrm>
            <a:off x="968146" y="1124090"/>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6" name="Объект 2">
            <a:extLst>
              <a:ext uri="{FF2B5EF4-FFF2-40B4-BE49-F238E27FC236}">
                <a16:creationId xmlns:a16="http://schemas.microsoft.com/office/drawing/2014/main" id="{9259DD58-FC13-4BFC-B5FB-1238ACA304E6}"/>
              </a:ext>
            </a:extLst>
          </p:cNvPr>
          <p:cNvSpPr>
            <a:spLocks noGrp="1"/>
          </p:cNvSpPr>
          <p:nvPr>
            <p:ph idx="11" hasCustomPrompt="1"/>
          </p:nvPr>
        </p:nvSpPr>
        <p:spPr bwMode="auto">
          <a:xfrm flipH="1">
            <a:off x="5227613" y="1124089"/>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7" name="Заголовок 1">
            <a:extLst>
              <a:ext uri="{FF2B5EF4-FFF2-40B4-BE49-F238E27FC236}">
                <a16:creationId xmlns:a16="http://schemas.microsoft.com/office/drawing/2014/main" id="{C8E7B58A-37B8-40B2-B910-CB397BC6655F}"/>
              </a:ext>
            </a:extLst>
          </p:cNvPr>
          <p:cNvSpPr>
            <a:spLocks noGrp="1"/>
          </p:cNvSpPr>
          <p:nvPr>
            <p:ph type="title" hasCustomPrompt="1"/>
          </p:nvPr>
        </p:nvSpPr>
        <p:spPr>
          <a:xfrm>
            <a:off x="2302582" y="451236"/>
            <a:ext cx="4538836" cy="603306"/>
          </a:xfrm>
        </p:spPr>
        <p:txBody>
          <a:bodyPr lIns="0" tIns="0" rIns="0" bIns="0"/>
          <a:lstStyle/>
          <a:p>
            <a:r>
              <a:rPr lang="ru-RU" dirty="0"/>
              <a:t>ОБРАЗЕЦ ЗАГОЛОВКА</a:t>
            </a:r>
          </a:p>
        </p:txBody>
      </p:sp>
      <p:sp>
        <p:nvSpPr>
          <p:cNvPr id="8" name="Номер слайда 5">
            <a:extLst>
              <a:ext uri="{FF2B5EF4-FFF2-40B4-BE49-F238E27FC236}">
                <a16:creationId xmlns:a16="http://schemas.microsoft.com/office/drawing/2014/main" id="{E43B5F83-8542-4D82-B4C5-8AF85103760C}"/>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345889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14050C60-556C-474B-AB83-F7FD922FC416}"/>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p:nvPr>
        </p:nvSpPr>
        <p:spPr>
          <a:xfrm flipH="1">
            <a:off x="826594" y="2852937"/>
            <a:ext cx="7490814" cy="3168351"/>
          </a:xfrm>
          <a:prstGeom prst="snip2Diag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633285" indent="-457109">
              <a:buFont typeface="Arial" panose="020B0604020202020204" pitchFamily="34" charset="0"/>
              <a:buChar char="•"/>
              <a:defRPr lang="ru-RU" sz="2600" kern="1200" dirty="0" smtClean="0">
                <a:solidFill>
                  <a:schemeClr val="tx1"/>
                </a:solidFill>
                <a:latin typeface="+mn-lt"/>
                <a:ea typeface="+mn-ea"/>
                <a:cs typeface="+mn-cs"/>
              </a:defRPr>
            </a:lvl1pPr>
          </a:lstStyle>
          <a:p>
            <a:pPr marL="342831" lvl="0" indent="-166655" algn="l" defTabSz="914217" rtl="0" eaLnBrk="1" fontAlgn="base" hangingPunct="1">
              <a:lnSpc>
                <a:spcPct val="90000"/>
              </a:lnSpc>
              <a:spcBef>
                <a:spcPts val="750"/>
              </a:spcBef>
              <a:spcAft>
                <a:spcPts val="600"/>
              </a:spcAft>
              <a:buClr>
                <a:srgbClr val="078877"/>
              </a:buClr>
              <a:buFontTx/>
              <a:buChar char="●"/>
            </a:pPr>
            <a:r>
              <a:rPr lang="ru-RU"/>
              <a:t>Образец текста</a:t>
            </a:r>
          </a:p>
        </p:txBody>
      </p:sp>
      <p:sp>
        <p:nvSpPr>
          <p:cNvPr id="5" name="Номер слайда 5">
            <a:extLst>
              <a:ext uri="{FF2B5EF4-FFF2-40B4-BE49-F238E27FC236}">
                <a16:creationId xmlns:a16="http://schemas.microsoft.com/office/drawing/2014/main" id="{5B4490F2-07E4-4620-B7BC-FE05034B9523}"/>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6" name="Заголовок 1">
            <a:extLst>
              <a:ext uri="{FF2B5EF4-FFF2-40B4-BE49-F238E27FC236}">
                <a16:creationId xmlns:a16="http://schemas.microsoft.com/office/drawing/2014/main" id="{094E4045-8FF9-457A-9AEC-8124C108F204}"/>
              </a:ext>
            </a:extLst>
          </p:cNvPr>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7" name="Текст 6">
            <a:extLst>
              <a:ext uri="{FF2B5EF4-FFF2-40B4-BE49-F238E27FC236}">
                <a16:creationId xmlns:a16="http://schemas.microsoft.com/office/drawing/2014/main" id="{FB75F66C-C6B6-4D19-96E9-7D69B6165A20}"/>
              </a:ext>
            </a:extLst>
          </p:cNvPr>
          <p:cNvSpPr>
            <a:spLocks noGrp="1"/>
          </p:cNvSpPr>
          <p:nvPr>
            <p:ph type="body" sz="quarter" idx="11"/>
          </p:nvPr>
        </p:nvSpPr>
        <p:spPr>
          <a:xfrm>
            <a:off x="827088" y="1412875"/>
            <a:ext cx="7416800"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a:defRPr lang="ru-RU" sz="2800" b="1" dirty="0" smtClean="0">
                <a:solidFill>
                  <a:srgbClr val="078777"/>
                </a:solidFill>
                <a:latin typeface="Arial Narrow" panose="020B0606020202030204" pitchFamily="34" charset="0"/>
                <a:ea typeface="+mj-ea"/>
                <a:cs typeface="Arial" panose="020B0604020202020204" pitchFamily="34" charset="0"/>
              </a:defRPr>
            </a:lvl1pPr>
            <a:lvl2pPr>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smtClean="0">
                <a:solidFill>
                  <a:srgbClr val="388E84"/>
                </a:solidFill>
                <a:latin typeface="Arial Narrow" panose="020B0606020202030204" pitchFamily="34" charset="0"/>
                <a:cs typeface="Arial" panose="020B0604020202020204" pitchFamily="34" charset="0"/>
              </a:defRPr>
            </a:lvl3pPr>
            <a:lvl4pPr>
              <a:defRPr lang="ru-RU" sz="3300" b="1"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marL="0" lvl="0" indent="0" algn="ctr" fontAlgn="auto">
              <a:spcBef>
                <a:spcPct val="0"/>
              </a:spcBef>
              <a:spcAft>
                <a:spcPts val="0"/>
              </a:spcAft>
              <a:buNone/>
            </a:pPr>
            <a:r>
              <a:rPr lang="ru-RU"/>
              <a:t>Образец текста</a:t>
            </a:r>
          </a:p>
          <a:p>
            <a:pPr marL="0" lvl="1" indent="0" algn="ctr" fontAlgn="auto">
              <a:spcBef>
                <a:spcPct val="0"/>
              </a:spcBef>
              <a:spcAft>
                <a:spcPts val="0"/>
              </a:spcAft>
              <a:buNone/>
            </a:pPr>
            <a:r>
              <a:rPr lang="ru-RU"/>
              <a:t>Второй уровень</a:t>
            </a:r>
          </a:p>
        </p:txBody>
      </p:sp>
      <p:pic>
        <p:nvPicPr>
          <p:cNvPr id="8" name="Рисунок 6">
            <a:extLst>
              <a:ext uri="{FF2B5EF4-FFF2-40B4-BE49-F238E27FC236}">
                <a16:creationId xmlns:a16="http://schemas.microsoft.com/office/drawing/2014/main" id="{0E72E1EA-F3D6-4376-BCE5-0A00F4350A9D}"/>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4228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5" name="Рисунок 7">
            <a:extLst>
              <a:ext uri="{FF2B5EF4-FFF2-40B4-BE49-F238E27FC236}">
                <a16:creationId xmlns:a16="http://schemas.microsoft.com/office/drawing/2014/main" id="{F66E5F51-54D8-4DF1-8AFD-26312EE6FE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hasCustomPrompt="1"/>
          </p:nvPr>
        </p:nvSpPr>
        <p:spPr>
          <a:xfrm>
            <a:off x="628650" y="143915"/>
            <a:ext cx="7886700" cy="775921"/>
          </a:xfrm>
        </p:spPr>
        <p:txBody>
          <a:bodyPr lIns="0" tIns="0" rIns="0" bIns="0">
            <a:noAutofit/>
          </a:bodyPr>
          <a:lstStyle>
            <a:lvl1pPr algn="ctr">
              <a:defRPr sz="2800" b="1">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12" name="Объект 2"/>
          <p:cNvSpPr>
            <a:spLocks noGrp="1"/>
          </p:cNvSpPr>
          <p:nvPr>
            <p:ph idx="1"/>
          </p:nvPr>
        </p:nvSpPr>
        <p:spPr>
          <a:xfrm flipH="1">
            <a:off x="5052611" y="115306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52355"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defRPr lang="ru-RU" sz="2800" kern="1200" dirty="0" smtClean="0">
                <a:solidFill>
                  <a:schemeClr val="tx1"/>
                </a:solidFill>
                <a:latin typeface="Arial Narrow" panose="020B0606020202030204" pitchFamily="34" charset="0"/>
                <a:ea typeface="+mn-ea"/>
                <a:cs typeface="+mn-cs"/>
              </a:defRPr>
            </a:lvl1pPr>
          </a:lstStyle>
          <a:p>
            <a:pPr lvl="0"/>
            <a:r>
              <a:rPr lang="ru-RU"/>
              <a:t>Образец текста</a:t>
            </a:r>
          </a:p>
        </p:txBody>
      </p:sp>
      <p:sp>
        <p:nvSpPr>
          <p:cNvPr id="7" name="Объект 2">
            <a:extLst>
              <a:ext uri="{FF2B5EF4-FFF2-40B4-BE49-F238E27FC236}">
                <a16:creationId xmlns:a16="http://schemas.microsoft.com/office/drawing/2014/main" id="{1A6F02D5-3AF1-4FA1-9DF3-6052530A9ED0}"/>
              </a:ext>
            </a:extLst>
          </p:cNvPr>
          <p:cNvSpPr>
            <a:spLocks noGrp="1"/>
          </p:cNvSpPr>
          <p:nvPr>
            <p:ph idx="11"/>
          </p:nvPr>
        </p:nvSpPr>
        <p:spPr>
          <a:xfrm>
            <a:off x="911593" y="117952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87273" indent="-285693">
              <a:defRPr lang="ru-RU" sz="2800" kern="1200" dirty="0" smtClean="0">
                <a:solidFill>
                  <a:schemeClr val="tx1"/>
                </a:solidFill>
                <a:latin typeface="Arial Narrow" panose="020B0606020202030204" pitchFamily="34" charset="0"/>
                <a:ea typeface="+mn-ea"/>
                <a:cs typeface="+mn-cs"/>
              </a:defRPr>
            </a:lvl1pPr>
          </a:lstStyle>
          <a:p>
            <a:pPr marL="352355" lvl="0"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pPr>
            <a:r>
              <a:rPr lang="ru-RU"/>
              <a:t>Образец текста</a:t>
            </a:r>
          </a:p>
        </p:txBody>
      </p:sp>
      <p:graphicFrame>
        <p:nvGraphicFramePr>
          <p:cNvPr id="8" name="Таблица 7">
            <a:extLst>
              <a:ext uri="{FF2B5EF4-FFF2-40B4-BE49-F238E27FC236}">
                <a16:creationId xmlns:a16="http://schemas.microsoft.com/office/drawing/2014/main" id="{E4F8D766-FAE1-4CB1-94BC-FE6E2DDEC0A5}"/>
              </a:ext>
            </a:extLst>
          </p:cNvPr>
          <p:cNvGraphicFramePr>
            <a:graphicFrameLocks noGrp="1"/>
          </p:cNvGraphicFramePr>
          <p:nvPr>
            <p:extLst>
              <p:ext uri="{D42A27DB-BD31-4B8C-83A1-F6EECF244321}">
                <p14:modId xmlns:p14="http://schemas.microsoft.com/office/powerpoint/2010/main" val="3955160274"/>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208CC98D-1960-47D7-BB6A-A8FBFC63199F}"/>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40117145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838399" y="388031"/>
            <a:ext cx="2949178" cy="1600200"/>
          </a:xfrm>
        </p:spPr>
        <p:txBody>
          <a:bodyPr lIns="0" tIns="0" rIns="0" bIns="0"/>
          <a:lstStyle>
            <a:lvl1pPr>
              <a:defRPr sz="24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9" name="Текст 8">
            <a:extLst>
              <a:ext uri="{FF2B5EF4-FFF2-40B4-BE49-F238E27FC236}">
                <a16:creationId xmlns:a16="http://schemas.microsoft.com/office/drawing/2014/main" id="{FE9280C2-CEEC-48BE-A873-96FAB31018B1}"/>
              </a:ext>
            </a:extLst>
          </p:cNvPr>
          <p:cNvSpPr>
            <a:spLocks noGrp="1"/>
          </p:cNvSpPr>
          <p:nvPr>
            <p:ph type="body" sz="quarter" idx="11"/>
          </p:nvPr>
        </p:nvSpPr>
        <p:spPr>
          <a:xfrm>
            <a:off x="4427538" y="549276"/>
            <a:ext cx="4464943" cy="5319714"/>
          </a:xfr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5993" tIns="35993" rIns="35993" bIns="35993" numCol="1" anchor="ctr" anchorCtr="0" compatLnSpc="1">
            <a:prstTxWarp prst="textNoShape">
              <a:avLst/>
            </a:prstTxWarp>
            <a:noAutofit/>
          </a:bodyPr>
          <a:lstStyle>
            <a:lvl1pPr>
              <a:defRPr lang="ru-RU" sz="2800" dirty="0" smtClean="0">
                <a:latin typeface="Arial Narrow" panose="020B0606020202030204" pitchFamily="34" charset="0"/>
              </a:defRPr>
            </a:lvl1pPr>
            <a:lvl2pPr>
              <a:defRPr lang="ru-RU" dirty="0" smtClean="0"/>
            </a:lvl2pPr>
            <a:lvl3pPr>
              <a:defRPr lang="ru-RU" dirty="0" smtClean="0"/>
            </a:lvl3pPr>
            <a:lvl4pPr>
              <a:defRPr lang="ru-RU" dirty="0" smtClean="0"/>
            </a:lvl4pPr>
            <a:lvl5pPr>
              <a:defRPr lang="ru-RU" dirty="0"/>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11" name="Рисунок 10">
            <a:extLst>
              <a:ext uri="{FF2B5EF4-FFF2-40B4-BE49-F238E27FC236}">
                <a16:creationId xmlns:a16="http://schemas.microsoft.com/office/drawing/2014/main" id="{F5E67615-75DA-44AB-A367-2E8B6F236540}"/>
              </a:ext>
            </a:extLst>
          </p:cNvPr>
          <p:cNvSpPr>
            <a:spLocks noGrp="1"/>
          </p:cNvSpPr>
          <p:nvPr>
            <p:ph type="pic" sz="quarter" idx="12"/>
          </p:nvPr>
        </p:nvSpPr>
        <p:spPr>
          <a:xfrm>
            <a:off x="630239" y="2349500"/>
            <a:ext cx="3365501" cy="3519488"/>
          </a:xfrm>
        </p:spPr>
        <p:txBody>
          <a:bodyPr/>
          <a:lstStyle>
            <a:lvl1pPr marL="0" indent="0">
              <a:buFontTx/>
              <a:buNone/>
              <a:defRPr/>
            </a:lvl1pPr>
          </a:lstStyle>
          <a:p>
            <a:r>
              <a:rPr lang="ru-RU"/>
              <a:t>Вставка рисунка</a:t>
            </a:r>
            <a:endParaRPr lang="ru-RU" dirty="0"/>
          </a:p>
        </p:txBody>
      </p:sp>
      <p:sp>
        <p:nvSpPr>
          <p:cNvPr id="12" name="Номер слайда 5">
            <a:extLst>
              <a:ext uri="{FF2B5EF4-FFF2-40B4-BE49-F238E27FC236}">
                <a16:creationId xmlns:a16="http://schemas.microsoft.com/office/drawing/2014/main" id="{15136621-DFE3-48C1-9262-5A67AE2FA7C3}"/>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D3FFF12-ABE2-4311-89E2-F76E7AEA1439}" type="slidenum">
              <a:rPr lang="ru-RU" altLang="ru-RU" smtClean="0"/>
              <a:pPr/>
              <a:t>‹#›</a:t>
            </a:fld>
            <a:endParaRPr lang="ru-RU" altLang="ru-RU"/>
          </a:p>
        </p:txBody>
      </p:sp>
    </p:spTree>
    <p:extLst>
      <p:ext uri="{BB962C8B-B14F-4D97-AF65-F5344CB8AC3E}">
        <p14:creationId xmlns:p14="http://schemas.microsoft.com/office/powerpoint/2010/main" val="35485498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Объект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BB15FA29-BB1B-40A5-8A5F-0F509468653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87A60B6F-55BB-4C97-B77D-14648040C3B1}"/>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2123730" y="370115"/>
            <a:ext cx="4896543" cy="62683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defRPr lang="ru-RU" sz="2800"/>
            </a:lvl1pPr>
          </a:lstStyle>
          <a:p>
            <a:pPr lvl="0"/>
            <a:r>
              <a:rPr lang="ru-RU" dirty="0"/>
              <a:t>ОБРАЗЕЦ ЗАГОЛОВКА</a:t>
            </a:r>
          </a:p>
        </p:txBody>
      </p:sp>
      <p:sp>
        <p:nvSpPr>
          <p:cNvPr id="3" name="Объект 2"/>
          <p:cNvSpPr>
            <a:spLocks noGrp="1"/>
          </p:cNvSpPr>
          <p:nvPr>
            <p:ph idx="1"/>
          </p:nvPr>
        </p:nvSpPr>
        <p:spPr>
          <a:xfrm flipH="1">
            <a:off x="4201407" y="1698090"/>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4" name="Текст 3"/>
          <p:cNvSpPr>
            <a:spLocks noGrp="1"/>
          </p:cNvSpPr>
          <p:nvPr>
            <p:ph type="body" sz="half" idx="2"/>
          </p:nvPr>
        </p:nvSpPr>
        <p:spPr>
          <a:xfrm>
            <a:off x="649140" y="1784478"/>
            <a:ext cx="2949178" cy="2088232"/>
          </a:xfrm>
          <a:prstGeom prst="homePlate">
            <a:avLst>
              <a:gd name="adj" fmla="val 19418"/>
            </a:avLst>
          </a:prstGeom>
          <a:solidFill>
            <a:schemeClr val="bg1"/>
          </a:solidFill>
          <a:ln w="53975">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ctr" anchorCtr="0" compatLnSpc="1">
            <a:prstTxWarp prst="textNoShape">
              <a:avLst/>
            </a:prstTxWarp>
            <a:noAutofit/>
          </a:bodyPr>
          <a:lstStyle>
            <a:lvl1pPr marL="0" indent="0">
              <a:buNone/>
              <a:defRPr lang="ru-RU" sz="2500" smtClean="0">
                <a:latin typeface="Arial Narrow" panose="020B0606020202030204" pitchFamily="34" charset="0"/>
              </a:defRPr>
            </a:lvl1pPr>
          </a:lstStyle>
          <a:p>
            <a:pPr lvl="0" algn="ctr" defTabSz="251950">
              <a:spcBef>
                <a:spcPts val="0"/>
              </a:spcBef>
              <a:spcAft>
                <a:spcPts val="0"/>
              </a:spcAft>
              <a:buClr>
                <a:srgbClr val="078877"/>
              </a:buClr>
            </a:pPr>
            <a:r>
              <a:rPr lang="ru-RU"/>
              <a:t>Образец текста</a:t>
            </a:r>
          </a:p>
        </p:txBody>
      </p:sp>
      <p:sp>
        <p:nvSpPr>
          <p:cNvPr id="8" name="Объект 2">
            <a:extLst>
              <a:ext uri="{FF2B5EF4-FFF2-40B4-BE49-F238E27FC236}">
                <a16:creationId xmlns:a16="http://schemas.microsoft.com/office/drawing/2014/main" id="{2C9201EA-8BC6-4E4B-A2B0-C1B8D6BFBA81}"/>
              </a:ext>
            </a:extLst>
          </p:cNvPr>
          <p:cNvSpPr>
            <a:spLocks noGrp="1"/>
          </p:cNvSpPr>
          <p:nvPr>
            <p:ph idx="11"/>
          </p:nvPr>
        </p:nvSpPr>
        <p:spPr>
          <a:xfrm flipH="1">
            <a:off x="4155745" y="2904645"/>
            <a:ext cx="4629150" cy="1010832"/>
          </a:xfrm>
          <a:prstGeom prst="snip1Rect">
            <a:avLst/>
          </a:prstGeom>
          <a:solidFill>
            <a:schemeClr val="bg1"/>
          </a:solidFill>
          <a:ln w="57150">
            <a:gradFill flip="none" rotWithShape="1">
              <a:gsLst>
                <a:gs pos="51000">
                  <a:schemeClr val="accent1">
                    <a:lumMod val="0"/>
                    <a:lumOff val="100000"/>
                  </a:schemeClr>
                </a:gs>
                <a:gs pos="57000">
                  <a:srgbClr val="078777"/>
                </a:gs>
                <a:gs pos="100000">
                  <a:srgbClr val="078777"/>
                </a:gs>
              </a:gsLst>
              <a:lin ang="270000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0" indent="0">
              <a:buNone/>
              <a:defRPr lang="ru-RU" sz="25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stStyle>
          <a:p>
            <a:pPr marL="35993" lvl="0" defTabSz="251950">
              <a:spcBef>
                <a:spcPts val="0"/>
              </a:spcBef>
              <a:spcAft>
                <a:spcPts val="0"/>
              </a:spcAft>
              <a:buClr>
                <a:srgbClr val="078877"/>
              </a:buClr>
            </a:pPr>
            <a:r>
              <a:rPr lang="ru-RU"/>
              <a:t>Образец текста</a:t>
            </a:r>
          </a:p>
        </p:txBody>
      </p:sp>
      <p:sp>
        <p:nvSpPr>
          <p:cNvPr id="10" name="Рисунок 9">
            <a:extLst>
              <a:ext uri="{FF2B5EF4-FFF2-40B4-BE49-F238E27FC236}">
                <a16:creationId xmlns:a16="http://schemas.microsoft.com/office/drawing/2014/main" id="{82C782AB-8C54-4686-8A11-EEFF3E96E94D}"/>
              </a:ext>
            </a:extLst>
          </p:cNvPr>
          <p:cNvSpPr>
            <a:spLocks noGrp="1"/>
          </p:cNvSpPr>
          <p:nvPr>
            <p:ph type="pic" sz="quarter" idx="12"/>
          </p:nvPr>
        </p:nvSpPr>
        <p:spPr>
          <a:xfrm>
            <a:off x="649288" y="4652965"/>
            <a:ext cx="8135937" cy="1169987"/>
          </a:xfrm>
        </p:spPr>
        <p:txBody>
          <a:bodyPr/>
          <a:lstStyle>
            <a:lvl1pPr marL="0" indent="0">
              <a:buFontTx/>
              <a:buNone/>
              <a:defRPr/>
            </a:lvl1pPr>
          </a:lstStyle>
          <a:p>
            <a:r>
              <a:rPr lang="ru-RU"/>
              <a:t>Вставка рисунка</a:t>
            </a:r>
          </a:p>
        </p:txBody>
      </p:sp>
      <p:sp>
        <p:nvSpPr>
          <p:cNvPr id="11" name="Номер слайда 5">
            <a:extLst>
              <a:ext uri="{FF2B5EF4-FFF2-40B4-BE49-F238E27FC236}">
                <a16:creationId xmlns:a16="http://schemas.microsoft.com/office/drawing/2014/main" id="{1914F6B0-5F54-48E9-9CB1-99B676848E25}"/>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33046392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90BB7-B522-475A-AC17-BE7450D09135}"/>
              </a:ext>
            </a:extLst>
          </p:cNvPr>
          <p:cNvSpPr>
            <a:spLocks noGrp="1"/>
          </p:cNvSpPr>
          <p:nvPr>
            <p:ph type="title" hasCustomPrompt="1"/>
          </p:nvPr>
        </p:nvSpPr>
        <p:spPr>
          <a:xfrm>
            <a:off x="1691680" y="505619"/>
            <a:ext cx="6300192" cy="7794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rtlCol="0" anchor="ctr" anchorCtr="0" compatLnSpc="1">
            <a:prstTxWarp prst="textNoShape">
              <a:avLst/>
            </a:prstTxWarp>
            <a:normAutofit/>
          </a:bodyPr>
          <a:lstStyle>
            <a:lvl1pPr>
              <a:defRPr lang="ru-RU" sz="2800" dirty="0">
                <a:solidFill>
                  <a:srgbClr val="078777"/>
                </a:solidFill>
              </a:defRPr>
            </a:lvl1pPr>
          </a:lstStyle>
          <a:p>
            <a:pPr lvl="0" eaLnBrk="1" hangingPunct="1"/>
            <a:r>
              <a:rPr lang="ru-RU" dirty="0"/>
              <a:t>ОБРАЗЕЦ ЗАГОЛОВКА</a:t>
            </a:r>
          </a:p>
        </p:txBody>
      </p:sp>
      <p:pic>
        <p:nvPicPr>
          <p:cNvPr id="14" name="Рисунок 6">
            <a:extLst>
              <a:ext uri="{FF2B5EF4-FFF2-40B4-BE49-F238E27FC236}">
                <a16:creationId xmlns:a16="http://schemas.microsoft.com/office/drawing/2014/main" id="{99841CA4-EEC7-42F2-84DC-1586862BA7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Таблица 14">
            <a:extLst>
              <a:ext uri="{FF2B5EF4-FFF2-40B4-BE49-F238E27FC236}">
                <a16:creationId xmlns:a16="http://schemas.microsoft.com/office/drawing/2014/main" id="{911A3DA5-4E52-461B-AA69-E2994088A185}"/>
              </a:ext>
            </a:extLst>
          </p:cNvPr>
          <p:cNvGraphicFramePr>
            <a:graphicFrameLocks noGrp="1"/>
          </p:cNvGraphicFramePr>
          <p:nvPr>
            <p:extLst>
              <p:ext uri="{D42A27DB-BD31-4B8C-83A1-F6EECF244321}">
                <p14:modId xmlns:p14="http://schemas.microsoft.com/office/powerpoint/2010/main" val="1162288903"/>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A6FE3494-B954-4E2D-BC86-4DAAB4E8F16B}"/>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38868178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Заголовок и вертикальный текст">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ABFBC325-084D-44A2-842C-2B0C4F2C50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354B713D-FE7A-456D-923A-8C1741BF9A2F}"/>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7" name="Заголовок 1">
            <a:extLst>
              <a:ext uri="{FF2B5EF4-FFF2-40B4-BE49-F238E27FC236}">
                <a16:creationId xmlns:a16="http://schemas.microsoft.com/office/drawing/2014/main" id="{249464DA-E199-45F6-BEE2-6014BCC2ED1A}"/>
              </a:ext>
            </a:extLst>
          </p:cNvPr>
          <p:cNvSpPr>
            <a:spLocks noGrp="1"/>
          </p:cNvSpPr>
          <p:nvPr>
            <p:ph type="title" hasCustomPrompt="1"/>
          </p:nvPr>
        </p:nvSpPr>
        <p:spPr>
          <a:xfrm>
            <a:off x="1268177" y="336097"/>
            <a:ext cx="6607646" cy="55925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3" name="Текст 2">
            <a:extLst>
              <a:ext uri="{FF2B5EF4-FFF2-40B4-BE49-F238E27FC236}">
                <a16:creationId xmlns:a16="http://schemas.microsoft.com/office/drawing/2014/main" id="{FB4CE36C-5F7F-4FE7-9FBE-02FD9C7E5E72}"/>
              </a:ext>
            </a:extLst>
          </p:cNvPr>
          <p:cNvSpPr>
            <a:spLocks noGrp="1"/>
          </p:cNvSpPr>
          <p:nvPr>
            <p:ph type="body" sz="quarter" idx="11" hasCustomPrompt="1"/>
          </p:nvPr>
        </p:nvSpPr>
        <p:spPr>
          <a:xfrm>
            <a:off x="521495" y="2721702"/>
            <a:ext cx="3852862" cy="3095922"/>
          </a:xfrm>
          <a:prstGeom prst="flowChartOffpageConnector">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43971" tIns="35993" rIns="359928" bIns="35993" numCol="1" rtlCol="0" anchor="ctr" anchorCtr="0" compatLnSpc="1">
            <a:prstTxWarp prst="textNoShape">
              <a:avLst/>
            </a:prstTxWarp>
            <a:normAutofit/>
          </a:bodyPr>
          <a:lstStyle>
            <a:lvl1pPr>
              <a:defRPr lang="ru-RU" sz="2800" b="1" smtClean="0">
                <a:latin typeface="+mj-lt"/>
              </a:defRPr>
            </a:lvl1pPr>
            <a:lvl2pPr marL="514247" indent="-171416">
              <a:buClr>
                <a:srgbClr val="078777"/>
              </a:buClr>
              <a:buFont typeface="Arial Narrow" panose="020B0606020202030204" pitchFamily="34" charset="0"/>
              <a:buChar char="●"/>
              <a:defRPr lang="ru-RU" sz="2400" smtClean="0"/>
            </a:lvl2pPr>
            <a:lvl3pPr>
              <a:defRPr lang="ru-RU" smtClean="0"/>
            </a:lvl3pPr>
            <a:lvl4pPr>
              <a:defRPr lang="ru-RU" smtClean="0"/>
            </a:lvl4pPr>
            <a:lvl5pPr>
              <a:defRPr lang="ru-RU"/>
            </a:lvl5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p:txBody>
      </p:sp>
      <p:sp>
        <p:nvSpPr>
          <p:cNvPr id="9" name="Текст 8">
            <a:extLst>
              <a:ext uri="{FF2B5EF4-FFF2-40B4-BE49-F238E27FC236}">
                <a16:creationId xmlns:a16="http://schemas.microsoft.com/office/drawing/2014/main" id="{87815869-68BF-4601-A075-D3FAEB0B2542}"/>
              </a:ext>
            </a:extLst>
          </p:cNvPr>
          <p:cNvSpPr>
            <a:spLocks noGrp="1"/>
          </p:cNvSpPr>
          <p:nvPr>
            <p:ph type="body" sz="quarter" idx="12" hasCustomPrompt="1"/>
          </p:nvPr>
        </p:nvSpPr>
        <p:spPr>
          <a:xfrm>
            <a:off x="755651" y="1196976"/>
            <a:ext cx="7667625" cy="935881"/>
          </a:xfrm>
          <a:solidFill>
            <a:schemeClr val="bg1">
              <a:alpha val="27000"/>
            </a:schemeClr>
          </a:solidFill>
          <a:ln w="3810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a:spcBef>
                <a:spcPts val="0"/>
              </a:spcBef>
              <a:spcAft>
                <a:spcPts val="0"/>
              </a:spcAft>
              <a:defRPr lang="ru-RU" sz="2600" b="1" i="1" smtClean="0">
                <a:solidFill>
                  <a:srgbClr val="078777"/>
                </a:solidFill>
                <a:latin typeface="Arial Narrow" panose="020B0606020202030204" pitchFamily="34" charset="0"/>
                <a:ea typeface="+mj-ea"/>
                <a:cs typeface="Arial" panose="020B0604020202020204" pitchFamily="34" charset="0"/>
              </a:defRPr>
            </a:lvl1pPr>
            <a:lvl2pPr marL="0" indent="0">
              <a:spcBef>
                <a:spcPts val="0"/>
              </a:spcBef>
              <a:spcAft>
                <a:spcPts val="0"/>
              </a:spcAft>
              <a:buNone/>
              <a:defRPr lang="ru-RU" sz="2400" i="1" smtClean="0">
                <a:solidFill>
                  <a:srgbClr val="078777"/>
                </a:solidFill>
              </a:defRPr>
            </a:lvl2pPr>
            <a:lvl3pPr>
              <a:defRPr lang="ru-RU" smtClean="0"/>
            </a:lvl3pPr>
            <a:lvl4pPr>
              <a:defRPr lang="ru-RU" smtClean="0"/>
            </a:lvl4pPr>
            <a:lvl5pPr>
              <a:defRPr lang="ru-RU"/>
            </a:lvl5pPr>
          </a:lstStyle>
          <a:p>
            <a:pPr marL="0" lvl="0" indent="0" algn="ctr" fontAlgn="auto">
              <a:spcBef>
                <a:spcPct val="0"/>
              </a:spcBef>
              <a:spcAft>
                <a:spcPts val="0"/>
              </a:spcAft>
              <a:buNone/>
            </a:pPr>
            <a:r>
              <a:rPr lang="ru-RU" dirty="0"/>
              <a:t>ОБРАЗЕЦ ТЕКСТА</a:t>
            </a:r>
          </a:p>
          <a:p>
            <a:pPr lvl="1" eaLnBrk="0" hangingPunct="0"/>
            <a:r>
              <a:rPr lang="ru-RU" dirty="0"/>
              <a:t>Второй уровень</a:t>
            </a:r>
          </a:p>
        </p:txBody>
      </p:sp>
      <p:sp>
        <p:nvSpPr>
          <p:cNvPr id="10" name="Номер слайда 5">
            <a:extLst>
              <a:ext uri="{FF2B5EF4-FFF2-40B4-BE49-F238E27FC236}">
                <a16:creationId xmlns:a16="http://schemas.microsoft.com/office/drawing/2014/main" id="{BE7DFC45-416A-49B8-81F5-21BD00A1AB2D}"/>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EE07D660-6ED7-47B1-A75D-7B07AA61EB76}" type="slidenum">
              <a:rPr lang="ru-RU" altLang="ru-RU" smtClean="0"/>
              <a:pPr/>
              <a:t>‹#›</a:t>
            </a:fld>
            <a:endParaRPr lang="ru-RU" altLang="ru-RU"/>
          </a:p>
        </p:txBody>
      </p:sp>
      <p:sp>
        <p:nvSpPr>
          <p:cNvPr id="12" name="Рисунок 11">
            <a:extLst>
              <a:ext uri="{FF2B5EF4-FFF2-40B4-BE49-F238E27FC236}">
                <a16:creationId xmlns:a16="http://schemas.microsoft.com/office/drawing/2014/main" id="{50ABB4AC-A7B3-4F54-A0D0-B0ED119DB6CF}"/>
              </a:ext>
            </a:extLst>
          </p:cNvPr>
          <p:cNvSpPr>
            <a:spLocks noGrp="1"/>
          </p:cNvSpPr>
          <p:nvPr>
            <p:ph type="pic" sz="quarter" idx="13"/>
          </p:nvPr>
        </p:nvSpPr>
        <p:spPr>
          <a:xfrm>
            <a:off x="5256213" y="2720976"/>
            <a:ext cx="3167062" cy="3300414"/>
          </a:xfrm>
        </p:spPr>
        <p:txBody>
          <a:bodyPr/>
          <a:lstStyle>
            <a:lvl1pPr marL="0" indent="0">
              <a:buNone/>
              <a:defRPr/>
            </a:lvl1pPr>
          </a:lstStyle>
          <a:p>
            <a:r>
              <a:rPr lang="ru-RU"/>
              <a:t>Вставка рисунка</a:t>
            </a:r>
          </a:p>
        </p:txBody>
      </p:sp>
    </p:spTree>
    <p:extLst>
      <p:ext uri="{BB962C8B-B14F-4D97-AF65-F5344CB8AC3E}">
        <p14:creationId xmlns:p14="http://schemas.microsoft.com/office/powerpoint/2010/main" val="36854733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1_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endParaRPr lang="ru-RU" dirty="0"/>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lstStyle>
          <a:p>
            <a:fld id="{66727CC1-B356-4CB9-AEB6-BE20B2BE18A2}" type="slidenum">
              <a:rPr lang="ru-RU" altLang="ru-RU"/>
              <a:pPr/>
              <a:t>‹#›</a:t>
            </a:fld>
            <a:endParaRPr lang="ru-RU" altLang="ru-RU"/>
          </a:p>
        </p:txBody>
      </p:sp>
    </p:spTree>
    <p:extLst>
      <p:ext uri="{BB962C8B-B14F-4D97-AF65-F5344CB8AC3E}">
        <p14:creationId xmlns:p14="http://schemas.microsoft.com/office/powerpoint/2010/main" val="198314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Заголовок раздела">
    <p:spTree>
      <p:nvGrpSpPr>
        <p:cNvPr id="1" name=""/>
        <p:cNvGrpSpPr/>
        <p:nvPr/>
      </p:nvGrpSpPr>
      <p:grpSpPr>
        <a:xfrm>
          <a:off x="0" y="0"/>
          <a:ext cx="0" cy="0"/>
          <a:chOff x="0" y="0"/>
          <a:chExt cx="0" cy="0"/>
        </a:xfrm>
      </p:grpSpPr>
      <p:pic>
        <p:nvPicPr>
          <p:cNvPr id="4"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a:extLst>
              <a:ext uri="{FF2B5EF4-FFF2-40B4-BE49-F238E27FC236}">
                <a16:creationId xmlns:a16="http://schemas.microsoft.com/office/drawing/2014/main" id="{595E7B21-4AE3-4741-B4A7-15B285E3A3F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p:nvPr>
        </p:nvSpPr>
        <p:spPr>
          <a:xfrm>
            <a:off x="628650" y="257404"/>
            <a:ext cx="7886700" cy="5587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a:t>Образец заголовка</a:t>
            </a:r>
            <a:endParaRPr lang="ru-RU" dirty="0"/>
          </a:p>
        </p:txBody>
      </p:sp>
      <p:sp>
        <p:nvSpPr>
          <p:cNvPr id="3" name="Текст 2"/>
          <p:cNvSpPr>
            <a:spLocks noGrp="1"/>
          </p:cNvSpPr>
          <p:nvPr>
            <p:ph type="body" idx="1"/>
          </p:nvPr>
        </p:nvSpPr>
        <p:spPr>
          <a:xfrm>
            <a:off x="628650" y="3000929"/>
            <a:ext cx="7886700" cy="2592288"/>
          </a:xfrm>
          <a:prstGeom prst="snip2Same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5400000" scaled="1"/>
              <a:tileRect/>
            </a:gradFill>
          </a:ln>
          <a:effectLst>
            <a:outerShdw blurRad="50800" dist="38100" dir="5400000" algn="t" rotWithShape="0">
              <a:prstClr val="black">
                <a:alpha val="40000"/>
              </a:prstClr>
            </a:outerShdw>
          </a:effectLst>
        </p:spPr>
        <p:txBody>
          <a:bodyPr vert="horz" wrap="square" lIns="179964" tIns="179964" rIns="179964" bIns="179964" numCol="1" anchor="t" anchorCtr="0" compatLnSpc="1">
            <a:prstTxWarp prst="textNoShape">
              <a:avLst/>
            </a:prstTxWarp>
            <a:noAutofit/>
          </a:bodyPr>
          <a:lstStyle>
            <a:lvl1pPr marL="514247" indent="-514247">
              <a:buClr>
                <a:srgbClr val="078777"/>
              </a:buClr>
              <a:buFont typeface="+mj-lt"/>
              <a:buAutoNum type="arabicPeriod"/>
              <a:defRPr lang="ru-RU" sz="2800" b="0" smtClean="0">
                <a:latin typeface="+mj-lt"/>
              </a:defRPr>
            </a:lvl1pPr>
            <a:lvl2pPr marL="857079" indent="-514247">
              <a:buClr>
                <a:srgbClr val="078777"/>
              </a:buClr>
              <a:buFont typeface="+mj-lt"/>
              <a:buAutoNum type="arabicPeriod"/>
              <a:defRPr lang="ru-RU" sz="2800" smtClean="0">
                <a:solidFill>
                  <a:schemeClr val="tx1">
                    <a:tint val="75000"/>
                  </a:schemeClr>
                </a:solidFill>
                <a:latin typeface="+mj-lt"/>
              </a:defRPr>
            </a:lvl2pPr>
          </a:lstStyle>
          <a:p>
            <a:pPr marL="431914" lvl="0" indent="-431914" defTabSz="251950">
              <a:spcBef>
                <a:spcPts val="1200"/>
              </a:spcBef>
              <a:spcAft>
                <a:spcPts val="0"/>
              </a:spcAft>
              <a:buClr>
                <a:srgbClr val="078877"/>
              </a:buClr>
              <a:buFont typeface="+mj-lt"/>
              <a:buAutoNum type="arabicPeriod"/>
            </a:pPr>
            <a:r>
              <a:rPr lang="ru-RU"/>
              <a:t>Образец текста</a:t>
            </a:r>
          </a:p>
          <a:p>
            <a:pPr marL="431914" lvl="1" indent="-431914" defTabSz="251950">
              <a:spcBef>
                <a:spcPts val="1200"/>
              </a:spcBef>
              <a:spcAft>
                <a:spcPts val="0"/>
              </a:spcAft>
              <a:buClr>
                <a:srgbClr val="078877"/>
              </a:buClr>
              <a:buFont typeface="+mj-lt"/>
              <a:buAutoNum type="arabicPeriod"/>
            </a:pPr>
            <a:r>
              <a:rPr lang="ru-RU"/>
              <a:t>Второй уровень</a:t>
            </a:r>
          </a:p>
        </p:txBody>
      </p:sp>
      <p:sp>
        <p:nvSpPr>
          <p:cNvPr id="6" name="Номер слайда 5">
            <a:extLst>
              <a:ext uri="{FF2B5EF4-FFF2-40B4-BE49-F238E27FC236}">
                <a16:creationId xmlns:a16="http://schemas.microsoft.com/office/drawing/2014/main" id="{29EA8D48-16A3-41BE-87A5-D852DEDFEEB1}"/>
              </a:ext>
            </a:extLst>
          </p:cNvPr>
          <p:cNvSpPr>
            <a:spLocks noGrp="1"/>
          </p:cNvSpPr>
          <p:nvPr>
            <p:ph type="sldNum" sz="quarter" idx="10"/>
          </p:nvPr>
        </p:nvSpPr>
        <p:spPr>
          <a:xfrm flipH="1">
            <a:off x="8424001" y="635635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sp>
        <p:nvSpPr>
          <p:cNvPr id="8" name="Объект 7">
            <a:extLst>
              <a:ext uri="{FF2B5EF4-FFF2-40B4-BE49-F238E27FC236}">
                <a16:creationId xmlns:a16="http://schemas.microsoft.com/office/drawing/2014/main" id="{F09701AA-CC4F-4533-BA8F-6782560F67E6}"/>
              </a:ext>
            </a:extLst>
          </p:cNvPr>
          <p:cNvSpPr>
            <a:spLocks noGrp="1"/>
          </p:cNvSpPr>
          <p:nvPr>
            <p:ph sz="quarter" idx="11"/>
          </p:nvPr>
        </p:nvSpPr>
        <p:spPr>
          <a:xfrm>
            <a:off x="1025525" y="1446135"/>
            <a:ext cx="7092950" cy="779463"/>
          </a:xfrm>
          <a:solidFill>
            <a:schemeClr val="bg1">
              <a:alpha val="27000"/>
            </a:schemeClr>
          </a:solidFill>
          <a:ln w="57150">
            <a:gradFill flip="none" rotWithShape="1">
              <a:gsLst>
                <a:gs pos="0">
                  <a:schemeClr val="bg1">
                    <a:lumMod val="95000"/>
                    <a:alpha val="0"/>
                  </a:schemeClr>
                </a:gs>
                <a:gs pos="57000">
                  <a:srgbClr val="078777"/>
                </a:gs>
                <a:gs pos="51000">
                  <a:schemeClr val="bg1">
                    <a:alpha val="0"/>
                    <a:lumMod val="100000"/>
                  </a:schemeClr>
                </a:gs>
                <a:gs pos="100000">
                  <a:srgbClr val="078777"/>
                </a:gs>
              </a:gsLst>
              <a:lin ang="16200000" scaled="1"/>
              <a:tileRect/>
            </a:gradFill>
          </a:ln>
          <a:effectLst/>
        </p:spPr>
        <p:txBody>
          <a:bodyPr vert="horz" wrap="square" lIns="107978" tIns="107978" rIns="107978" bIns="107978" numCol="1" rtlCol="0" anchor="ctr" anchorCtr="0" compatLnSpc="1">
            <a:prstTxWarp prst="textNoShape">
              <a:avLst/>
            </a:prstTxWarp>
            <a:noAutofit/>
          </a:bodyPr>
          <a:lstStyle>
            <a:lvl1pPr marL="0" indent="0" algn="ctr">
              <a:spcBef>
                <a:spcPts val="0"/>
              </a:spcBef>
              <a:spcAft>
                <a:spcPts val="0"/>
              </a:spcAft>
              <a:buFontTx/>
              <a:buNone/>
              <a:defRPr lang="ru-RU" sz="2800" b="1" i="1" smtClean="0">
                <a:solidFill>
                  <a:srgbClr val="078777"/>
                </a:solidFill>
                <a:latin typeface="Arial Narrow" panose="020B0606020202030204" pitchFamily="34" charset="0"/>
                <a:ea typeface="+mj-ea"/>
                <a:cs typeface="Arial" panose="020B0604020202020204" pitchFamily="34" charset="0"/>
              </a:defRPr>
            </a:lvl1pPr>
            <a:lvl2pPr marL="0" indent="0" algn="ctr">
              <a:spcBef>
                <a:spcPts val="0"/>
              </a:spcBef>
              <a:spcAft>
                <a:spcPts val="0"/>
              </a:spcAft>
              <a:buFontTx/>
              <a:buNone/>
              <a:defRPr lang="ru-RU" sz="2000" b="1" i="1" smtClean="0">
                <a:solidFill>
                  <a:srgbClr val="078777"/>
                </a:solidFill>
                <a:latin typeface="Arial Narrow" panose="020B0606020202030204" pitchFamily="34" charset="0"/>
              </a:defRPr>
            </a:lvl2pPr>
            <a:lvl3pPr marL="0" indent="0" algn="ctr">
              <a:spcBef>
                <a:spcPts val="0"/>
              </a:spcBef>
              <a:spcAft>
                <a:spcPts val="0"/>
              </a:spcAft>
              <a:buFontTx/>
              <a:buNone/>
              <a:defRPr lang="ru-RU" sz="2000" b="1" i="1" smtClean="0">
                <a:solidFill>
                  <a:srgbClr val="078777"/>
                </a:solidFill>
                <a:latin typeface="Arial Narrow" panose="020B0606020202030204" pitchFamily="34" charset="0"/>
              </a:defRPr>
            </a:lvl3pPr>
            <a:lvl4pPr marL="0" indent="0" algn="ctr">
              <a:spcBef>
                <a:spcPts val="0"/>
              </a:spcBef>
              <a:spcAft>
                <a:spcPts val="0"/>
              </a:spcAft>
              <a:buFontTx/>
              <a:buNone/>
              <a:defRPr lang="ru-RU" sz="2000" b="1" i="1" smtClean="0">
                <a:solidFill>
                  <a:srgbClr val="078777"/>
                </a:solidFill>
                <a:latin typeface="Arial Narrow" panose="020B0606020202030204" pitchFamily="34" charset="0"/>
              </a:defRPr>
            </a:lvl4pPr>
            <a:lvl5pPr marL="0" indent="0" algn="ctr">
              <a:spcBef>
                <a:spcPts val="0"/>
              </a:spcBef>
              <a:spcAft>
                <a:spcPts val="0"/>
              </a:spcAft>
              <a:buFontTx/>
              <a:buNone/>
              <a:defRPr lang="ru-RU" sz="2000" b="1" i="1">
                <a:solidFill>
                  <a:srgbClr val="078777"/>
                </a:solidFill>
                <a:latin typeface="Arial Narrow" panose="020B0606020202030204" pitchFamily="34" charset="0"/>
              </a:defRPr>
            </a:lvl5pPr>
          </a:lstStyle>
          <a:p>
            <a:pPr marL="514247" lvl="0" indent="-514247" algn="ctr" fontAlgn="auto">
              <a:spcBef>
                <a:spcPct val="0"/>
              </a:spcBef>
              <a:spcAft>
                <a:spcPts val="0"/>
              </a:spcAft>
              <a:buClr>
                <a:srgbClr val="28645A"/>
              </a:buClr>
            </a:pPr>
            <a:r>
              <a:rPr lang="ru-RU"/>
              <a:t>Образец текста</a:t>
            </a:r>
          </a:p>
        </p:txBody>
      </p:sp>
      <p:pic>
        <p:nvPicPr>
          <p:cNvPr id="9" name="Рисунок 6">
            <a:extLst>
              <a:ext uri="{FF2B5EF4-FFF2-40B4-BE49-F238E27FC236}">
                <a16:creationId xmlns:a16="http://schemas.microsoft.com/office/drawing/2014/main" id="{5C2B5B05-AD43-433C-AADA-E10BE13CCB60}"/>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665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1A06CFC6-0963-48E5-9B2E-DB238FEF3143}"/>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1268177" y="336099"/>
            <a:ext cx="6607646" cy="644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a:defRPr lang="ru-RU" sz="2800" cap="all" baseline="0" dirty="0">
                <a:solidFill>
                  <a:srgbClr val="078777"/>
                </a:solidFill>
              </a:defRPr>
            </a:lvl1pPr>
          </a:lstStyle>
          <a:p>
            <a:pPr lvl="0"/>
            <a:r>
              <a:rPr lang="ru-RU" dirty="0"/>
              <a:t>ОБРАЗЕЦ ЗАГОЛОВКА</a:t>
            </a:r>
          </a:p>
        </p:txBody>
      </p:sp>
      <p:sp>
        <p:nvSpPr>
          <p:cNvPr id="4" name="Объект 3"/>
          <p:cNvSpPr>
            <a:spLocks noGrp="1"/>
          </p:cNvSpPr>
          <p:nvPr>
            <p:ph sz="half" idx="2"/>
          </p:nvPr>
        </p:nvSpPr>
        <p:spPr>
          <a:xfrm>
            <a:off x="4637706" y="2485232"/>
            <a:ext cx="3886200" cy="3656013"/>
          </a:xfrm>
          <a:prstGeom prst="round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35993" tIns="35993" rIns="35993" bIns="35993" numCol="1" anchor="t" anchorCtr="0" compatLnSpc="1">
            <a:prstTxWarp prst="textNoShape">
              <a:avLst/>
            </a:prstTxWarp>
            <a:noAutofit/>
          </a:bodyPr>
          <a:lstStyle>
            <a:lvl1pPr>
              <a:defRPr lang="ru-RU" sz="3200" smtClean="0">
                <a:latin typeface="Arial Narrow" panose="020B0606020202030204" pitchFamily="34" charset="0"/>
              </a:defRPr>
            </a:lvl1pPr>
            <a:lvl2pPr>
              <a:defRPr lang="ru-RU"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a:latin typeface="Arial Narrow" panose="020B0606020202030204" pitchFamily="34" charset="0"/>
              </a:defRPr>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6" name="Номер слайда 5">
            <a:extLst>
              <a:ext uri="{FF2B5EF4-FFF2-40B4-BE49-F238E27FC236}">
                <a16:creationId xmlns:a16="http://schemas.microsoft.com/office/drawing/2014/main" id="{30F943A1-30BE-41CE-B73A-3B9F8CEEE349}"/>
              </a:ext>
            </a:extLst>
          </p:cNvPr>
          <p:cNvSpPr>
            <a:spLocks noGrp="1"/>
          </p:cNvSpPr>
          <p:nvPr>
            <p:ph type="sldNum" sz="quarter" idx="10"/>
          </p:nvPr>
        </p:nvSpPr>
        <p:spPr>
          <a:xfrm flipH="1">
            <a:off x="8424001" y="6376245"/>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7" name="Рисунок 6">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9" y="115889"/>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Текст 7">
            <a:extLst>
              <a:ext uri="{FF2B5EF4-FFF2-40B4-BE49-F238E27FC236}">
                <a16:creationId xmlns:a16="http://schemas.microsoft.com/office/drawing/2014/main" id="{C815AA95-9F72-4606-8186-035F30D35B53}"/>
              </a:ext>
            </a:extLst>
          </p:cNvPr>
          <p:cNvSpPr>
            <a:spLocks noGrp="1"/>
          </p:cNvSpPr>
          <p:nvPr>
            <p:ph type="body" sz="quarter" idx="11" hasCustomPrompt="1"/>
          </p:nvPr>
        </p:nvSpPr>
        <p:spPr>
          <a:xfrm>
            <a:off x="1267942" y="1268413"/>
            <a:ext cx="6607646" cy="936625"/>
          </a:xfr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lvl1pPr marL="0" indent="0">
              <a:spcAft>
                <a:spcPts val="0"/>
              </a:spcAft>
              <a:buNone/>
              <a:defRPr lang="ru-RU" sz="2800" b="1" dirty="0" smtClean="0">
                <a:solidFill>
                  <a:srgbClr val="078777"/>
                </a:solidFill>
                <a:latin typeface="Arial Narrow" panose="020B0606020202030204" pitchFamily="34" charset="0"/>
                <a:ea typeface="+mj-ea"/>
                <a:cs typeface="Arial" panose="020B0604020202020204" pitchFamily="34" charset="0"/>
              </a:defRPr>
            </a:lvl1pPr>
            <a:lvl2pPr marL="0" indent="0">
              <a:spcAft>
                <a:spcPts val="0"/>
              </a:spcAft>
              <a:buNone/>
              <a:defRPr lang="ru-RU" sz="2800" b="1" i="1" dirty="0" smtClean="0">
                <a:solidFill>
                  <a:srgbClr val="388E84"/>
                </a:solidFill>
                <a:latin typeface="Arial Narrow" panose="020B0606020202030204" pitchFamily="34" charset="0"/>
                <a:cs typeface="Arial" panose="020B0604020202020204" pitchFamily="34" charset="0"/>
              </a:defRPr>
            </a:lvl2pPr>
            <a:lvl3pPr>
              <a:defRPr lang="ru-RU" sz="3300" b="1" dirty="0" smtClean="0">
                <a:solidFill>
                  <a:srgbClr val="388E84"/>
                </a:solidFill>
                <a:latin typeface="Arial Narrow" panose="020B0606020202030204" pitchFamily="34" charset="0"/>
                <a:cs typeface="Arial" panose="020B0604020202020204" pitchFamily="34" charset="0"/>
              </a:defRPr>
            </a:lvl3pPr>
            <a:lvl4pPr>
              <a:defRPr lang="ru-RU" sz="3300" b="1" dirty="0" smtClean="0">
                <a:solidFill>
                  <a:srgbClr val="388E84"/>
                </a:solidFill>
                <a:latin typeface="Arial Narrow" panose="020B0606020202030204" pitchFamily="34" charset="0"/>
                <a:cs typeface="Arial" panose="020B0604020202020204" pitchFamily="34" charset="0"/>
              </a:defRPr>
            </a:lvl4pPr>
            <a:lvl5pPr>
              <a:defRPr lang="ru-RU" sz="3300" b="1" dirty="0">
                <a:solidFill>
                  <a:srgbClr val="388E84"/>
                </a:solidFill>
                <a:latin typeface="Arial Narrow" panose="020B0606020202030204" pitchFamily="34" charset="0"/>
                <a:cs typeface="Arial" panose="020B0604020202020204" pitchFamily="34" charset="0"/>
              </a:defRPr>
            </a:lvl5pPr>
          </a:lstStyle>
          <a:p>
            <a:pPr lvl="0" algn="ctr" fontAlgn="auto">
              <a:spcBef>
                <a:spcPct val="0"/>
              </a:spcBef>
              <a:spcAft>
                <a:spcPts val="0"/>
              </a:spcAft>
            </a:pPr>
            <a:r>
              <a:rPr lang="ru-RU" dirty="0"/>
              <a:t>ОБРАЗЕЦ ТЕКСТА</a:t>
            </a:r>
          </a:p>
          <a:p>
            <a:pPr lvl="1" algn="ctr" eaLnBrk="0" hangingPunct="0">
              <a:spcBef>
                <a:spcPct val="0"/>
              </a:spcBef>
            </a:pPr>
            <a:r>
              <a:rPr lang="ru-RU" dirty="0"/>
              <a:t>Второй уровень</a:t>
            </a:r>
          </a:p>
        </p:txBody>
      </p:sp>
      <p:sp>
        <p:nvSpPr>
          <p:cNvPr id="10" name="Рисунок 9">
            <a:extLst>
              <a:ext uri="{FF2B5EF4-FFF2-40B4-BE49-F238E27FC236}">
                <a16:creationId xmlns:a16="http://schemas.microsoft.com/office/drawing/2014/main" id="{3BCB98E0-0F15-4A64-B7F3-30D6B8152A95}"/>
              </a:ext>
            </a:extLst>
          </p:cNvPr>
          <p:cNvSpPr>
            <a:spLocks noGrp="1"/>
          </p:cNvSpPr>
          <p:nvPr>
            <p:ph type="pic" sz="quarter" idx="12"/>
          </p:nvPr>
        </p:nvSpPr>
        <p:spPr>
          <a:xfrm>
            <a:off x="395537" y="2483645"/>
            <a:ext cx="3888000" cy="3657600"/>
          </a:xfrm>
        </p:spPr>
        <p:txBody>
          <a:bodyPr/>
          <a:lstStyle/>
          <a:p>
            <a:r>
              <a:rPr lang="ru-RU"/>
              <a:t>Вставка рисунка</a:t>
            </a:r>
          </a:p>
        </p:txBody>
      </p:sp>
      <p:pic>
        <p:nvPicPr>
          <p:cNvPr id="9" name="Рисунок 8">
            <a:extLst>
              <a:ext uri="{FF2B5EF4-FFF2-40B4-BE49-F238E27FC236}">
                <a16:creationId xmlns:a16="http://schemas.microsoft.com/office/drawing/2014/main" id="{C4A8C440-75F9-453C-B261-D9C1B2443BE1}"/>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79388" y="115888"/>
            <a:ext cx="8286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577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017E6-2E41-48C4-A27C-8772D0B5E099}"/>
              </a:ext>
            </a:extLst>
          </p:cNvPr>
          <p:cNvSpPr>
            <a:spLocks noGrp="1"/>
          </p:cNvSpPr>
          <p:nvPr>
            <p:ph type="title" hasCustomPrompt="1"/>
          </p:nvPr>
        </p:nvSpPr>
        <p:spPr>
          <a:xfrm>
            <a:off x="2277569" y="246900"/>
            <a:ext cx="4538836" cy="603306"/>
          </a:xfrm>
        </p:spPr>
        <p:txBody>
          <a:bodyPr lIns="0" tIns="0" rIns="0" bIns="0"/>
          <a:lstStyle/>
          <a:p>
            <a:r>
              <a:rPr lang="ru-RU" dirty="0"/>
              <a:t>ОБРАЗЕЦ ЗАГОЛОВКА</a:t>
            </a:r>
          </a:p>
        </p:txBody>
      </p:sp>
      <p:sp>
        <p:nvSpPr>
          <p:cNvPr id="7" name="Текст 6">
            <a:extLst>
              <a:ext uri="{FF2B5EF4-FFF2-40B4-BE49-F238E27FC236}">
                <a16:creationId xmlns:a16="http://schemas.microsoft.com/office/drawing/2014/main" id="{9ACDE9D6-C4F1-4E8B-AE93-71D4E4637F20}"/>
              </a:ext>
            </a:extLst>
          </p:cNvPr>
          <p:cNvSpPr>
            <a:spLocks noGrp="1"/>
          </p:cNvSpPr>
          <p:nvPr>
            <p:ph type="body" sz="quarter" idx="13"/>
          </p:nvPr>
        </p:nvSpPr>
        <p:spPr>
          <a:xfrm flipH="1">
            <a:off x="1007269" y="184482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0" name="Текст 6">
            <a:extLst>
              <a:ext uri="{FF2B5EF4-FFF2-40B4-BE49-F238E27FC236}">
                <a16:creationId xmlns:a16="http://schemas.microsoft.com/office/drawing/2014/main" id="{FB773C55-A7CB-4EBB-ADFC-1CE1A6333150}"/>
              </a:ext>
            </a:extLst>
          </p:cNvPr>
          <p:cNvSpPr>
            <a:spLocks noGrp="1"/>
          </p:cNvSpPr>
          <p:nvPr>
            <p:ph type="body" sz="quarter" idx="14"/>
          </p:nvPr>
        </p:nvSpPr>
        <p:spPr>
          <a:xfrm flipH="1">
            <a:off x="1007269" y="3468936"/>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sp>
        <p:nvSpPr>
          <p:cNvPr id="12" name="Текст 6">
            <a:extLst>
              <a:ext uri="{FF2B5EF4-FFF2-40B4-BE49-F238E27FC236}">
                <a16:creationId xmlns:a16="http://schemas.microsoft.com/office/drawing/2014/main" id="{9A1EB068-BA74-4570-A6B3-CE4CF8985EAF}"/>
              </a:ext>
            </a:extLst>
          </p:cNvPr>
          <p:cNvSpPr>
            <a:spLocks noGrp="1"/>
          </p:cNvSpPr>
          <p:nvPr>
            <p:ph type="body" sz="quarter" idx="15"/>
          </p:nvPr>
        </p:nvSpPr>
        <p:spPr>
          <a:xfrm flipH="1">
            <a:off x="1017974" y="4913049"/>
            <a:ext cx="7129463" cy="1047750"/>
          </a:xfrm>
          <a:prstGeom prst="snip1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3971" tIns="35993" rIns="359928" bIns="35993" numCol="1" anchor="t" anchorCtr="0" compatLnSpc="1">
            <a:prstTxWarp prst="textNoShape">
              <a:avLst/>
            </a:prstTxWarp>
            <a:noAutofit/>
          </a:bodyPr>
          <a:lstStyle>
            <a:lvl1pPr marL="179964" indent="-342831">
              <a:buFont typeface="Arial Narrow" panose="020B0606020202030204" pitchFamily="34" charset="0"/>
              <a:buChar char="●"/>
              <a:defRPr lang="ru-RU" sz="2500" dirty="0" smtClean="0">
                <a:latin typeface="Arial Narrow" panose="020B0606020202030204" pitchFamily="34" charset="0"/>
              </a:defRPr>
            </a:lvl1pPr>
            <a:lvl2pPr>
              <a:defRPr lang="ru-RU" dirty="0" smtClean="0">
                <a:latin typeface="Arial Narrow" panose="020B0606020202030204" pitchFamily="34" charset="0"/>
              </a:defRPr>
            </a:lvl2pPr>
            <a:lvl3pPr>
              <a:defRPr lang="ru-RU" smtClean="0">
                <a:latin typeface="Arial Narrow" panose="020B0606020202030204" pitchFamily="34" charset="0"/>
              </a:defRPr>
            </a:lvl3pPr>
            <a:lvl4pPr>
              <a:defRPr lang="ru-RU" smtClean="0">
                <a:latin typeface="Arial Narrow" panose="020B0606020202030204" pitchFamily="34" charset="0"/>
              </a:defRPr>
            </a:lvl4pPr>
            <a:lvl5pPr>
              <a:defRPr lang="ru-RU" dirty="0">
                <a:latin typeface="Arial Narrow" panose="020B0606020202030204" pitchFamily="34" charset="0"/>
              </a:defRPr>
            </a:lvl5pPr>
          </a:lstStyle>
          <a:p>
            <a:pPr marL="35993" lvl="0" defTabSz="251950" eaLnBrk="1" hangingPunct="1">
              <a:spcBef>
                <a:spcPts val="0"/>
              </a:spcBef>
              <a:spcAft>
                <a:spcPts val="0"/>
              </a:spcAft>
              <a:buClr>
                <a:srgbClr val="078877"/>
              </a:buClr>
            </a:pPr>
            <a:r>
              <a:rPr lang="ru-RU"/>
              <a:t>Образец текста</a:t>
            </a:r>
          </a:p>
        </p:txBody>
      </p:sp>
      <p:pic>
        <p:nvPicPr>
          <p:cNvPr id="14"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Таблица 15">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3421078521"/>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 name="Номер слайда 5">
            <a:extLst>
              <a:ext uri="{FF2B5EF4-FFF2-40B4-BE49-F238E27FC236}">
                <a16:creationId xmlns:a16="http://schemas.microsoft.com/office/drawing/2014/main" id="{D0E06AE1-8FE9-4743-AE38-4BF6619E7389}"/>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9" name="Рисунок 6">
            <a:extLst>
              <a:ext uri="{FF2B5EF4-FFF2-40B4-BE49-F238E27FC236}">
                <a16:creationId xmlns:a16="http://schemas.microsoft.com/office/drawing/2014/main" id="{B7C51F77-3329-483F-982E-290CF8A2BC35}"/>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Таблица 10">
            <a:extLst>
              <a:ext uri="{FF2B5EF4-FFF2-40B4-BE49-F238E27FC236}">
                <a16:creationId xmlns:a16="http://schemas.microsoft.com/office/drawing/2014/main" id="{DA45B574-F09F-4295-AAD5-390C0E59B4F0}"/>
              </a:ext>
            </a:extLst>
          </p:cNvPr>
          <p:cNvGraphicFramePr>
            <a:graphicFrameLocks noGrp="1"/>
          </p:cNvGraphicFramePr>
          <p:nvPr>
            <p:extLst>
              <p:ext uri="{D42A27DB-BD31-4B8C-83A1-F6EECF244321}">
                <p14:modId xmlns:p14="http://schemas.microsoft.com/office/powerpoint/2010/main" val="705493874"/>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942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Пустой слайд">
    <p:spTree>
      <p:nvGrpSpPr>
        <p:cNvPr id="1" name=""/>
        <p:cNvGrpSpPr/>
        <p:nvPr/>
      </p:nvGrpSpPr>
      <p:grpSpPr>
        <a:xfrm>
          <a:off x="0" y="0"/>
          <a:ext cx="0" cy="0"/>
          <a:chOff x="0" y="0"/>
          <a:chExt cx="0" cy="0"/>
        </a:xfrm>
      </p:grpSpPr>
      <p:pic>
        <p:nvPicPr>
          <p:cNvPr id="3"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Таблица 3">
            <a:extLst>
              <a:ext uri="{FF2B5EF4-FFF2-40B4-BE49-F238E27FC236}">
                <a16:creationId xmlns:a16="http://schemas.microsoft.com/office/drawing/2014/main" id="{B294DB03-48CB-45B6-A18A-065BAF91DBEC}"/>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1" name="Объект 2"/>
          <p:cNvSpPr>
            <a:spLocks noGrp="1"/>
          </p:cNvSpPr>
          <p:nvPr>
            <p:ph idx="1" hasCustomPrompt="1"/>
          </p:nvPr>
        </p:nvSpPr>
        <p:spPr bwMode="auto">
          <a:xfrm>
            <a:off x="968146" y="1124090"/>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0" fontAlgn="base" hangingPunct="0">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6" name="Объект 2">
            <a:extLst>
              <a:ext uri="{FF2B5EF4-FFF2-40B4-BE49-F238E27FC236}">
                <a16:creationId xmlns:a16="http://schemas.microsoft.com/office/drawing/2014/main" id="{9259DD58-FC13-4BFC-B5FB-1238ACA304E6}"/>
              </a:ext>
            </a:extLst>
          </p:cNvPr>
          <p:cNvSpPr>
            <a:spLocks noGrp="1"/>
          </p:cNvSpPr>
          <p:nvPr>
            <p:ph idx="11" hasCustomPrompt="1"/>
          </p:nvPr>
        </p:nvSpPr>
        <p:spPr bwMode="auto">
          <a:xfrm flipH="1">
            <a:off x="5227613" y="1124089"/>
            <a:ext cx="3420000" cy="4860000"/>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019"/>
              <a:gd name="connsiteY0" fmla="*/ 0 h 10000"/>
              <a:gd name="connsiteX1" fmla="*/ 10019 w 10019"/>
              <a:gd name="connsiteY1" fmla="*/ 1278 h 10000"/>
              <a:gd name="connsiteX2" fmla="*/ 10000 w 10019"/>
              <a:gd name="connsiteY2" fmla="*/ 10000 h 10000"/>
              <a:gd name="connsiteX3" fmla="*/ 0 w 10019"/>
              <a:gd name="connsiteY3" fmla="*/ 10000 h 10000"/>
              <a:gd name="connsiteX4" fmla="*/ 0 w 10019"/>
              <a:gd name="connsiteY4" fmla="*/ 0 h 10000"/>
              <a:gd name="connsiteX0" fmla="*/ 0 w 10020"/>
              <a:gd name="connsiteY0" fmla="*/ 0 h 10000"/>
              <a:gd name="connsiteX1" fmla="*/ 10019 w 10020"/>
              <a:gd name="connsiteY1" fmla="*/ 1278 h 10000"/>
              <a:gd name="connsiteX2" fmla="*/ 10019 w 10020"/>
              <a:gd name="connsiteY2" fmla="*/ 8611 h 10000"/>
              <a:gd name="connsiteX3" fmla="*/ 0 w 10020"/>
              <a:gd name="connsiteY3" fmla="*/ 10000 h 10000"/>
              <a:gd name="connsiteX4" fmla="*/ 0 w 1002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 h="10000">
                <a:moveTo>
                  <a:pt x="0" y="0"/>
                </a:moveTo>
                <a:lnTo>
                  <a:pt x="10019" y="1278"/>
                </a:lnTo>
                <a:cubicBezTo>
                  <a:pt x="10013" y="4185"/>
                  <a:pt x="10025" y="5704"/>
                  <a:pt x="10019" y="8611"/>
                </a:cubicBezTo>
                <a:lnTo>
                  <a:pt x="0" y="10000"/>
                </a:lnTo>
                <a:lnTo>
                  <a:pt x="0" y="0"/>
                </a:lnTo>
                <a:close/>
              </a:path>
            </a:pathLst>
          </a:custGeom>
          <a:solidFill>
            <a:schemeClr val="bg1"/>
          </a:solidFill>
          <a:ln w="57150">
            <a:gradFill flip="none" rotWithShape="1">
              <a:gsLst>
                <a:gs pos="51000">
                  <a:schemeClr val="accent1">
                    <a:lumMod val="5000"/>
                    <a:lumOff val="95000"/>
                  </a:schemeClr>
                </a:gs>
                <a:gs pos="57000">
                  <a:srgbClr val="078777"/>
                </a:gs>
                <a:gs pos="100000">
                  <a:srgbClr val="078777"/>
                </a:gs>
              </a:gsLst>
              <a:lin ang="10800000" scaled="1"/>
              <a:tileRect/>
            </a:gradFill>
          </a:ln>
          <a:effectLst>
            <a:outerShdw blurRad="50800" dist="38100" dir="5400000" algn="t" rotWithShape="0">
              <a:prstClr val="black">
                <a:alpha val="40000"/>
              </a:prstClr>
            </a:outerShdw>
          </a:effectLst>
        </p:spPr>
        <p:txBody>
          <a:bodyPr vert="horz" wrap="square" lIns="143971" tIns="35993" rIns="35993" bIns="35993" numCol="1" rtlCol="0" anchor="ctr" anchorCtr="0" compatLnSpc="1">
            <a:prstTxWarp prst="textNoShape">
              <a:avLst/>
            </a:prstTxWarp>
            <a:noAutofit/>
          </a:bodyPr>
          <a:lstStyle>
            <a:lvl1pPr>
              <a:defRPr lang="ru-RU" sz="2500" b="1" smtClean="0"/>
            </a:lvl1pPr>
            <a:lvl2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2pPr>
            <a:lvl3pPr marL="536468" indent="-342831" algn="l" defTabSz="251950" rtl="0" eaLnBrk="1" fontAlgn="base" hangingPunct="1">
              <a:lnSpc>
                <a:spcPct val="90000"/>
              </a:lnSpc>
              <a:spcBef>
                <a:spcPts val="0"/>
              </a:spcBef>
              <a:spcAft>
                <a:spcPts val="0"/>
              </a:spcAft>
              <a:buClr>
                <a:srgbClr val="078877"/>
              </a:buClr>
              <a:buFont typeface="Arial Narrow" panose="020B0606020202030204" pitchFamily="34" charset="0"/>
              <a:buChar char="●"/>
              <a:defRPr lang="ru-RU" sz="2500" kern="1200" dirty="0" smtClean="0">
                <a:solidFill>
                  <a:schemeClr val="tx1"/>
                </a:solidFill>
                <a:latin typeface="Arial Narrow" panose="020B0606020202030204" pitchFamily="34" charset="0"/>
                <a:ea typeface="+mn-ea"/>
                <a:cs typeface="+mn-cs"/>
              </a:defRPr>
            </a:lvl3pPr>
          </a:lstStyle>
          <a:p>
            <a:pPr marL="82533" lvl="0" indent="0" algn="ctr" fontAlgn="auto">
              <a:spcAft>
                <a:spcPts val="0"/>
              </a:spcAft>
              <a:buFont typeface="Wingdings 2" panose="05020102010507070707" pitchFamily="18" charset="2"/>
              <a:buNone/>
            </a:pPr>
            <a:r>
              <a:rPr lang="ru-RU" dirty="0"/>
              <a:t>ОБРАЗЕЦ ТЕКСТА</a:t>
            </a:r>
          </a:p>
          <a:p>
            <a:pPr lvl="1" eaLnBrk="0" hangingPunct="0"/>
            <a:r>
              <a:rPr lang="ru-RU" dirty="0"/>
              <a:t>Второй уровень</a:t>
            </a:r>
          </a:p>
          <a:p>
            <a:pPr lvl="2" eaLnBrk="0" hangingPunct="0"/>
            <a:r>
              <a:rPr lang="ru-RU" dirty="0"/>
              <a:t>Третий уровень</a:t>
            </a:r>
          </a:p>
        </p:txBody>
      </p:sp>
      <p:sp>
        <p:nvSpPr>
          <p:cNvPr id="7" name="Заголовок 1">
            <a:extLst>
              <a:ext uri="{FF2B5EF4-FFF2-40B4-BE49-F238E27FC236}">
                <a16:creationId xmlns:a16="http://schemas.microsoft.com/office/drawing/2014/main" id="{C8E7B58A-37B8-40B2-B910-CB397BC6655F}"/>
              </a:ext>
            </a:extLst>
          </p:cNvPr>
          <p:cNvSpPr>
            <a:spLocks noGrp="1"/>
          </p:cNvSpPr>
          <p:nvPr>
            <p:ph type="title" hasCustomPrompt="1"/>
          </p:nvPr>
        </p:nvSpPr>
        <p:spPr>
          <a:xfrm>
            <a:off x="2302582" y="451236"/>
            <a:ext cx="4538836" cy="603306"/>
          </a:xfrm>
        </p:spPr>
        <p:txBody>
          <a:bodyPr lIns="0" tIns="0" rIns="0" bIns="0"/>
          <a:lstStyle/>
          <a:p>
            <a:r>
              <a:rPr lang="ru-RU" dirty="0"/>
              <a:t>ОБРАЗЕЦ ЗАГОЛОВКА</a:t>
            </a:r>
          </a:p>
        </p:txBody>
      </p:sp>
      <p:sp>
        <p:nvSpPr>
          <p:cNvPr id="8" name="Номер слайда 5">
            <a:extLst>
              <a:ext uri="{FF2B5EF4-FFF2-40B4-BE49-F238E27FC236}">
                <a16:creationId xmlns:a16="http://schemas.microsoft.com/office/drawing/2014/main" id="{E43B5F83-8542-4D82-B4C5-8AF85103760C}"/>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9" name="Рисунок 6">
            <a:extLst>
              <a:ext uri="{FF2B5EF4-FFF2-40B4-BE49-F238E27FC236}">
                <a16:creationId xmlns:a16="http://schemas.microsoft.com/office/drawing/2014/main" id="{0ECD51E4-A079-4006-A4EB-39298CD2CE2F}"/>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958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pic>
        <p:nvPicPr>
          <p:cNvPr id="5" name="Рисунок 7">
            <a:extLst>
              <a:ext uri="{FF2B5EF4-FFF2-40B4-BE49-F238E27FC236}">
                <a16:creationId xmlns:a16="http://schemas.microsoft.com/office/drawing/2014/main" id="{F66E5F51-54D8-4DF1-8AFD-26312EE6FEE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hasCustomPrompt="1"/>
          </p:nvPr>
        </p:nvSpPr>
        <p:spPr>
          <a:xfrm>
            <a:off x="628650" y="143915"/>
            <a:ext cx="7886700" cy="775921"/>
          </a:xfrm>
        </p:spPr>
        <p:txBody>
          <a:bodyPr lIns="0" tIns="0" rIns="0" bIns="0">
            <a:noAutofit/>
          </a:bodyPr>
          <a:lstStyle>
            <a:lvl1pPr algn="ctr">
              <a:defRPr sz="2800" b="1">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12" name="Объект 2"/>
          <p:cNvSpPr>
            <a:spLocks noGrp="1"/>
          </p:cNvSpPr>
          <p:nvPr>
            <p:ph idx="1"/>
          </p:nvPr>
        </p:nvSpPr>
        <p:spPr>
          <a:xfrm flipH="1">
            <a:off x="5052611" y="115306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52355"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defRPr lang="ru-RU" sz="2800" kern="1200" dirty="0" smtClean="0">
                <a:solidFill>
                  <a:schemeClr val="tx1"/>
                </a:solidFill>
                <a:latin typeface="Arial Narrow" panose="020B0606020202030204" pitchFamily="34" charset="0"/>
                <a:ea typeface="+mn-ea"/>
                <a:cs typeface="+mn-cs"/>
              </a:defRPr>
            </a:lvl1pPr>
          </a:lstStyle>
          <a:p>
            <a:pPr lvl="0"/>
            <a:r>
              <a:rPr lang="ru-RU"/>
              <a:t>Образец текста</a:t>
            </a:r>
          </a:p>
        </p:txBody>
      </p:sp>
      <p:sp>
        <p:nvSpPr>
          <p:cNvPr id="7" name="Объект 2">
            <a:extLst>
              <a:ext uri="{FF2B5EF4-FFF2-40B4-BE49-F238E27FC236}">
                <a16:creationId xmlns:a16="http://schemas.microsoft.com/office/drawing/2014/main" id="{1A6F02D5-3AF1-4FA1-9DF3-6052530A9ED0}"/>
              </a:ext>
            </a:extLst>
          </p:cNvPr>
          <p:cNvSpPr>
            <a:spLocks noGrp="1"/>
          </p:cNvSpPr>
          <p:nvPr>
            <p:ph idx="11"/>
          </p:nvPr>
        </p:nvSpPr>
        <p:spPr>
          <a:xfrm>
            <a:off x="911593" y="1179523"/>
            <a:ext cx="3462740" cy="5024175"/>
          </a:xfrm>
          <a:prstGeom prst="round2DiagRect">
            <a:avLst/>
          </a:prstGeo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lIns="35993" tIns="35993" rIns="35993" bIns="35993" anchor="ctr">
            <a:noAutofit/>
          </a:bodyPr>
          <a:lstStyle>
            <a:lvl1pPr marL="387273" indent="-285693">
              <a:defRPr lang="ru-RU" sz="2800" kern="1200" dirty="0" smtClean="0">
                <a:solidFill>
                  <a:schemeClr val="tx1"/>
                </a:solidFill>
                <a:latin typeface="Arial Narrow" panose="020B0606020202030204" pitchFamily="34" charset="0"/>
                <a:ea typeface="+mn-ea"/>
                <a:cs typeface="+mn-cs"/>
              </a:defRPr>
            </a:lvl1pPr>
          </a:lstStyle>
          <a:p>
            <a:pPr marL="352355" lvl="0" indent="-250775" algn="l" defTabSz="251950" rtl="0" eaLnBrk="1" fontAlgn="base" hangingPunct="1">
              <a:lnSpc>
                <a:spcPct val="90000"/>
              </a:lnSpc>
              <a:spcBef>
                <a:spcPts val="0"/>
              </a:spcBef>
              <a:spcAft>
                <a:spcPts val="600"/>
              </a:spcAft>
              <a:buClr>
                <a:srgbClr val="078877"/>
              </a:buClr>
              <a:buFont typeface="Arial Narrow" panose="020B0606020202030204" pitchFamily="34" charset="0"/>
              <a:buChar char="●"/>
            </a:pPr>
            <a:r>
              <a:rPr lang="ru-RU"/>
              <a:t>Образец текста</a:t>
            </a:r>
          </a:p>
        </p:txBody>
      </p:sp>
      <p:graphicFrame>
        <p:nvGraphicFramePr>
          <p:cNvPr id="8" name="Таблица 7">
            <a:extLst>
              <a:ext uri="{FF2B5EF4-FFF2-40B4-BE49-F238E27FC236}">
                <a16:creationId xmlns:a16="http://schemas.microsoft.com/office/drawing/2014/main" id="{E4F8D766-FAE1-4CB1-94BC-FE6E2DDEC0A5}"/>
              </a:ext>
            </a:extLst>
          </p:cNvPr>
          <p:cNvGraphicFramePr>
            <a:graphicFrameLocks noGrp="1"/>
          </p:cNvGraphicFramePr>
          <p:nvPr>
            <p:extLst>
              <p:ext uri="{D42A27DB-BD31-4B8C-83A1-F6EECF244321}">
                <p14:modId xmlns:p14="http://schemas.microsoft.com/office/powerpoint/2010/main" val="1728473546"/>
              </p:ext>
            </p:extLst>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 name="Номер слайда 5">
            <a:extLst>
              <a:ext uri="{FF2B5EF4-FFF2-40B4-BE49-F238E27FC236}">
                <a16:creationId xmlns:a16="http://schemas.microsoft.com/office/drawing/2014/main" id="{208CC98D-1960-47D7-BB6A-A8FBFC63199F}"/>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10" name="Рисунок 7">
            <a:extLst>
              <a:ext uri="{FF2B5EF4-FFF2-40B4-BE49-F238E27FC236}">
                <a16:creationId xmlns:a16="http://schemas.microsoft.com/office/drawing/2014/main" id="{F66E5F51-54D8-4DF1-8AFD-26312EE6FEEA}"/>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Таблица 10">
            <a:extLst>
              <a:ext uri="{FF2B5EF4-FFF2-40B4-BE49-F238E27FC236}">
                <a16:creationId xmlns:a16="http://schemas.microsoft.com/office/drawing/2014/main" id="{E4F8D766-FAE1-4CB1-94BC-FE6E2DDEC0A5}"/>
              </a:ext>
            </a:extLst>
          </p:cNvPr>
          <p:cNvGraphicFramePr>
            <a:graphicFrameLocks noGrp="1"/>
          </p:cNvGraphicFramePr>
          <p:nvPr>
            <p:extLst>
              <p:ext uri="{D42A27DB-BD31-4B8C-83A1-F6EECF244321}">
                <p14:modId xmlns:p14="http://schemas.microsoft.com/office/powerpoint/2010/main" val="3584494623"/>
              </p:ext>
            </p:extLst>
          </p:nvPr>
        </p:nvGraphicFramePr>
        <p:xfrm>
          <a:off x="250825" y="6421438"/>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078777"/>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1947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pic>
        <p:nvPicPr>
          <p:cNvPr id="5"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9"/>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a:extLst>
              <a:ext uri="{FF2B5EF4-FFF2-40B4-BE49-F238E27FC236}">
                <a16:creationId xmlns:a16="http://schemas.microsoft.com/office/drawing/2014/main" id="{0873B5F0-731F-4FE5-AB59-DED3D8048617}"/>
              </a:ext>
            </a:extLst>
          </p:cNvPr>
          <p:cNvGraphicFramePr>
            <a:graphicFrameLocks noGrp="1"/>
          </p:cNvGraphicFramePr>
          <p:nvPr/>
        </p:nvGraphicFramePr>
        <p:xfrm>
          <a:off x="250825" y="6421439"/>
          <a:ext cx="5005388" cy="392112"/>
        </p:xfrm>
        <a:graphic>
          <a:graphicData uri="http://schemas.openxmlformats.org/drawingml/2006/table">
            <a:tbl>
              <a:tblPr/>
              <a:tblGrid>
                <a:gridCol w="5005388">
                  <a:extLst>
                    <a:ext uri="{9D8B030D-6E8A-4147-A177-3AD203B41FA5}">
                      <a16:colId xmlns:a16="http://schemas.microsoft.com/office/drawing/2014/main" val="20000"/>
                    </a:ext>
                  </a:extLst>
                </a:gridCol>
              </a:tblGrid>
              <a:tr h="392112">
                <a:tc>
                  <a:txBody>
                    <a:bodyPr/>
                    <a:lstStyle/>
                    <a:p>
                      <a:r>
                        <a:rPr lang="ru-RU" sz="1300" b="1" i="1" dirty="0">
                          <a:solidFill>
                            <a:srgbClr val="28645A"/>
                          </a:solidFill>
                          <a:latin typeface="Arial Narrow" panose="020B0606020202030204" pitchFamily="34" charset="0"/>
                        </a:rPr>
                        <a:t>Кафедра философии, биоэтики и права с курсом социологии медицины</a:t>
                      </a:r>
                    </a:p>
                  </a:txBody>
                  <a:tcPr marL="0" marR="0" marT="72041" marB="0">
                    <a:lnL w="12700" cmpd="sng">
                      <a:noFill/>
                      <a:prstDash val="solid"/>
                    </a:lnL>
                    <a:lnR w="12700" cmpd="sng">
                      <a:noFill/>
                      <a:prstDash val="solid"/>
                    </a:lnR>
                    <a:lnT w="12700" cap="flat" cmpd="sng" algn="ctr">
                      <a:solidFill>
                        <a:srgbClr val="388E84"/>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Заголовок 1"/>
          <p:cNvSpPr>
            <a:spLocks noGrp="1"/>
          </p:cNvSpPr>
          <p:nvPr>
            <p:ph type="title" hasCustomPrompt="1"/>
          </p:nvPr>
        </p:nvSpPr>
        <p:spPr>
          <a:xfrm>
            <a:off x="838399" y="388031"/>
            <a:ext cx="2949178" cy="1600200"/>
          </a:xfrm>
        </p:spPr>
        <p:txBody>
          <a:bodyPr lIns="0" tIns="0" rIns="0" bIns="0"/>
          <a:lstStyle>
            <a:lvl1pPr>
              <a:defRPr sz="2400">
                <a:solidFill>
                  <a:srgbClr val="078777"/>
                </a:solidFill>
                <a:latin typeface="Arial Narrow" panose="020B0606020202030204" pitchFamily="34" charset="0"/>
                <a:cs typeface="Arial" panose="020B0604020202020204" pitchFamily="34" charset="0"/>
              </a:defRPr>
            </a:lvl1pPr>
          </a:lstStyle>
          <a:p>
            <a:r>
              <a:rPr lang="ru-RU" dirty="0"/>
              <a:t>ОБРАЗЕЦ ЗАГОЛОВКА</a:t>
            </a:r>
          </a:p>
        </p:txBody>
      </p:sp>
      <p:sp>
        <p:nvSpPr>
          <p:cNvPr id="9" name="Текст 8">
            <a:extLst>
              <a:ext uri="{FF2B5EF4-FFF2-40B4-BE49-F238E27FC236}">
                <a16:creationId xmlns:a16="http://schemas.microsoft.com/office/drawing/2014/main" id="{FE9280C2-CEEC-48BE-A873-96FAB31018B1}"/>
              </a:ext>
            </a:extLst>
          </p:cNvPr>
          <p:cNvSpPr>
            <a:spLocks noGrp="1"/>
          </p:cNvSpPr>
          <p:nvPr>
            <p:ph type="body" sz="quarter" idx="11"/>
          </p:nvPr>
        </p:nvSpPr>
        <p:spPr>
          <a:xfrm>
            <a:off x="4427538" y="549276"/>
            <a:ext cx="4464943" cy="5319714"/>
          </a:xfrm>
          <a:solidFill>
            <a:schemeClr val="bg1"/>
          </a:solidFill>
          <a:ln w="57150">
            <a:gradFill flip="none" rotWithShape="1">
              <a:gsLst>
                <a:gs pos="51000">
                  <a:schemeClr val="accent1">
                    <a:lumMod val="5000"/>
                    <a:lumOff val="95000"/>
                  </a:schemeClr>
                </a:gs>
                <a:gs pos="57000">
                  <a:srgbClr val="388E84"/>
                </a:gs>
                <a:gs pos="100000">
                  <a:srgbClr val="388E84"/>
                </a:gs>
              </a:gsLst>
              <a:lin ang="5400000" scaled="1"/>
              <a:tileRect/>
            </a:gradFill>
          </a:ln>
          <a:effectLst>
            <a:outerShdw blurRad="50800" dist="38100" dir="5400000" algn="t" rotWithShape="0">
              <a:prstClr val="black">
                <a:alpha val="40000"/>
              </a:prstClr>
            </a:outerShdw>
          </a:effectLst>
        </p:spPr>
        <p:txBody>
          <a:bodyPr vert="horz" wrap="square" lIns="35993" tIns="35993" rIns="35993" bIns="35993" numCol="1" anchor="ctr" anchorCtr="0" compatLnSpc="1">
            <a:prstTxWarp prst="textNoShape">
              <a:avLst/>
            </a:prstTxWarp>
            <a:noAutofit/>
          </a:bodyPr>
          <a:lstStyle>
            <a:lvl1pPr>
              <a:defRPr lang="ru-RU" sz="2800" dirty="0" smtClean="0">
                <a:latin typeface="Arial Narrow" panose="020B0606020202030204" pitchFamily="34" charset="0"/>
              </a:defRPr>
            </a:lvl1pPr>
            <a:lvl2pPr>
              <a:defRPr lang="ru-RU" dirty="0" smtClean="0"/>
            </a:lvl2pPr>
            <a:lvl3pPr>
              <a:defRPr lang="ru-RU" dirty="0" smtClean="0"/>
            </a:lvl3pPr>
            <a:lvl4pPr>
              <a:defRPr lang="ru-RU" dirty="0" smtClean="0"/>
            </a:lvl4pPr>
            <a:lvl5pPr>
              <a:defRPr lang="ru-RU" dirty="0"/>
            </a:lvl5pPr>
          </a:lstStyle>
          <a:p>
            <a:pPr marL="352355" lvl="0" indent="-250775" defTabSz="251950">
              <a:spcBef>
                <a:spcPts val="0"/>
              </a:spcBef>
              <a:spcAft>
                <a:spcPts val="600"/>
              </a:spcAft>
              <a:buClr>
                <a:srgbClr val="078877"/>
              </a:buClr>
              <a:buFont typeface="Arial Narrow" panose="020B0606020202030204" pitchFamily="34" charset="0"/>
              <a:buChar char="●"/>
            </a:pPr>
            <a:r>
              <a:rPr lang="ru-RU"/>
              <a:t>Образец текста</a:t>
            </a:r>
          </a:p>
          <a:p>
            <a:pPr marL="352355" lvl="1" indent="-250775" defTabSz="251950">
              <a:spcBef>
                <a:spcPts val="0"/>
              </a:spcBef>
              <a:spcAft>
                <a:spcPts val="600"/>
              </a:spcAft>
              <a:buClr>
                <a:srgbClr val="078877"/>
              </a:buClr>
              <a:buFont typeface="Arial Narrow" panose="020B0606020202030204" pitchFamily="34" charset="0"/>
              <a:buChar char="●"/>
            </a:pPr>
            <a:r>
              <a:rPr lang="ru-RU"/>
              <a:t>Второй уровень</a:t>
            </a:r>
          </a:p>
          <a:p>
            <a:pPr marL="352355" lvl="2" indent="-250775" defTabSz="251950">
              <a:spcBef>
                <a:spcPts val="0"/>
              </a:spcBef>
              <a:spcAft>
                <a:spcPts val="600"/>
              </a:spcAft>
              <a:buClr>
                <a:srgbClr val="078877"/>
              </a:buClr>
              <a:buFont typeface="Arial Narrow" panose="020B0606020202030204" pitchFamily="34" charset="0"/>
              <a:buChar char="●"/>
            </a:pPr>
            <a:r>
              <a:rPr lang="ru-RU"/>
              <a:t>Третий уровень</a:t>
            </a:r>
          </a:p>
          <a:p>
            <a:pPr marL="352355" lvl="3" indent="-250775" defTabSz="251950">
              <a:spcBef>
                <a:spcPts val="0"/>
              </a:spcBef>
              <a:spcAft>
                <a:spcPts val="600"/>
              </a:spcAft>
              <a:buClr>
                <a:srgbClr val="078877"/>
              </a:buClr>
              <a:buFont typeface="Arial Narrow" panose="020B0606020202030204" pitchFamily="34" charset="0"/>
              <a:buChar char="●"/>
            </a:pPr>
            <a:r>
              <a:rPr lang="ru-RU"/>
              <a:t>Четвертый уровень</a:t>
            </a:r>
          </a:p>
          <a:p>
            <a:pPr marL="352355" lvl="4" indent="-250775" defTabSz="251950">
              <a:spcBef>
                <a:spcPts val="0"/>
              </a:spcBef>
              <a:spcAft>
                <a:spcPts val="600"/>
              </a:spcAft>
              <a:buClr>
                <a:srgbClr val="078877"/>
              </a:buClr>
              <a:buFont typeface="Arial Narrow" panose="020B0606020202030204" pitchFamily="34" charset="0"/>
              <a:buChar char="●"/>
            </a:pPr>
            <a:r>
              <a:rPr lang="ru-RU"/>
              <a:t>Пятый уровень</a:t>
            </a:r>
            <a:endParaRPr lang="ru-RU" dirty="0"/>
          </a:p>
        </p:txBody>
      </p:sp>
      <p:sp>
        <p:nvSpPr>
          <p:cNvPr id="11" name="Рисунок 10">
            <a:extLst>
              <a:ext uri="{FF2B5EF4-FFF2-40B4-BE49-F238E27FC236}">
                <a16:creationId xmlns:a16="http://schemas.microsoft.com/office/drawing/2014/main" id="{F5E67615-75DA-44AB-A367-2E8B6F236540}"/>
              </a:ext>
            </a:extLst>
          </p:cNvPr>
          <p:cNvSpPr>
            <a:spLocks noGrp="1"/>
          </p:cNvSpPr>
          <p:nvPr>
            <p:ph type="pic" sz="quarter" idx="12"/>
          </p:nvPr>
        </p:nvSpPr>
        <p:spPr>
          <a:xfrm>
            <a:off x="630239" y="2349500"/>
            <a:ext cx="3365501" cy="3519488"/>
          </a:xfrm>
        </p:spPr>
        <p:txBody>
          <a:bodyPr/>
          <a:lstStyle>
            <a:lvl1pPr marL="0" indent="0">
              <a:buFontTx/>
              <a:buNone/>
              <a:defRPr/>
            </a:lvl1pPr>
          </a:lstStyle>
          <a:p>
            <a:r>
              <a:rPr lang="ru-RU"/>
              <a:t>Вставка рисунка</a:t>
            </a:r>
            <a:endParaRPr lang="ru-RU" dirty="0"/>
          </a:p>
        </p:txBody>
      </p:sp>
      <p:sp>
        <p:nvSpPr>
          <p:cNvPr id="12" name="Номер слайда 5">
            <a:extLst>
              <a:ext uri="{FF2B5EF4-FFF2-40B4-BE49-F238E27FC236}">
                <a16:creationId xmlns:a16="http://schemas.microsoft.com/office/drawing/2014/main" id="{15136621-DFE3-48C1-9262-5A67AE2FA7C3}"/>
              </a:ext>
            </a:extLst>
          </p:cNvPr>
          <p:cNvSpPr>
            <a:spLocks noGrp="1"/>
          </p:cNvSpPr>
          <p:nvPr>
            <p:ph type="sldNum" sz="quarter" idx="10"/>
          </p:nvPr>
        </p:nvSpPr>
        <p:spPr>
          <a:xfrm flipH="1">
            <a:off x="8424001" y="6406472"/>
            <a:ext cx="720000" cy="365124"/>
          </a:xfrm>
          <a:prstGeom prst="homePlate">
            <a:avLst/>
          </a:prstGeom>
          <a:solidFill>
            <a:srgbClr val="078777"/>
          </a:solidFill>
        </p:spPr>
        <p:txBody>
          <a:bodyPr/>
          <a:lstStyle>
            <a:lvl1pPr algn="ctr">
              <a:defRPr sz="1200" b="1">
                <a:solidFill>
                  <a:schemeClr val="bg1"/>
                </a:solidFill>
                <a:latin typeface="Arial Narrow" panose="020B0606020202030204" pitchFamily="34" charset="0"/>
              </a:defRPr>
            </a:lvl1pPr>
          </a:lstStyle>
          <a:p>
            <a:fld id="{D3765A15-F945-4C0B-A4A1-93D39162EE36}" type="slidenum">
              <a:rPr lang="ru-RU" altLang="ru-RU" smtClean="0"/>
              <a:pPr/>
              <a:t>‹#›</a:t>
            </a:fld>
            <a:endParaRPr lang="ru-RU" altLang="ru-RU"/>
          </a:p>
        </p:txBody>
      </p:sp>
      <p:pic>
        <p:nvPicPr>
          <p:cNvPr id="8" name="Рисунок 6">
            <a:extLst>
              <a:ext uri="{FF2B5EF4-FFF2-40B4-BE49-F238E27FC236}">
                <a16:creationId xmlns:a16="http://schemas.microsoft.com/office/drawing/2014/main" id="{015AA807-24EA-4F18-9CD7-2E868213A863}"/>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107950" y="115888"/>
            <a:ext cx="827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005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4" cstate="print">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6F57BCFB-A202-45F5-838B-27AFF28CE750}"/>
              </a:ext>
            </a:extLst>
          </p:cNvPr>
          <p:cNvSpPr>
            <a:spLocks noGrp="1" noChangeArrowheads="1"/>
          </p:cNvSpPr>
          <p:nvPr>
            <p:ph type="title"/>
          </p:nvPr>
        </p:nvSpPr>
        <p:spPr bwMode="auto">
          <a:xfrm>
            <a:off x="628650" y="365127"/>
            <a:ext cx="7886700" cy="133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ctr" anchorCtr="0" compatLnSpc="1">
            <a:prstTxWarp prst="textNoShape">
              <a:avLst/>
            </a:prstTxWarp>
          </a:bodyPr>
          <a:lstStyle/>
          <a:p>
            <a:pPr lvl="0"/>
            <a:r>
              <a:rPr lang="ru-RU" altLang="ru-RU" dirty="0"/>
              <a:t>ОБРАЗЕЦ ЗАГОЛОВКА</a:t>
            </a:r>
          </a:p>
        </p:txBody>
      </p:sp>
      <p:sp>
        <p:nvSpPr>
          <p:cNvPr id="1027" name="Текст 2">
            <a:extLst>
              <a:ext uri="{FF2B5EF4-FFF2-40B4-BE49-F238E27FC236}">
                <a16:creationId xmlns:a16="http://schemas.microsoft.com/office/drawing/2014/main" id="{3D11CE8F-131A-4695-BA47-6007EF952D96}"/>
              </a:ext>
            </a:extLst>
          </p:cNvPr>
          <p:cNvSpPr>
            <a:spLocks noGrp="1" noChangeArrowheads="1"/>
          </p:cNvSpPr>
          <p:nvPr>
            <p:ph type="body" idx="1"/>
          </p:nvPr>
        </p:nvSpPr>
        <p:spPr bwMode="auto">
          <a:xfrm>
            <a:off x="755577" y="1988841"/>
            <a:ext cx="7886700" cy="410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t" anchorCtr="0" compatLnSpc="1">
            <a:prstTxWarp prst="textNoShape">
              <a:avLst/>
            </a:prstTxWarp>
          </a:bodyPr>
          <a:lstStyle/>
          <a:p>
            <a:pPr lvl="0"/>
            <a:r>
              <a:rPr lang="ru-RU" altLang="ru-RU" dirty="0"/>
              <a:t>Образец текста</a:t>
            </a:r>
          </a:p>
          <a:p>
            <a:pPr lvl="1"/>
            <a:r>
              <a:rPr lang="ru-RU" altLang="ru-RU" dirty="0"/>
              <a:t>Второй уровень</a:t>
            </a:r>
          </a:p>
          <a:p>
            <a:pPr lvl="2"/>
            <a:r>
              <a:rPr lang="ru-RU" altLang="ru-RU" dirty="0"/>
              <a:t>Третий уровень</a:t>
            </a:r>
          </a:p>
          <a:p>
            <a:pPr lvl="3"/>
            <a:r>
              <a:rPr lang="ru-RU" altLang="ru-RU" dirty="0"/>
              <a:t>Четвертый уровень</a:t>
            </a:r>
          </a:p>
          <a:p>
            <a:pPr lvl="4"/>
            <a:r>
              <a:rPr lang="ru-RU" altLang="ru-RU" dirty="0"/>
              <a:t>Пятый уровень</a:t>
            </a:r>
          </a:p>
        </p:txBody>
      </p:sp>
      <p:sp>
        <p:nvSpPr>
          <p:cNvPr id="4" name="Дата 3">
            <a:extLst>
              <a:ext uri="{FF2B5EF4-FFF2-40B4-BE49-F238E27FC236}">
                <a16:creationId xmlns:a16="http://schemas.microsoft.com/office/drawing/2014/main" id="{666A732F-67F3-433D-B851-61B147F1ED3A}"/>
              </a:ext>
            </a:extLst>
          </p:cNvPr>
          <p:cNvSpPr>
            <a:spLocks noGrp="1"/>
          </p:cNvSpPr>
          <p:nvPr>
            <p:ph type="dt" sz="half" idx="2"/>
          </p:nvPr>
        </p:nvSpPr>
        <p:spPr>
          <a:xfrm>
            <a:off x="628651" y="6356352"/>
            <a:ext cx="2057400" cy="365124"/>
          </a:xfrm>
          <a:prstGeom prst="rect">
            <a:avLst/>
          </a:prstGeom>
        </p:spPr>
        <p:txBody>
          <a:bodyPr vert="horz" lIns="91422" tIns="45711" rIns="91422" bIns="45711"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ru-RU" dirty="0"/>
          </a:p>
        </p:txBody>
      </p:sp>
      <p:sp>
        <p:nvSpPr>
          <p:cNvPr id="5" name="Нижний колонтитул 4">
            <a:extLst>
              <a:ext uri="{FF2B5EF4-FFF2-40B4-BE49-F238E27FC236}">
                <a16:creationId xmlns:a16="http://schemas.microsoft.com/office/drawing/2014/main" id="{597E54B0-D65D-406D-8022-BA6BA008B9A3}"/>
              </a:ext>
            </a:extLst>
          </p:cNvPr>
          <p:cNvSpPr>
            <a:spLocks noGrp="1"/>
          </p:cNvSpPr>
          <p:nvPr>
            <p:ph type="ftr" sz="quarter" idx="3"/>
          </p:nvPr>
        </p:nvSpPr>
        <p:spPr>
          <a:xfrm>
            <a:off x="3028950" y="6356352"/>
            <a:ext cx="3086100" cy="365124"/>
          </a:xfrm>
          <a:prstGeom prst="rect">
            <a:avLst/>
          </a:prstGeom>
        </p:spPr>
        <p:txBody>
          <a:bodyPr vert="horz" lIns="91422" tIns="45711" rIns="91422" bIns="45711"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FCBB139C-B2BD-4371-8B25-9DF8F13A2586}"/>
              </a:ext>
            </a:extLst>
          </p:cNvPr>
          <p:cNvSpPr>
            <a:spLocks noGrp="1"/>
          </p:cNvSpPr>
          <p:nvPr>
            <p:ph type="sldNum" sz="quarter" idx="4"/>
          </p:nvPr>
        </p:nvSpPr>
        <p:spPr>
          <a:xfrm>
            <a:off x="6457951" y="6356352"/>
            <a:ext cx="2057400" cy="365124"/>
          </a:xfrm>
          <a:prstGeom prst="rect">
            <a:avLst/>
          </a:prstGeom>
        </p:spPr>
        <p:txBody>
          <a:bodyPr vert="horz" lIns="91422" tIns="45711" rIns="91422" bIns="45711" rtlCol="0" anchor="ctr"/>
          <a:lstStyle>
            <a:lvl1pPr algn="r" eaLnBrk="1" fontAlgn="auto" hangingPunct="1">
              <a:spcBef>
                <a:spcPts val="0"/>
              </a:spcBef>
              <a:spcAft>
                <a:spcPts val="0"/>
              </a:spcAft>
              <a:defRPr sz="900">
                <a:solidFill>
                  <a:schemeClr val="tx1">
                    <a:tint val="75000"/>
                  </a:schemeClr>
                </a:solidFill>
                <a:latin typeface="+mn-lt"/>
              </a:defRPr>
            </a:lvl1pPr>
          </a:lstStyle>
          <a:p>
            <a:fld id="{D3765A15-F945-4C0B-A4A1-93D39162EE36}" type="slidenum">
              <a:rPr lang="ru-RU" altLang="ru-RU" smtClean="0"/>
              <a:pPr/>
              <a:t>‹#›</a:t>
            </a:fld>
            <a:endParaRPr lang="ru-RU" altLang="ru-RU"/>
          </a:p>
        </p:txBody>
      </p:sp>
    </p:spTree>
    <p:extLst>
      <p:ext uri="{BB962C8B-B14F-4D97-AF65-F5344CB8AC3E}">
        <p14:creationId xmlns:p14="http://schemas.microsoft.com/office/powerpoint/2010/main" val="4154065590"/>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4" r:id="rId13"/>
    <p:sldLayoutId id="2147483925" r:id="rId14"/>
    <p:sldLayoutId id="2147483926" r:id="rId15"/>
    <p:sldLayoutId id="2147483927" r:id="rId16"/>
    <p:sldLayoutId id="2147483928" r:id="rId17"/>
    <p:sldLayoutId id="2147483929" r:id="rId18"/>
    <p:sldLayoutId id="2147483930" r:id="rId19"/>
    <p:sldLayoutId id="2147483931" r:id="rId20"/>
    <p:sldLayoutId id="2147483932" r:id="rId21"/>
    <p:sldLayoutId id="2147483933" r:id="rId22"/>
  </p:sldLayoutIdLst>
  <p:hf hdr="0" dt="0"/>
  <p:txStyles>
    <p:titleStyle>
      <a:lvl1pPr algn="ctr" defTabSz="685663" rtl="0" eaLnBrk="1" fontAlgn="base" hangingPunct="1">
        <a:lnSpc>
          <a:spcPct val="90000"/>
        </a:lnSpc>
        <a:spcBef>
          <a:spcPct val="0"/>
        </a:spcBef>
        <a:spcAft>
          <a:spcPct val="0"/>
        </a:spcAft>
        <a:defRPr sz="3300" b="1" kern="1200">
          <a:solidFill>
            <a:srgbClr val="388E84"/>
          </a:solidFill>
          <a:latin typeface="Arial Narrow" panose="020B0606020202030204" pitchFamily="34" charset="0"/>
          <a:ea typeface="+mj-ea"/>
          <a:cs typeface="Arial" panose="020B0604020202020204" pitchFamily="34" charset="0"/>
        </a:defRPr>
      </a:lvl1pPr>
      <a:lvl2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2pPr>
      <a:lvl3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3pPr>
      <a:lvl4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4pPr>
      <a:lvl5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5pPr>
      <a:lvl6pPr marL="457109"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6pPr>
      <a:lvl7pPr marL="914217"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7pPr>
      <a:lvl8pPr marL="1371326"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8pPr>
      <a:lvl9pPr marL="1828434"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9pPr>
    </p:titleStyle>
    <p:bodyStyle>
      <a:lvl1pPr marL="171416" indent="-171416" algn="l" defTabSz="68566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247" indent="-171416" algn="l" defTabSz="68566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079" indent="-171416" algn="l" defTabSz="68566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199910"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2741"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573"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9pPr>
    </p:bodyStyle>
    <p:otherStyle>
      <a:defPPr>
        <a:defRPr lang="ru-RU"/>
      </a:defPPr>
      <a:lvl1pPr marL="0" algn="l" defTabSz="685663" rtl="0" eaLnBrk="1" latinLnBrk="0" hangingPunct="1">
        <a:defRPr sz="1300" kern="1200">
          <a:solidFill>
            <a:schemeClr val="tx1"/>
          </a:solidFill>
          <a:latin typeface="+mn-lt"/>
          <a:ea typeface="+mn-ea"/>
          <a:cs typeface="+mn-cs"/>
        </a:defRPr>
      </a:lvl1pPr>
      <a:lvl2pPr marL="342831" algn="l" defTabSz="685663" rtl="0" eaLnBrk="1" latinLnBrk="0" hangingPunct="1">
        <a:defRPr sz="1300" kern="1200">
          <a:solidFill>
            <a:schemeClr val="tx1"/>
          </a:solidFill>
          <a:latin typeface="+mn-lt"/>
          <a:ea typeface="+mn-ea"/>
          <a:cs typeface="+mn-cs"/>
        </a:defRPr>
      </a:lvl2pPr>
      <a:lvl3pPr marL="685663" algn="l" defTabSz="685663" rtl="0" eaLnBrk="1" latinLnBrk="0" hangingPunct="1">
        <a:defRPr sz="1300" kern="1200">
          <a:solidFill>
            <a:schemeClr val="tx1"/>
          </a:solidFill>
          <a:latin typeface="+mn-lt"/>
          <a:ea typeface="+mn-ea"/>
          <a:cs typeface="+mn-cs"/>
        </a:defRPr>
      </a:lvl3pPr>
      <a:lvl4pPr marL="1028494" algn="l" defTabSz="685663" rtl="0" eaLnBrk="1" latinLnBrk="0" hangingPunct="1">
        <a:defRPr sz="1300" kern="1200">
          <a:solidFill>
            <a:schemeClr val="tx1"/>
          </a:solidFill>
          <a:latin typeface="+mn-lt"/>
          <a:ea typeface="+mn-ea"/>
          <a:cs typeface="+mn-cs"/>
        </a:defRPr>
      </a:lvl4pPr>
      <a:lvl5pPr marL="1371326" algn="l" defTabSz="685663" rtl="0" eaLnBrk="1" latinLnBrk="0" hangingPunct="1">
        <a:defRPr sz="1300" kern="1200">
          <a:solidFill>
            <a:schemeClr val="tx1"/>
          </a:solidFill>
          <a:latin typeface="+mn-lt"/>
          <a:ea typeface="+mn-ea"/>
          <a:cs typeface="+mn-cs"/>
        </a:defRPr>
      </a:lvl5pPr>
      <a:lvl6pPr marL="1714157" algn="l" defTabSz="685663" rtl="0" eaLnBrk="1" latinLnBrk="0" hangingPunct="1">
        <a:defRPr sz="1300" kern="1200">
          <a:solidFill>
            <a:schemeClr val="tx1"/>
          </a:solidFill>
          <a:latin typeface="+mn-lt"/>
          <a:ea typeface="+mn-ea"/>
          <a:cs typeface="+mn-cs"/>
        </a:defRPr>
      </a:lvl6pPr>
      <a:lvl7pPr marL="2056989" algn="l" defTabSz="685663" rtl="0" eaLnBrk="1" latinLnBrk="0" hangingPunct="1">
        <a:defRPr sz="1300" kern="1200">
          <a:solidFill>
            <a:schemeClr val="tx1"/>
          </a:solidFill>
          <a:latin typeface="+mn-lt"/>
          <a:ea typeface="+mn-ea"/>
          <a:cs typeface="+mn-cs"/>
        </a:defRPr>
      </a:lvl7pPr>
      <a:lvl8pPr marL="2399820" algn="l" defTabSz="685663" rtl="0" eaLnBrk="1" latinLnBrk="0" hangingPunct="1">
        <a:defRPr sz="1300" kern="1200">
          <a:solidFill>
            <a:schemeClr val="tx1"/>
          </a:solidFill>
          <a:latin typeface="+mn-lt"/>
          <a:ea typeface="+mn-ea"/>
          <a:cs typeface="+mn-cs"/>
        </a:defRPr>
      </a:lvl8pPr>
      <a:lvl9pPr marL="2742651" algn="l" defTabSz="685663"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6F57BCFB-A202-45F5-838B-27AFF28CE750}"/>
              </a:ext>
            </a:extLst>
          </p:cNvPr>
          <p:cNvSpPr>
            <a:spLocks noGrp="1" noChangeArrowheads="1"/>
          </p:cNvSpPr>
          <p:nvPr>
            <p:ph type="title"/>
          </p:nvPr>
        </p:nvSpPr>
        <p:spPr bwMode="auto">
          <a:xfrm>
            <a:off x="628650" y="365127"/>
            <a:ext cx="7886700" cy="133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ctr" anchorCtr="0" compatLnSpc="1">
            <a:prstTxWarp prst="textNoShape">
              <a:avLst/>
            </a:prstTxWarp>
          </a:bodyPr>
          <a:lstStyle/>
          <a:p>
            <a:pPr lvl="0"/>
            <a:r>
              <a:rPr lang="ru-RU" altLang="ru-RU" dirty="0"/>
              <a:t>ОБРАЗЕЦ ЗАГОЛОВКА</a:t>
            </a:r>
          </a:p>
        </p:txBody>
      </p:sp>
      <p:sp>
        <p:nvSpPr>
          <p:cNvPr id="1027" name="Текст 2">
            <a:extLst>
              <a:ext uri="{FF2B5EF4-FFF2-40B4-BE49-F238E27FC236}">
                <a16:creationId xmlns:a16="http://schemas.microsoft.com/office/drawing/2014/main" id="{3D11CE8F-131A-4695-BA47-6007EF952D96}"/>
              </a:ext>
            </a:extLst>
          </p:cNvPr>
          <p:cNvSpPr>
            <a:spLocks noGrp="1" noChangeArrowheads="1"/>
          </p:cNvSpPr>
          <p:nvPr>
            <p:ph type="body" idx="1"/>
          </p:nvPr>
        </p:nvSpPr>
        <p:spPr bwMode="auto">
          <a:xfrm>
            <a:off x="755577" y="1988841"/>
            <a:ext cx="7886700" cy="410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t" anchorCtr="0" compatLnSpc="1">
            <a:prstTxWarp prst="textNoShape">
              <a:avLst/>
            </a:prstTxWarp>
          </a:bodyPr>
          <a:lstStyle/>
          <a:p>
            <a:pPr lvl="0"/>
            <a:r>
              <a:rPr lang="ru-RU" altLang="ru-RU" dirty="0"/>
              <a:t>Образец текста</a:t>
            </a:r>
          </a:p>
          <a:p>
            <a:pPr lvl="1"/>
            <a:r>
              <a:rPr lang="ru-RU" altLang="ru-RU" dirty="0"/>
              <a:t>Второй уровень</a:t>
            </a:r>
          </a:p>
          <a:p>
            <a:pPr lvl="2"/>
            <a:r>
              <a:rPr lang="ru-RU" altLang="ru-RU" dirty="0"/>
              <a:t>Третий уровень</a:t>
            </a:r>
          </a:p>
          <a:p>
            <a:pPr lvl="3"/>
            <a:r>
              <a:rPr lang="ru-RU" altLang="ru-RU" dirty="0"/>
              <a:t>Четвертый уровень</a:t>
            </a:r>
          </a:p>
          <a:p>
            <a:pPr lvl="4"/>
            <a:r>
              <a:rPr lang="ru-RU" altLang="ru-RU" dirty="0"/>
              <a:t>Пятый уровень</a:t>
            </a:r>
          </a:p>
        </p:txBody>
      </p:sp>
      <p:sp>
        <p:nvSpPr>
          <p:cNvPr id="4" name="Дата 3">
            <a:extLst>
              <a:ext uri="{FF2B5EF4-FFF2-40B4-BE49-F238E27FC236}">
                <a16:creationId xmlns:a16="http://schemas.microsoft.com/office/drawing/2014/main" id="{666A732F-67F3-433D-B851-61B147F1ED3A}"/>
              </a:ext>
            </a:extLst>
          </p:cNvPr>
          <p:cNvSpPr>
            <a:spLocks noGrp="1"/>
          </p:cNvSpPr>
          <p:nvPr>
            <p:ph type="dt" sz="half" idx="2"/>
          </p:nvPr>
        </p:nvSpPr>
        <p:spPr>
          <a:xfrm>
            <a:off x="628651" y="6356352"/>
            <a:ext cx="2057400" cy="365124"/>
          </a:xfrm>
          <a:prstGeom prst="rect">
            <a:avLst/>
          </a:prstGeom>
        </p:spPr>
        <p:txBody>
          <a:bodyPr vert="horz" lIns="91422" tIns="45711" rIns="91422" bIns="45711"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ru-RU" dirty="0"/>
          </a:p>
        </p:txBody>
      </p:sp>
      <p:sp>
        <p:nvSpPr>
          <p:cNvPr id="5" name="Нижний колонтитул 4">
            <a:extLst>
              <a:ext uri="{FF2B5EF4-FFF2-40B4-BE49-F238E27FC236}">
                <a16:creationId xmlns:a16="http://schemas.microsoft.com/office/drawing/2014/main" id="{597E54B0-D65D-406D-8022-BA6BA008B9A3}"/>
              </a:ext>
            </a:extLst>
          </p:cNvPr>
          <p:cNvSpPr>
            <a:spLocks noGrp="1"/>
          </p:cNvSpPr>
          <p:nvPr>
            <p:ph type="ftr" sz="quarter" idx="3"/>
          </p:nvPr>
        </p:nvSpPr>
        <p:spPr>
          <a:xfrm>
            <a:off x="3028950" y="6356352"/>
            <a:ext cx="3086100" cy="365124"/>
          </a:xfrm>
          <a:prstGeom prst="rect">
            <a:avLst/>
          </a:prstGeom>
        </p:spPr>
        <p:txBody>
          <a:bodyPr vert="horz" lIns="91422" tIns="45711" rIns="91422" bIns="45711"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FCBB139C-B2BD-4371-8B25-9DF8F13A2586}"/>
              </a:ext>
            </a:extLst>
          </p:cNvPr>
          <p:cNvSpPr>
            <a:spLocks noGrp="1"/>
          </p:cNvSpPr>
          <p:nvPr>
            <p:ph type="sldNum" sz="quarter" idx="4"/>
          </p:nvPr>
        </p:nvSpPr>
        <p:spPr>
          <a:xfrm>
            <a:off x="6457951" y="6356352"/>
            <a:ext cx="2057400" cy="365124"/>
          </a:xfrm>
          <a:prstGeom prst="rect">
            <a:avLst/>
          </a:prstGeom>
        </p:spPr>
        <p:txBody>
          <a:bodyPr vert="horz" lIns="91422" tIns="45711" rIns="91422" bIns="45711" rtlCol="0" anchor="ctr"/>
          <a:lstStyle>
            <a:lvl1pPr algn="r" eaLnBrk="1" fontAlgn="auto" hangingPunct="1">
              <a:spcBef>
                <a:spcPts val="0"/>
              </a:spcBef>
              <a:spcAft>
                <a:spcPts val="0"/>
              </a:spcAft>
              <a:defRPr sz="900">
                <a:solidFill>
                  <a:schemeClr val="tx1">
                    <a:tint val="75000"/>
                  </a:schemeClr>
                </a:solidFill>
                <a:latin typeface="+mn-lt"/>
              </a:defRPr>
            </a:lvl1pPr>
          </a:lstStyle>
          <a:p>
            <a:fld id="{EE07D660-6ED7-47B1-A75D-7B07AA61EB76}" type="slidenum">
              <a:rPr lang="ru-RU" altLang="ru-RU" smtClean="0"/>
              <a:pPr/>
              <a:t>‹#›</a:t>
            </a:fld>
            <a:endParaRPr lang="ru-RU" altLang="ru-RU"/>
          </a:p>
        </p:txBody>
      </p:sp>
    </p:spTree>
    <p:extLst>
      <p:ext uri="{BB962C8B-B14F-4D97-AF65-F5344CB8AC3E}">
        <p14:creationId xmlns:p14="http://schemas.microsoft.com/office/powerpoint/2010/main" val="1277783014"/>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Lst>
  <p:hf hdr="0" dt="0"/>
  <p:txStyles>
    <p:titleStyle>
      <a:lvl1pPr algn="ctr" defTabSz="685663" rtl="0" eaLnBrk="1" fontAlgn="base" hangingPunct="1">
        <a:lnSpc>
          <a:spcPct val="90000"/>
        </a:lnSpc>
        <a:spcBef>
          <a:spcPct val="0"/>
        </a:spcBef>
        <a:spcAft>
          <a:spcPct val="0"/>
        </a:spcAft>
        <a:defRPr sz="3300" b="1" kern="1200">
          <a:solidFill>
            <a:srgbClr val="388E84"/>
          </a:solidFill>
          <a:latin typeface="Arial Narrow" panose="020B0606020202030204" pitchFamily="34" charset="0"/>
          <a:ea typeface="+mj-ea"/>
          <a:cs typeface="Arial" panose="020B0604020202020204" pitchFamily="34" charset="0"/>
        </a:defRPr>
      </a:lvl1pPr>
      <a:lvl2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2pPr>
      <a:lvl3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3pPr>
      <a:lvl4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4pPr>
      <a:lvl5pPr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5pPr>
      <a:lvl6pPr marL="457109"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6pPr>
      <a:lvl7pPr marL="914217"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7pPr>
      <a:lvl8pPr marL="1371326"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8pPr>
      <a:lvl9pPr marL="1828434" algn="ctr" defTabSz="685663" rtl="0" eaLnBrk="1" fontAlgn="base" hangingPunct="1">
        <a:lnSpc>
          <a:spcPct val="90000"/>
        </a:lnSpc>
        <a:spcBef>
          <a:spcPct val="0"/>
        </a:spcBef>
        <a:spcAft>
          <a:spcPct val="0"/>
        </a:spcAft>
        <a:defRPr sz="3300" b="1">
          <a:solidFill>
            <a:srgbClr val="388E84"/>
          </a:solidFill>
          <a:latin typeface="Arial Narrow" panose="020B0606020202030204" pitchFamily="34" charset="0"/>
          <a:cs typeface="Arial" panose="020B0604020202020204" pitchFamily="34" charset="0"/>
        </a:defRPr>
      </a:lvl9pPr>
    </p:titleStyle>
    <p:bodyStyle>
      <a:lvl1pPr marL="171416" indent="-171416" algn="l" defTabSz="68566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247" indent="-171416" algn="l" defTabSz="68566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079" indent="-171416" algn="l" defTabSz="68566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199910"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2741" indent="-171416" algn="l" defTabSz="68566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573"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300" kern="1200">
          <a:solidFill>
            <a:schemeClr val="tx1"/>
          </a:solidFill>
          <a:latin typeface="+mn-lt"/>
          <a:ea typeface="+mn-ea"/>
          <a:cs typeface="+mn-cs"/>
        </a:defRPr>
      </a:lvl9pPr>
    </p:bodyStyle>
    <p:otherStyle>
      <a:defPPr>
        <a:defRPr lang="ru-RU"/>
      </a:defPPr>
      <a:lvl1pPr marL="0" algn="l" defTabSz="685663" rtl="0" eaLnBrk="1" latinLnBrk="0" hangingPunct="1">
        <a:defRPr sz="1300" kern="1200">
          <a:solidFill>
            <a:schemeClr val="tx1"/>
          </a:solidFill>
          <a:latin typeface="+mn-lt"/>
          <a:ea typeface="+mn-ea"/>
          <a:cs typeface="+mn-cs"/>
        </a:defRPr>
      </a:lvl1pPr>
      <a:lvl2pPr marL="342831" algn="l" defTabSz="685663" rtl="0" eaLnBrk="1" latinLnBrk="0" hangingPunct="1">
        <a:defRPr sz="1300" kern="1200">
          <a:solidFill>
            <a:schemeClr val="tx1"/>
          </a:solidFill>
          <a:latin typeface="+mn-lt"/>
          <a:ea typeface="+mn-ea"/>
          <a:cs typeface="+mn-cs"/>
        </a:defRPr>
      </a:lvl2pPr>
      <a:lvl3pPr marL="685663" algn="l" defTabSz="685663" rtl="0" eaLnBrk="1" latinLnBrk="0" hangingPunct="1">
        <a:defRPr sz="1300" kern="1200">
          <a:solidFill>
            <a:schemeClr val="tx1"/>
          </a:solidFill>
          <a:latin typeface="+mn-lt"/>
          <a:ea typeface="+mn-ea"/>
          <a:cs typeface="+mn-cs"/>
        </a:defRPr>
      </a:lvl3pPr>
      <a:lvl4pPr marL="1028494" algn="l" defTabSz="685663" rtl="0" eaLnBrk="1" latinLnBrk="0" hangingPunct="1">
        <a:defRPr sz="1300" kern="1200">
          <a:solidFill>
            <a:schemeClr val="tx1"/>
          </a:solidFill>
          <a:latin typeface="+mn-lt"/>
          <a:ea typeface="+mn-ea"/>
          <a:cs typeface="+mn-cs"/>
        </a:defRPr>
      </a:lvl4pPr>
      <a:lvl5pPr marL="1371326" algn="l" defTabSz="685663" rtl="0" eaLnBrk="1" latinLnBrk="0" hangingPunct="1">
        <a:defRPr sz="1300" kern="1200">
          <a:solidFill>
            <a:schemeClr val="tx1"/>
          </a:solidFill>
          <a:latin typeface="+mn-lt"/>
          <a:ea typeface="+mn-ea"/>
          <a:cs typeface="+mn-cs"/>
        </a:defRPr>
      </a:lvl5pPr>
      <a:lvl6pPr marL="1714157" algn="l" defTabSz="685663" rtl="0" eaLnBrk="1" latinLnBrk="0" hangingPunct="1">
        <a:defRPr sz="1300" kern="1200">
          <a:solidFill>
            <a:schemeClr val="tx1"/>
          </a:solidFill>
          <a:latin typeface="+mn-lt"/>
          <a:ea typeface="+mn-ea"/>
          <a:cs typeface="+mn-cs"/>
        </a:defRPr>
      </a:lvl6pPr>
      <a:lvl7pPr marL="2056989" algn="l" defTabSz="685663" rtl="0" eaLnBrk="1" latinLnBrk="0" hangingPunct="1">
        <a:defRPr sz="1300" kern="1200">
          <a:solidFill>
            <a:schemeClr val="tx1"/>
          </a:solidFill>
          <a:latin typeface="+mn-lt"/>
          <a:ea typeface="+mn-ea"/>
          <a:cs typeface="+mn-cs"/>
        </a:defRPr>
      </a:lvl7pPr>
      <a:lvl8pPr marL="2399820" algn="l" defTabSz="685663" rtl="0" eaLnBrk="1" latinLnBrk="0" hangingPunct="1">
        <a:defRPr sz="1300" kern="1200">
          <a:solidFill>
            <a:schemeClr val="tx1"/>
          </a:solidFill>
          <a:latin typeface="+mn-lt"/>
          <a:ea typeface="+mn-ea"/>
          <a:cs typeface="+mn-cs"/>
        </a:defRPr>
      </a:lvl8pPr>
      <a:lvl9pPr marL="2742651" algn="l" defTabSz="685663"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4077072"/>
            <a:ext cx="7920000" cy="503939"/>
          </a:xfrm>
        </p:spPr>
        <p:txBody>
          <a:bodyPr rtlCol="0">
            <a:noAutofit/>
          </a:bodyPr>
          <a:lstStyle/>
          <a:p>
            <a:pPr algn="r" eaLnBrk="1" fontAlgn="auto" hangingPunct="1">
              <a:spcBef>
                <a:spcPts val="0"/>
              </a:spcBef>
              <a:spcAft>
                <a:spcPts val="0"/>
              </a:spcAft>
              <a:buFont typeface="Wingdings 2"/>
              <a:buNone/>
              <a:defRPr/>
            </a:pPr>
            <a:r>
              <a:rPr lang="ru-RU" sz="2800" dirty="0"/>
              <a:t>Лекция </a:t>
            </a:r>
            <a:r>
              <a:rPr lang="ru-RU" sz="2800" dirty="0" smtClean="0"/>
              <a:t>10</a:t>
            </a:r>
            <a:endParaRPr lang="ru-RU" sz="2800" dirty="0"/>
          </a:p>
        </p:txBody>
      </p:sp>
      <p:sp>
        <p:nvSpPr>
          <p:cNvPr id="2" name="Текст 1">
            <a:extLst>
              <a:ext uri="{FF2B5EF4-FFF2-40B4-BE49-F238E27FC236}">
                <a16:creationId xmlns:a16="http://schemas.microsoft.com/office/drawing/2014/main" id="{18651024-1D71-4E38-BD7C-B90DECB5A185}"/>
              </a:ext>
            </a:extLst>
          </p:cNvPr>
          <p:cNvSpPr>
            <a:spLocks noGrp="1"/>
          </p:cNvSpPr>
          <p:nvPr>
            <p:ph type="body" sz="quarter" idx="11"/>
          </p:nvPr>
        </p:nvSpPr>
        <p:spPr>
          <a:xfrm>
            <a:off x="683568" y="4797152"/>
            <a:ext cx="7920000" cy="555571"/>
          </a:xfrm>
        </p:spPr>
        <p:txBody>
          <a:bodyPr lIns="0" tIns="0" rIns="0" bIns="0">
            <a:noAutofit/>
          </a:bodyPr>
          <a:lstStyle/>
          <a:p>
            <a:pPr marL="0" indent="0">
              <a:spcBef>
                <a:spcPts val="0"/>
              </a:spcBef>
            </a:pPr>
            <a:r>
              <a:rPr lang="ru-RU" sz="3600" dirty="0" smtClean="0"/>
              <a:t>Гражданско-правовая ответственность субъектов обращения лекарственных средств</a:t>
            </a:r>
            <a:endParaRPr lang="ru-RU" sz="3600" dirty="0"/>
          </a:p>
        </p:txBody>
      </p:sp>
      <p:sp>
        <p:nvSpPr>
          <p:cNvPr id="10" name="Подзаголовок 2">
            <a:extLst>
              <a:ext uri="{FF2B5EF4-FFF2-40B4-BE49-F238E27FC236}">
                <a16:creationId xmlns:a16="http://schemas.microsoft.com/office/drawing/2014/main" id="{FE9F52B0-85B5-434C-B6D3-BAD5936AB4D3}"/>
              </a:ext>
            </a:extLst>
          </p:cNvPr>
          <p:cNvSpPr>
            <a:spLocks noGrp="1" noChangeArrowheads="1"/>
          </p:cNvSpPr>
          <p:nvPr>
            <p:ph type="ctrTitle"/>
          </p:nvPr>
        </p:nvSpPr>
        <p:spPr>
          <a:xfrm>
            <a:off x="612000" y="1422400"/>
            <a:ext cx="7920000" cy="2387600"/>
          </a:xfrm>
        </p:spPr>
        <p:txBody>
          <a:bodyPr/>
          <a:lstStyle/>
          <a:p>
            <a:r>
              <a:rPr lang="ru-RU" altLang="ru-RU" sz="2800" b="0" dirty="0"/>
              <a:t>ЛЕКЦИИ по дисциплине</a:t>
            </a:r>
            <a:br>
              <a:rPr lang="ru-RU" altLang="ru-RU" sz="2800" b="0" dirty="0"/>
            </a:br>
            <a:r>
              <a:rPr lang="ru-RU" altLang="ru-RU" sz="2800" b="0" dirty="0"/>
              <a:t>«Правовое обеспечение профессиональной деятельности» </a:t>
            </a:r>
            <a:br>
              <a:rPr lang="ru-RU" altLang="ru-RU" sz="2800" b="0" dirty="0"/>
            </a:br>
            <a:r>
              <a:rPr lang="ru-RU" altLang="ru-RU" sz="2800" b="0" dirty="0"/>
              <a:t>для специальности Фармация </a:t>
            </a:r>
            <a:br>
              <a:rPr lang="ru-RU" altLang="ru-RU" sz="2800" b="0" dirty="0"/>
            </a:br>
            <a:r>
              <a:rPr lang="ru-RU" altLang="ru-RU" sz="2800" b="0" dirty="0"/>
              <a:t/>
            </a:r>
            <a:br>
              <a:rPr lang="ru-RU" altLang="ru-RU" sz="2800" b="0" dirty="0"/>
            </a:br>
            <a:endParaRPr lang="ru-RU" altLang="ru-RU" sz="2800" b="0" dirty="0">
              <a:solidFill>
                <a:srgbClr val="078777"/>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0000" y="288000"/>
            <a:ext cx="6984000" cy="720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r>
              <a:rPr lang="ru-RU" altLang="ru-RU" sz="2400" dirty="0" smtClean="0"/>
              <a:t>Объем возмещения вреда здоровью</a:t>
            </a:r>
            <a:endParaRPr lang="ru-RU" sz="2400" dirty="0"/>
          </a:p>
        </p:txBody>
      </p:sp>
      <p:sp>
        <p:nvSpPr>
          <p:cNvPr id="17411" name="Объект 2"/>
          <p:cNvSpPr>
            <a:spLocks noGrp="1"/>
          </p:cNvSpPr>
          <p:nvPr>
            <p:ph idx="1"/>
          </p:nvPr>
        </p:nvSpPr>
        <p:spPr>
          <a:xfrm flipH="1">
            <a:off x="792000" y="1556792"/>
            <a:ext cx="7560000" cy="4536504"/>
          </a:xfrm>
          <a:prstGeom prst="snip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180000" bIns="36000" numCol="1" rtlCol="0" anchor="ctr" anchorCtr="0" compatLnSpc="1">
            <a:prstTxWarp prst="textNoShape">
              <a:avLst/>
            </a:prstTxWarp>
            <a:noAutofit/>
          </a:bodyPr>
          <a:lstStyle/>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endParaRPr lang="ru-RU" altLang="ru-RU" sz="2000" dirty="0" smtClean="0"/>
          </a:p>
          <a:p>
            <a:pPr marL="519112" indent="-342900" algn="just" defTabSz="914400">
              <a:spcBef>
                <a:spcPts val="0"/>
              </a:spcBef>
              <a:spcAft>
                <a:spcPts val="600"/>
              </a:spcAft>
              <a:buClr>
                <a:srgbClr val="078877"/>
              </a:buClr>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При причинении гражданину увечья или ином повреждении его здоровья возмещению подлежит утраченный потерпевшим заработок (доход), который он имел либо определенно мог иметь, а также дополнительно понесенные расходы, вызванные повреждением здоровья, в том числе расходы на лечение, дополнительное питание, приобретение лекарств, протезирование, посторонний уход, санаторно-курортное лечение, приобретение специальных транспортных средств, подготовку к другой профессии, если установлено, что потерпевший нуждается в этих видах помощи и ухода и не имеет права на их </a:t>
            </a:r>
            <a:r>
              <a:rPr lang="ru-RU" altLang="ru-RU" sz="2000" dirty="0" smtClean="0"/>
              <a:t>бесплатное получение</a:t>
            </a:r>
            <a:r>
              <a:rPr lang="ru-RU" altLang="ru-RU" sz="2000" dirty="0"/>
              <a:t>.</a:t>
            </a:r>
            <a:r>
              <a:rPr lang="ru-RU" altLang="ru-RU" sz="2000" dirty="0" smtClean="0"/>
              <a:t/>
            </a:r>
            <a:br>
              <a:rPr lang="ru-RU" altLang="ru-RU" sz="2000" dirty="0" smtClean="0"/>
            </a:br>
            <a:endParaRPr lang="ru-RU" altLang="ru-RU" sz="2000" dirty="0"/>
          </a:p>
        </p:txBody>
      </p:sp>
      <p:sp>
        <p:nvSpPr>
          <p:cNvPr id="4" name="Номер слайда 3"/>
          <p:cNvSpPr>
            <a:spLocks noGrp="1"/>
          </p:cNvSpPr>
          <p:nvPr>
            <p:ph type="sldNum" sz="quarter" idx="10"/>
          </p:nvPr>
        </p:nvSpPr>
        <p:spPr/>
        <p:txBody>
          <a:bodyPr/>
          <a:lstStyle/>
          <a:p>
            <a:fld id="{2C400AE3-AE6C-4E1D-856A-1FE8E6523B8A}" type="slidenum">
              <a:rPr lang="ru-RU" altLang="ru-RU" smtClean="0"/>
              <a:pPr/>
              <a:t>10</a:t>
            </a:fld>
            <a:endParaRPr lang="ru-RU" altLang="ru-RU"/>
          </a:p>
        </p:txBody>
      </p:sp>
    </p:spTree>
    <p:extLst>
      <p:ext uri="{BB962C8B-B14F-4D97-AF65-F5344CB8AC3E}">
        <p14:creationId xmlns:p14="http://schemas.microsoft.com/office/powerpoint/2010/main" val="118290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65128"/>
            <a:ext cx="7183710" cy="602414"/>
          </a:xfrm>
        </p:spPr>
        <p:txBody>
          <a:bodyPr/>
          <a:lstStyle/>
          <a:p>
            <a:r>
              <a:rPr lang="ru-RU" dirty="0"/>
              <a:t>Возмещение вреда лицам, понесшим ущерб в результате смерти кормильца</a:t>
            </a:r>
          </a:p>
        </p:txBody>
      </p:sp>
      <p:sp>
        <p:nvSpPr>
          <p:cNvPr id="3" name="Объект 2"/>
          <p:cNvSpPr>
            <a:spLocks noGrp="1"/>
          </p:cNvSpPr>
          <p:nvPr>
            <p:ph idx="1"/>
          </p:nvPr>
        </p:nvSpPr>
        <p:spPr>
          <a:xfrm flipH="1">
            <a:off x="628650" y="1536890"/>
            <a:ext cx="7886700" cy="4484398"/>
          </a:xfrm>
        </p:spPr>
        <p:txBody>
          <a:bodyPr/>
          <a:lstStyle/>
          <a:p>
            <a:pPr algn="just"/>
            <a:r>
              <a:rPr lang="ru-RU" sz="2000" dirty="0"/>
              <a:t>нетрудоспособные лица, состоявшие на иждивении умершего или имевшие ко дню его смерти право на получение от него содержания;</a:t>
            </a:r>
          </a:p>
          <a:p>
            <a:pPr algn="just"/>
            <a:r>
              <a:rPr lang="ru-RU" sz="2000" dirty="0" smtClean="0"/>
              <a:t>ребенок </a:t>
            </a:r>
            <a:r>
              <a:rPr lang="ru-RU" sz="2000" dirty="0"/>
              <a:t>умершего, родившийся после его смерти</a:t>
            </a:r>
            <a:r>
              <a:rPr lang="ru-RU" sz="2000" dirty="0" smtClean="0"/>
              <a:t>;</a:t>
            </a:r>
          </a:p>
          <a:p>
            <a:pPr algn="just"/>
            <a:r>
              <a:rPr lang="ru-RU" sz="2000" dirty="0"/>
              <a:t>один из родителей, супруг либо другой член семьи независимо от его трудоспособности, который не работает и занят уходом за находившимися на иждивении умершего его детьми, внуками, братьями и сестрами, не достигшими четырнадцати лет либо хотя и достигшими указанного возраста, но по заключению медицинских органов нуждающимися по состоянию здоровья в постороннем уходе;</a:t>
            </a:r>
          </a:p>
          <a:p>
            <a:pPr algn="just"/>
            <a:r>
              <a:rPr lang="ru-RU" sz="2000" dirty="0" smtClean="0"/>
              <a:t>лица</a:t>
            </a:r>
            <a:r>
              <a:rPr lang="ru-RU" sz="2000" dirty="0"/>
              <a:t>, состоявшие на иждивении умершего и ставшие нетрудоспособными в течение пяти лет после его смерти.</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11</a:t>
            </a:fld>
            <a:endParaRPr lang="ru-RU" altLang="ru-RU"/>
          </a:p>
        </p:txBody>
      </p:sp>
    </p:spTree>
    <p:extLst>
      <p:ext uri="{BB962C8B-B14F-4D97-AF65-F5344CB8AC3E}">
        <p14:creationId xmlns:p14="http://schemas.microsoft.com/office/powerpoint/2010/main" val="136850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Компенсация морального вреда</a:t>
            </a:r>
            <a:endParaRPr lang="ru-RU" dirty="0"/>
          </a:p>
        </p:txBody>
      </p:sp>
      <p:sp>
        <p:nvSpPr>
          <p:cNvPr id="3" name="Объект 2"/>
          <p:cNvSpPr>
            <a:spLocks noGrp="1"/>
          </p:cNvSpPr>
          <p:nvPr>
            <p:ph idx="1"/>
          </p:nvPr>
        </p:nvSpPr>
        <p:spPr>
          <a:xfrm flipH="1">
            <a:off x="628650" y="1536890"/>
            <a:ext cx="7886700" cy="4556406"/>
          </a:xfrm>
        </p:spPr>
        <p:txBody>
          <a:bodyPr/>
          <a:lstStyle/>
          <a:p>
            <a:pPr algn="just"/>
            <a:r>
              <a:rPr lang="ru-RU" sz="2000" dirty="0"/>
              <a:t>Размер компенсации морального вреда определяется судом в зависимости от характера причиненных потерпевшему физических и нравственных страданий, а также степени вины </a:t>
            </a:r>
            <a:r>
              <a:rPr lang="ru-RU" sz="2000" dirty="0" err="1"/>
              <a:t>причинителя</a:t>
            </a:r>
            <a:r>
              <a:rPr lang="ru-RU" sz="2000" dirty="0"/>
              <a:t> вреда в случаях, когда вина является основанием возмещения вреда. При определении размера компенсации вреда должны учитываться требования разумности и справедливости.</a:t>
            </a:r>
          </a:p>
          <a:p>
            <a:pPr algn="just"/>
            <a:r>
              <a:rPr lang="ru-RU" sz="2000" dirty="0" smtClean="0"/>
              <a:t>Характер </a:t>
            </a:r>
            <a:r>
              <a:rPr lang="ru-RU" sz="2000" dirty="0"/>
              <a:t>физических и нравственных страданий оценивается судом с учетом фактических обстоятельств, при которых был причинен моральный вред, и индивидуальных особенностей потерпевшего.</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12</a:t>
            </a:fld>
            <a:endParaRPr lang="ru-RU" altLang="ru-RU"/>
          </a:p>
        </p:txBody>
      </p:sp>
    </p:spTree>
    <p:extLst>
      <p:ext uri="{BB962C8B-B14F-4D97-AF65-F5344CB8AC3E}">
        <p14:creationId xmlns:p14="http://schemas.microsoft.com/office/powerpoint/2010/main" val="681231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Гражданское судопроизводство</a:t>
            </a:r>
            <a:endParaRPr lang="ru-RU" dirty="0"/>
          </a:p>
        </p:txBody>
      </p:sp>
      <p:sp>
        <p:nvSpPr>
          <p:cNvPr id="3" name="Объект 2"/>
          <p:cNvSpPr>
            <a:spLocks noGrp="1"/>
          </p:cNvSpPr>
          <p:nvPr>
            <p:ph idx="1"/>
          </p:nvPr>
        </p:nvSpPr>
        <p:spPr>
          <a:xfrm flipH="1">
            <a:off x="628650" y="1536890"/>
            <a:ext cx="7886700" cy="4412390"/>
          </a:xfrm>
        </p:spPr>
        <p:txBody>
          <a:bodyPr/>
          <a:lstStyle/>
          <a:p>
            <a:pPr algn="just"/>
            <a:r>
              <a:rPr lang="ru-RU" sz="2000" dirty="0"/>
              <a:t>Защиту нарушенных </a:t>
            </a:r>
            <a:r>
              <a:rPr lang="ru-RU" sz="2000" dirty="0" smtClean="0"/>
              <a:t>гражданских </a:t>
            </a:r>
            <a:r>
              <a:rPr lang="ru-RU" sz="2000" dirty="0"/>
              <a:t>прав осуществляет </a:t>
            </a:r>
            <a:r>
              <a:rPr lang="ru-RU" sz="2000" dirty="0" smtClean="0"/>
              <a:t>суд (арбитражный суд) в соответствии со своей компетенцией.</a:t>
            </a:r>
          </a:p>
          <a:p>
            <a:pPr algn="just"/>
            <a:r>
              <a:rPr lang="ru-RU" sz="2000" dirty="0"/>
              <a:t>Заинтересованное лицо вправе в порядке, установленном законодательством о гражданском судопроизводстве, обратиться в суд за защитой нарушенных либо оспариваемых прав, свобод или законных интересов. </a:t>
            </a:r>
            <a:endParaRPr lang="ru-RU" sz="2000" dirty="0" smtClean="0"/>
          </a:p>
          <a:p>
            <a:pPr algn="just"/>
            <a:r>
              <a:rPr lang="ru-RU" sz="2000" dirty="0" smtClean="0"/>
              <a:t>Заявление </a:t>
            </a:r>
            <a:r>
              <a:rPr lang="ru-RU" sz="2000" dirty="0"/>
              <a:t>подается в суд после соблюдения претензионного или иного досудебного порядка урегулирования спора, если это предусмотрено федеральным законом для данной категории споров</a:t>
            </a:r>
            <a:r>
              <a:rPr lang="ru-RU" sz="2000" dirty="0" smtClean="0"/>
              <a:t>.</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13</a:t>
            </a:fld>
            <a:endParaRPr lang="ru-RU" altLang="ru-RU"/>
          </a:p>
        </p:txBody>
      </p:sp>
    </p:spTree>
    <p:extLst>
      <p:ext uri="{BB962C8B-B14F-4D97-AF65-F5344CB8AC3E}">
        <p14:creationId xmlns:p14="http://schemas.microsoft.com/office/powerpoint/2010/main" val="165810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Гражданское судопроизводство</a:t>
            </a:r>
            <a:endParaRPr lang="ru-RU" dirty="0"/>
          </a:p>
        </p:txBody>
      </p:sp>
      <p:sp>
        <p:nvSpPr>
          <p:cNvPr id="3" name="Объект 2"/>
          <p:cNvSpPr>
            <a:spLocks noGrp="1"/>
          </p:cNvSpPr>
          <p:nvPr>
            <p:ph idx="1"/>
          </p:nvPr>
        </p:nvSpPr>
        <p:spPr>
          <a:xfrm flipH="1">
            <a:off x="628650" y="1536890"/>
            <a:ext cx="7886700" cy="4412390"/>
          </a:xfrm>
        </p:spPr>
        <p:txBody>
          <a:bodyPr/>
          <a:lstStyle/>
          <a:p>
            <a:pPr algn="just"/>
            <a:r>
              <a:rPr lang="ru-RU" sz="2000" dirty="0"/>
              <a:t>Суд возбуждает гражданское дело по заявлению лица, обратившегося за защитой своих прав, свобод и законных интересов</a:t>
            </a:r>
            <a:r>
              <a:rPr lang="ru-RU" sz="2000" dirty="0" smtClean="0"/>
              <a:t>.</a:t>
            </a:r>
          </a:p>
          <a:p>
            <a:pPr algn="just"/>
            <a:r>
              <a:rPr lang="ru-RU" sz="2000" dirty="0"/>
              <a:t>Сторонами в гражданском судопроизводстве являются истец и ответчик.</a:t>
            </a:r>
          </a:p>
          <a:p>
            <a:pPr algn="just"/>
            <a:r>
              <a:rPr lang="ru-RU" sz="2000" dirty="0" smtClean="0"/>
              <a:t>Иск </a:t>
            </a:r>
            <a:r>
              <a:rPr lang="ru-RU" sz="2000" dirty="0"/>
              <a:t>предъявляется в суд по месту жительства ответчика. Иск к организации предъявляется в суд по адресу организации. В установленных законом случаях (защита прав потребителей и др.) иск может предъявляться по месту жительства истца</a:t>
            </a:r>
            <a:r>
              <a:rPr lang="ru-RU" sz="2000" dirty="0" smtClean="0"/>
              <a:t>.</a:t>
            </a:r>
          </a:p>
          <a:p>
            <a:pPr algn="just"/>
            <a:r>
              <a:rPr lang="ru-RU" sz="2000" dirty="0"/>
              <a:t>Истец вправе изменить основание или предмет иска, увеличить или уменьшить размер исковых требований либо отказаться от иска, ответчик вправе признать иск, стороны могут окончить дело мировым соглашением.</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14</a:t>
            </a:fld>
            <a:endParaRPr lang="ru-RU" altLang="ru-RU"/>
          </a:p>
        </p:txBody>
      </p:sp>
    </p:spTree>
    <p:extLst>
      <p:ext uri="{BB962C8B-B14F-4D97-AF65-F5344CB8AC3E}">
        <p14:creationId xmlns:p14="http://schemas.microsoft.com/office/powerpoint/2010/main" val="595210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Гражданское судопроизводство</a:t>
            </a:r>
            <a:endParaRPr lang="ru-RU" dirty="0"/>
          </a:p>
        </p:txBody>
      </p:sp>
      <p:sp>
        <p:nvSpPr>
          <p:cNvPr id="3" name="Объект 2"/>
          <p:cNvSpPr>
            <a:spLocks noGrp="1"/>
          </p:cNvSpPr>
          <p:nvPr>
            <p:ph idx="1"/>
          </p:nvPr>
        </p:nvSpPr>
        <p:spPr>
          <a:xfrm flipH="1">
            <a:off x="628650" y="1536890"/>
            <a:ext cx="7886700" cy="4412390"/>
          </a:xfrm>
        </p:spPr>
        <p:txBody>
          <a:bodyPr/>
          <a:lstStyle/>
          <a:p>
            <a:pPr algn="just"/>
            <a:r>
              <a:rPr lang="ru-RU" sz="2000" dirty="0"/>
              <a:t>Каждая сторона должна доказать те обстоятельства, на которые она ссылается как на основания своих требований и </a:t>
            </a:r>
            <a:r>
              <a:rPr lang="ru-RU" sz="2000" dirty="0" smtClean="0"/>
              <a:t>возражений.</a:t>
            </a:r>
          </a:p>
          <a:p>
            <a:pPr algn="just"/>
            <a:r>
              <a:rPr lang="ru-RU" sz="2000" dirty="0"/>
              <a:t>Доказательствами по делу являются полученные в предусмотренном законом порядке сведения о фактах, на основе которых суд устанавливает наличие или отсутствие обстоятельств, обосновывающих требования и возражения сторон, а также иных обстоятельств, имеющих значение для правильного рассмотрения и разрешения </a:t>
            </a:r>
            <a:r>
              <a:rPr lang="ru-RU" sz="2000" dirty="0" smtClean="0"/>
              <a:t>дела. Эти </a:t>
            </a:r>
            <a:r>
              <a:rPr lang="ru-RU" sz="2000" dirty="0"/>
              <a:t>сведения могут быть получены из объяснений сторон и третьих лиц, показаний свидетелей, письменных и вещественных доказательств, аудио- и видеозаписей, заключений экспертов.</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15</a:t>
            </a:fld>
            <a:endParaRPr lang="ru-RU" altLang="ru-RU"/>
          </a:p>
        </p:txBody>
      </p:sp>
    </p:spTree>
    <p:extLst>
      <p:ext uri="{BB962C8B-B14F-4D97-AF65-F5344CB8AC3E}">
        <p14:creationId xmlns:p14="http://schemas.microsoft.com/office/powerpoint/2010/main" val="2262330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Судебные расходы</a:t>
            </a:r>
            <a:endParaRPr lang="ru-RU" dirty="0"/>
          </a:p>
        </p:txBody>
      </p:sp>
      <p:sp>
        <p:nvSpPr>
          <p:cNvPr id="3" name="Объект 2"/>
          <p:cNvSpPr>
            <a:spLocks noGrp="1"/>
          </p:cNvSpPr>
          <p:nvPr>
            <p:ph idx="1"/>
          </p:nvPr>
        </p:nvSpPr>
        <p:spPr/>
        <p:txBody>
          <a:bodyPr/>
          <a:lstStyle/>
          <a:p>
            <a:pPr algn="just"/>
            <a:r>
              <a:rPr lang="ru-RU" sz="2000" dirty="0"/>
              <a:t>Судебные расходы состоят из государственной пошлины и издержек, связанных с рассмотрением дела</a:t>
            </a:r>
            <a:r>
              <a:rPr lang="ru-RU" sz="2000" dirty="0" smtClean="0"/>
              <a:t>.</a:t>
            </a:r>
          </a:p>
          <a:p>
            <a:pPr algn="just"/>
            <a:r>
              <a:rPr lang="ru-RU" sz="2000" dirty="0"/>
              <a:t>Стороне, в пользу которой состоялось решение суда, суд присуждает возместить с другой стороны все понесенные по делу судебные </a:t>
            </a:r>
            <a:r>
              <a:rPr lang="ru-RU" sz="2000" dirty="0" smtClean="0"/>
              <a:t>расходы.</a:t>
            </a:r>
            <a:endParaRPr lang="ru-RU" sz="2000" dirty="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16</a:t>
            </a:fld>
            <a:endParaRPr lang="ru-RU" altLang="ru-RU"/>
          </a:p>
        </p:txBody>
      </p:sp>
    </p:spTree>
    <p:extLst>
      <p:ext uri="{BB962C8B-B14F-4D97-AF65-F5344CB8AC3E}">
        <p14:creationId xmlns:p14="http://schemas.microsoft.com/office/powerpoint/2010/main" val="2908293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6289" y="288000"/>
            <a:ext cx="4591422" cy="548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r>
              <a:rPr lang="ru-RU" altLang="ru-RU" dirty="0"/>
              <a:t>Сроки исковой давности</a:t>
            </a:r>
            <a:endParaRPr lang="ru-RU" dirty="0"/>
          </a:p>
        </p:txBody>
      </p:sp>
      <p:sp>
        <p:nvSpPr>
          <p:cNvPr id="3" name="Объект 2"/>
          <p:cNvSpPr>
            <a:spLocks noGrp="1"/>
          </p:cNvSpPr>
          <p:nvPr>
            <p:ph idx="1"/>
          </p:nvPr>
        </p:nvSpPr>
        <p:spPr>
          <a:xfrm flipH="1">
            <a:off x="628650" y="2204863"/>
            <a:ext cx="7886700" cy="1584177"/>
          </a:xfr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180000" bIns="36000" numCol="1" rtlCol="0" anchor="ctr" anchorCtr="0" compatLnSpc="1">
            <a:prstTxWarp prst="textNoShape">
              <a:avLst/>
            </a:prstTxWarp>
            <a:noAutofit/>
          </a:bodyPr>
          <a:lstStyle/>
          <a:p>
            <a:pPr marL="342900" indent="-166688"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300" b="1" dirty="0"/>
              <a:t>Общий срок давности равен 3 годам. </a:t>
            </a:r>
            <a:r>
              <a:rPr lang="ru-RU" altLang="ru-RU" sz="2300" dirty="0"/>
              <a:t>Специальные сроки могут быть большей продолжительности и сокращенные. </a:t>
            </a:r>
          </a:p>
          <a:p>
            <a:pPr marL="342900" indent="-166688"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300" b="1" dirty="0"/>
              <a:t>Нормы об исковой давности </a:t>
            </a:r>
            <a:r>
              <a:rPr lang="ru-RU" altLang="ru-RU" sz="2300" dirty="0"/>
              <a:t>носят императивный характер и не могут быть изменены соглашением сторон.</a:t>
            </a:r>
          </a:p>
        </p:txBody>
      </p:sp>
      <p:sp>
        <p:nvSpPr>
          <p:cNvPr id="4" name="Номер слайда 3"/>
          <p:cNvSpPr>
            <a:spLocks noGrp="1"/>
          </p:cNvSpPr>
          <p:nvPr>
            <p:ph type="sldNum" sz="quarter" idx="10"/>
          </p:nvPr>
        </p:nvSpPr>
        <p:spPr/>
        <p:txBody>
          <a:bodyPr/>
          <a:lstStyle/>
          <a:p>
            <a:fld id="{2C400AE3-AE6C-4E1D-856A-1FE8E6523B8A}" type="slidenum">
              <a:rPr lang="ru-RU" altLang="ru-RU" smtClean="0"/>
              <a:pPr/>
              <a:t>17</a:t>
            </a:fld>
            <a:endParaRPr lang="ru-RU" altLang="ru-RU"/>
          </a:p>
        </p:txBody>
      </p:sp>
      <p:sp>
        <p:nvSpPr>
          <p:cNvPr id="5" name="Прямоугольник 4">
            <a:extLst>
              <a:ext uri="{FF2B5EF4-FFF2-40B4-BE49-F238E27FC236}">
                <a16:creationId xmlns:a16="http://schemas.microsoft.com/office/drawing/2014/main" id="{FAC04581-8957-4BB1-AEC6-AAC9E33A5E13}"/>
              </a:ext>
            </a:extLst>
          </p:cNvPr>
          <p:cNvSpPr/>
          <p:nvPr/>
        </p:nvSpPr>
        <p:spPr>
          <a:xfrm>
            <a:off x="1007604" y="908720"/>
            <a:ext cx="7128792" cy="857710"/>
          </a:xfrm>
          <a:prstGeom prst="rect">
            <a:avLst/>
          </a:prstGeo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p>
            <a:pPr algn="ctr" defTabSz="685663" eaLnBrk="1" hangingPunct="1">
              <a:lnSpc>
                <a:spcPct val="90000"/>
              </a:lnSpc>
              <a:spcBef>
                <a:spcPts val="0"/>
              </a:spcBef>
            </a:pPr>
            <a:r>
              <a:rPr lang="ru-RU" sz="2200" b="1" i="1" dirty="0">
                <a:solidFill>
                  <a:srgbClr val="078777"/>
                </a:solidFill>
                <a:latin typeface="Arial Narrow" panose="020B0606020202030204" pitchFamily="34" charset="0"/>
                <a:ea typeface="+mj-ea"/>
                <a:cs typeface="Arial" panose="020B0604020202020204" pitchFamily="34" charset="0"/>
              </a:rPr>
              <a:t>Это период времени, в течение которого лицо вправе требовать принудительной защиты своего права.</a:t>
            </a:r>
          </a:p>
        </p:txBody>
      </p:sp>
      <p:grpSp>
        <p:nvGrpSpPr>
          <p:cNvPr id="14" name="Группа 13">
            <a:extLst>
              <a:ext uri="{FF2B5EF4-FFF2-40B4-BE49-F238E27FC236}">
                <a16:creationId xmlns:a16="http://schemas.microsoft.com/office/drawing/2014/main" id="{0E3DBC83-F6D3-46FE-AE3E-03142D069D46}"/>
              </a:ext>
            </a:extLst>
          </p:cNvPr>
          <p:cNvGrpSpPr/>
          <p:nvPr/>
        </p:nvGrpSpPr>
        <p:grpSpPr>
          <a:xfrm>
            <a:off x="2245335" y="3790536"/>
            <a:ext cx="4653331" cy="2562521"/>
            <a:chOff x="2558823" y="3790536"/>
            <a:chExt cx="4653331" cy="2562521"/>
          </a:xfrm>
        </p:grpSpPr>
        <p:pic>
          <p:nvPicPr>
            <p:cNvPr id="7" name="Рисунок 6">
              <a:extLst>
                <a:ext uri="{FF2B5EF4-FFF2-40B4-BE49-F238E27FC236}">
                  <a16:creationId xmlns:a16="http://schemas.microsoft.com/office/drawing/2014/main" id="{D254B908-C384-43E9-8876-9F2E549EF2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73028">
              <a:off x="2558823" y="3790536"/>
              <a:ext cx="3512193" cy="2386340"/>
            </a:xfrm>
            <a:prstGeom prst="rect">
              <a:avLst/>
            </a:prstGeom>
          </p:spPr>
        </p:pic>
        <p:pic>
          <p:nvPicPr>
            <p:cNvPr id="13" name="Рисунок 12">
              <a:extLst>
                <a:ext uri="{FF2B5EF4-FFF2-40B4-BE49-F238E27FC236}">
                  <a16:creationId xmlns:a16="http://schemas.microsoft.com/office/drawing/2014/main" id="{8B0E4A86-8A86-4ACD-BFE1-C160C424CA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360000">
              <a:off x="5224003" y="5027623"/>
              <a:ext cx="1988151" cy="1325434"/>
            </a:xfrm>
            <a:prstGeom prst="rect">
              <a:avLst/>
            </a:prstGeom>
          </p:spPr>
        </p:pic>
      </p:grpSp>
    </p:spTree>
    <p:extLst>
      <p:ext uri="{BB962C8B-B14F-4D97-AF65-F5344CB8AC3E}">
        <p14:creationId xmlns:p14="http://schemas.microsoft.com/office/powerpoint/2010/main" val="16387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Исполнительное производство</a:t>
            </a:r>
            <a:br>
              <a:rPr lang="ru-RU" dirty="0" smtClean="0"/>
            </a:br>
            <a:r>
              <a:rPr lang="ru-RU" dirty="0" smtClean="0"/>
              <a:t>(осуществляется федеральной службой судебных приставов)</a:t>
            </a:r>
            <a:endParaRPr lang="ru-RU" dirty="0"/>
          </a:p>
        </p:txBody>
      </p:sp>
      <p:sp>
        <p:nvSpPr>
          <p:cNvPr id="3" name="Объект 2"/>
          <p:cNvSpPr>
            <a:spLocks noGrp="1"/>
          </p:cNvSpPr>
          <p:nvPr>
            <p:ph idx="1"/>
          </p:nvPr>
        </p:nvSpPr>
        <p:spPr/>
        <p:txBody>
          <a:bodyPr/>
          <a:lstStyle/>
          <a:p>
            <a:pPr algn="just"/>
            <a:r>
              <a:rPr lang="ru-RU" sz="2400" dirty="0" smtClean="0"/>
              <a:t>Выдача исполнительного листа судом.</a:t>
            </a:r>
          </a:p>
          <a:p>
            <a:pPr algn="just"/>
            <a:r>
              <a:rPr lang="ru-RU" sz="2400" dirty="0" smtClean="0"/>
              <a:t>Установление срока для добровольного исполнения.</a:t>
            </a:r>
          </a:p>
          <a:p>
            <a:pPr algn="just"/>
            <a:r>
              <a:rPr lang="ru-RU" sz="2400" dirty="0" smtClean="0"/>
              <a:t>Принудительное исполнение и обращение взыскания на имущество.</a:t>
            </a:r>
            <a:endParaRPr lang="ru-RU" sz="2400" dirty="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18</a:t>
            </a:fld>
            <a:endParaRPr lang="ru-RU" altLang="ru-RU"/>
          </a:p>
        </p:txBody>
      </p:sp>
    </p:spTree>
    <p:extLst>
      <p:ext uri="{BB962C8B-B14F-4D97-AF65-F5344CB8AC3E}">
        <p14:creationId xmlns:p14="http://schemas.microsoft.com/office/powerpoint/2010/main" val="130545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a:extLst>
              <a:ext uri="{FF2B5EF4-FFF2-40B4-BE49-F238E27FC236}">
                <a16:creationId xmlns:a16="http://schemas.microsoft.com/office/drawing/2014/main" id="{AF7AA7AE-D797-47E2-805A-5136420D0417}"/>
              </a:ext>
            </a:extLst>
          </p:cNvPr>
          <p:cNvSpPr>
            <a:spLocks noGrp="1"/>
          </p:cNvSpPr>
          <p:nvPr>
            <p:ph type="title"/>
          </p:nvPr>
        </p:nvSpPr>
        <p:spPr>
          <a:xfrm>
            <a:off x="2816349" y="288000"/>
            <a:ext cx="3511303" cy="454412"/>
          </a:xfrm>
        </p:spPr>
        <p:txBody>
          <a:bodyPr/>
          <a:lstStyle/>
          <a:p>
            <a:r>
              <a:rPr lang="ru-RU" altLang="ru-RU" dirty="0"/>
              <a:t>План ЛЕКЦИИ </a:t>
            </a:r>
          </a:p>
        </p:txBody>
      </p:sp>
      <p:sp>
        <p:nvSpPr>
          <p:cNvPr id="2" name="Номер слайда 1">
            <a:extLst>
              <a:ext uri="{FF2B5EF4-FFF2-40B4-BE49-F238E27FC236}">
                <a16:creationId xmlns:a16="http://schemas.microsoft.com/office/drawing/2014/main" id="{5F3F1D85-C351-4776-97A3-4976CABBB009}"/>
              </a:ext>
            </a:extLst>
          </p:cNvPr>
          <p:cNvSpPr>
            <a:spLocks noGrp="1"/>
          </p:cNvSpPr>
          <p:nvPr>
            <p:ph type="sldNum" sz="quarter" idx="10"/>
          </p:nvPr>
        </p:nvSpPr>
        <p:spPr/>
        <p:txBody>
          <a:bodyPr/>
          <a:lstStyle/>
          <a:p>
            <a:pPr>
              <a:defRPr/>
            </a:pPr>
            <a:fld id="{3E0DA6FA-7E06-47D2-B29D-FCCE736A5033}" type="slidenum">
              <a:rPr lang="ru-RU" altLang="ru-RU" smtClean="0"/>
              <a:pPr>
                <a:defRPr/>
              </a:pPr>
              <a:t>2</a:t>
            </a:fld>
            <a:endParaRPr lang="ru-RU" altLang="ru-RU"/>
          </a:p>
        </p:txBody>
      </p:sp>
      <p:grpSp>
        <p:nvGrpSpPr>
          <p:cNvPr id="28" name="Группа 27">
            <a:extLst>
              <a:ext uri="{FF2B5EF4-FFF2-40B4-BE49-F238E27FC236}">
                <a16:creationId xmlns:a16="http://schemas.microsoft.com/office/drawing/2014/main" id="{DE545099-B6F9-4E86-BD46-5B879D6039B3}"/>
              </a:ext>
            </a:extLst>
          </p:cNvPr>
          <p:cNvGrpSpPr/>
          <p:nvPr/>
        </p:nvGrpSpPr>
        <p:grpSpPr>
          <a:xfrm>
            <a:off x="683568" y="1484784"/>
            <a:ext cx="7776864" cy="2016223"/>
            <a:chOff x="733154" y="1412775"/>
            <a:chExt cx="8087319" cy="2267772"/>
          </a:xfrm>
        </p:grpSpPr>
        <p:sp>
          <p:nvSpPr>
            <p:cNvPr id="8" name="Прямоугольник: скругленные углы 7">
              <a:extLst>
                <a:ext uri="{FF2B5EF4-FFF2-40B4-BE49-F238E27FC236}">
                  <a16:creationId xmlns:a16="http://schemas.microsoft.com/office/drawing/2014/main" id="{1D896E19-A6DB-415A-83AB-17B46B6AEF34}"/>
                </a:ext>
              </a:extLst>
            </p:cNvPr>
            <p:cNvSpPr>
              <a:spLocks noChangeAspect="1"/>
            </p:cNvSpPr>
            <p:nvPr/>
          </p:nvSpPr>
          <p:spPr>
            <a:xfrm>
              <a:off x="733155" y="1573370"/>
              <a:ext cx="8087318" cy="929360"/>
            </a:xfrm>
            <a:prstGeom prst="roundRect">
              <a:avLst/>
            </a:prstGeom>
            <a:noFill/>
            <a:ln w="38100" cap="sq">
              <a:solidFill>
                <a:srgbClr val="078777"/>
              </a:solidFill>
              <a:roun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Прямоугольник: скругленные углы 8">
              <a:extLst>
                <a:ext uri="{FF2B5EF4-FFF2-40B4-BE49-F238E27FC236}">
                  <a16:creationId xmlns:a16="http://schemas.microsoft.com/office/drawing/2014/main" id="{9A422E77-7A54-492D-8754-87F33364C843}"/>
                </a:ext>
              </a:extLst>
            </p:cNvPr>
            <p:cNvSpPr>
              <a:spLocks noChangeAspect="1"/>
            </p:cNvSpPr>
            <p:nvPr/>
          </p:nvSpPr>
          <p:spPr>
            <a:xfrm>
              <a:off x="733154" y="3203415"/>
              <a:ext cx="8087318" cy="477132"/>
            </a:xfrm>
            <a:prstGeom prst="roundRect">
              <a:avLst/>
            </a:prstGeom>
            <a:noFill/>
            <a:ln w="38100" cap="sq">
              <a:solidFill>
                <a:srgbClr val="078777"/>
              </a:solidFill>
              <a:round/>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Стрелка: пятиугольник 13">
              <a:extLst>
                <a:ext uri="{FF2B5EF4-FFF2-40B4-BE49-F238E27FC236}">
                  <a16:creationId xmlns:a16="http://schemas.microsoft.com/office/drawing/2014/main" id="{61832F45-0D57-4C84-A8E1-F0D1BBA383F0}"/>
                </a:ext>
              </a:extLst>
            </p:cNvPr>
            <p:cNvSpPr>
              <a:spLocks/>
            </p:cNvSpPr>
            <p:nvPr/>
          </p:nvSpPr>
          <p:spPr>
            <a:xfrm>
              <a:off x="733155" y="1585516"/>
              <a:ext cx="396000" cy="454411"/>
            </a:xfrm>
            <a:prstGeom prst="homePlate">
              <a:avLst>
                <a:gd name="adj" fmla="val 38150"/>
              </a:avLst>
            </a:prstGeom>
            <a:solidFill>
              <a:srgbClr val="078777"/>
            </a:solidFill>
            <a:ln>
              <a:noFill/>
            </a:ln>
          </p:spPr>
          <p:txBody>
            <a:bodyPr wrap="none" lIns="0" tIns="0" rIns="0" bIns="0" anchor="ctr">
              <a:noAutofit/>
            </a:bodyPr>
            <a:lstStyle/>
            <a:p>
              <a:pPr algn="ctr"/>
              <a:r>
                <a:rPr lang="ru-RU" sz="2111" b="1" dirty="0">
                  <a:solidFill>
                    <a:schemeClr val="bg1"/>
                  </a:solidFill>
                  <a:sym typeface="Wingdings 2" panose="05020102010507070707" pitchFamily="18" charset="2"/>
                </a:rPr>
                <a:t>1</a:t>
              </a:r>
              <a:endParaRPr lang="ru-RU" sz="2111" b="1" dirty="0">
                <a:solidFill>
                  <a:schemeClr val="bg1"/>
                </a:solidFill>
              </a:endParaRPr>
            </a:p>
          </p:txBody>
        </p:sp>
        <p:sp>
          <p:nvSpPr>
            <p:cNvPr id="15" name="Стрелка: пятиугольник 19">
              <a:extLst>
                <a:ext uri="{FF2B5EF4-FFF2-40B4-BE49-F238E27FC236}">
                  <a16:creationId xmlns:a16="http://schemas.microsoft.com/office/drawing/2014/main" id="{A687B814-C594-4400-9219-011CFE45AFB8}"/>
                </a:ext>
              </a:extLst>
            </p:cNvPr>
            <p:cNvSpPr>
              <a:spLocks/>
            </p:cNvSpPr>
            <p:nvPr/>
          </p:nvSpPr>
          <p:spPr>
            <a:xfrm>
              <a:off x="733154" y="3203415"/>
              <a:ext cx="449296" cy="454411"/>
            </a:xfrm>
            <a:prstGeom prst="homePlate">
              <a:avLst>
                <a:gd name="adj" fmla="val 38150"/>
              </a:avLst>
            </a:prstGeom>
            <a:solidFill>
              <a:srgbClr val="078777"/>
            </a:solidFill>
            <a:ln>
              <a:noFill/>
            </a:ln>
          </p:spPr>
          <p:txBody>
            <a:bodyPr wrap="none" lIns="0" tIns="0" rIns="0" bIns="0" anchor="ctr">
              <a:noAutofit/>
            </a:bodyPr>
            <a:lstStyle/>
            <a:p>
              <a:pPr algn="ctr"/>
              <a:r>
                <a:rPr lang="ru-RU" sz="2111" b="1" dirty="0">
                  <a:solidFill>
                    <a:schemeClr val="bg1"/>
                  </a:solidFill>
                  <a:sym typeface="Wingdings 2" panose="05020102010507070707" pitchFamily="18" charset="2"/>
                </a:rPr>
                <a:t>2</a:t>
              </a:r>
              <a:endParaRPr lang="ru-RU" sz="2111" b="1" dirty="0">
                <a:solidFill>
                  <a:schemeClr val="bg1"/>
                </a:solidFill>
              </a:endParaRPr>
            </a:p>
          </p:txBody>
        </p:sp>
        <p:sp>
          <p:nvSpPr>
            <p:cNvPr id="21" name="Полилиния: фигура 20">
              <a:extLst>
                <a:ext uri="{FF2B5EF4-FFF2-40B4-BE49-F238E27FC236}">
                  <a16:creationId xmlns:a16="http://schemas.microsoft.com/office/drawing/2014/main" id="{19F9B227-20E7-43A4-9DCC-5D5852C78922}"/>
                </a:ext>
              </a:extLst>
            </p:cNvPr>
            <p:cNvSpPr>
              <a:spLocks/>
            </p:cNvSpPr>
            <p:nvPr/>
          </p:nvSpPr>
          <p:spPr>
            <a:xfrm>
              <a:off x="1341219" y="1412775"/>
              <a:ext cx="6925254" cy="934247"/>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vert="horz" wrap="square" lIns="38000" tIns="38000" rIns="38000" bIns="38000" numCol="1" rtlCol="0" anchor="ctr" anchorCtr="0" compatLnSpc="1">
              <a:prstTxWarp prst="textNoShape">
                <a:avLst/>
              </a:prstTxWarp>
              <a:noAutofit/>
            </a:bodyPr>
            <a:lstStyle/>
            <a:p>
              <a:pPr algn="ctr" defTabSz="965175" eaLnBrk="1" hangingPunct="1">
                <a:lnSpc>
                  <a:spcPct val="70000"/>
                </a:lnSpc>
                <a:spcBef>
                  <a:spcPts val="1055"/>
                </a:spcBef>
                <a:buClr>
                  <a:srgbClr val="0C8471"/>
                </a:buClr>
              </a:pPr>
              <a:r>
                <a:rPr lang="ru-RU" sz="2322" dirty="0" smtClean="0"/>
                <a:t>Общая характеристика гражданско-правовой ответственности. Ответственность за неисполнение или ненадлежащее исполнение обязательств.</a:t>
              </a:r>
              <a:endParaRPr lang="ru-RU" sz="2322" dirty="0"/>
            </a:p>
          </p:txBody>
        </p:sp>
        <p:sp>
          <p:nvSpPr>
            <p:cNvPr id="22" name="Полилиния: фигура 21">
              <a:extLst>
                <a:ext uri="{FF2B5EF4-FFF2-40B4-BE49-F238E27FC236}">
                  <a16:creationId xmlns:a16="http://schemas.microsoft.com/office/drawing/2014/main" id="{96045C3D-908F-4743-9267-A0065F44B8C6}"/>
                </a:ext>
              </a:extLst>
            </p:cNvPr>
            <p:cNvSpPr>
              <a:spLocks/>
            </p:cNvSpPr>
            <p:nvPr/>
          </p:nvSpPr>
          <p:spPr>
            <a:xfrm>
              <a:off x="1406433" y="2891999"/>
              <a:ext cx="6925254" cy="504001"/>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vert="horz" wrap="square" lIns="38000" tIns="38000" rIns="38000" bIns="38000" numCol="1" rtlCol="0" anchor="ctr" anchorCtr="0" compatLnSpc="1">
              <a:prstTxWarp prst="textNoShape">
                <a:avLst/>
              </a:prstTxWarp>
              <a:noAutofit/>
            </a:bodyPr>
            <a:lstStyle/>
            <a:p>
              <a:pPr algn="ctr" defTabSz="965175" eaLnBrk="1" hangingPunct="1">
                <a:lnSpc>
                  <a:spcPct val="70000"/>
                </a:lnSpc>
                <a:spcBef>
                  <a:spcPts val="1055"/>
                </a:spcBef>
                <a:buClr>
                  <a:srgbClr val="0C8471"/>
                </a:buClr>
              </a:pPr>
              <a:r>
                <a:rPr lang="ru-RU" sz="2322" dirty="0" smtClean="0"/>
                <a:t>Ответственность за причинение вреда жизни и здоровью.</a:t>
              </a:r>
              <a:endParaRPr lang="ru-RU" sz="2322" dirty="0"/>
            </a:p>
          </p:txBody>
        </p:sp>
      </p:grpSp>
      <p:pic>
        <p:nvPicPr>
          <p:cNvPr id="3" name="Рисунок 2"/>
          <p:cNvPicPr>
            <a:picLocks noChangeAspect="1"/>
          </p:cNvPicPr>
          <p:nvPr/>
        </p:nvPicPr>
        <p:blipFill>
          <a:blip r:embed="rId2"/>
          <a:stretch>
            <a:fillRect/>
          </a:stretch>
        </p:blipFill>
        <p:spPr>
          <a:xfrm>
            <a:off x="683568" y="4221088"/>
            <a:ext cx="7815749" cy="463336"/>
          </a:xfrm>
          <a:prstGeom prst="rect">
            <a:avLst/>
          </a:prstGeom>
        </p:spPr>
      </p:pic>
      <p:sp>
        <p:nvSpPr>
          <p:cNvPr id="34" name="Полилиния: фигура 21">
            <a:extLst>
              <a:ext uri="{FF2B5EF4-FFF2-40B4-BE49-F238E27FC236}">
                <a16:creationId xmlns:a16="http://schemas.microsoft.com/office/drawing/2014/main" id="{96045C3D-908F-4743-9267-A0065F44B8C6}"/>
              </a:ext>
            </a:extLst>
          </p:cNvPr>
          <p:cNvSpPr>
            <a:spLocks/>
          </p:cNvSpPr>
          <p:nvPr/>
        </p:nvSpPr>
        <p:spPr>
          <a:xfrm>
            <a:off x="1331640" y="3933056"/>
            <a:ext cx="6659408" cy="448095"/>
          </a:xfrm>
          <a:custGeom>
            <a:avLst/>
            <a:gdLst>
              <a:gd name="connsiteX0" fmla="*/ 0 w 5524023"/>
              <a:gd name="connsiteY0" fmla="*/ 73801 h 442800"/>
              <a:gd name="connsiteX1" fmla="*/ 73801 w 5524023"/>
              <a:gd name="connsiteY1" fmla="*/ 0 h 442800"/>
              <a:gd name="connsiteX2" fmla="*/ 5450222 w 5524023"/>
              <a:gd name="connsiteY2" fmla="*/ 0 h 442800"/>
              <a:gd name="connsiteX3" fmla="*/ 5524023 w 5524023"/>
              <a:gd name="connsiteY3" fmla="*/ 73801 h 442800"/>
              <a:gd name="connsiteX4" fmla="*/ 5524023 w 5524023"/>
              <a:gd name="connsiteY4" fmla="*/ 368999 h 442800"/>
              <a:gd name="connsiteX5" fmla="*/ 5450222 w 5524023"/>
              <a:gd name="connsiteY5" fmla="*/ 442800 h 442800"/>
              <a:gd name="connsiteX6" fmla="*/ 73801 w 5524023"/>
              <a:gd name="connsiteY6" fmla="*/ 442800 h 442800"/>
              <a:gd name="connsiteX7" fmla="*/ 0 w 5524023"/>
              <a:gd name="connsiteY7" fmla="*/ 368999 h 442800"/>
              <a:gd name="connsiteX8" fmla="*/ 0 w 5524023"/>
              <a:gd name="connsiteY8" fmla="*/ 73801 h 44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24023" h="442800">
                <a:moveTo>
                  <a:pt x="0" y="73801"/>
                </a:moveTo>
                <a:cubicBezTo>
                  <a:pt x="0" y="33042"/>
                  <a:pt x="33042" y="0"/>
                  <a:pt x="73801" y="0"/>
                </a:cubicBezTo>
                <a:lnTo>
                  <a:pt x="5450222" y="0"/>
                </a:lnTo>
                <a:cubicBezTo>
                  <a:pt x="5490981" y="0"/>
                  <a:pt x="5524023" y="33042"/>
                  <a:pt x="5524023" y="73801"/>
                </a:cubicBezTo>
                <a:lnTo>
                  <a:pt x="5524023" y="368999"/>
                </a:lnTo>
                <a:cubicBezTo>
                  <a:pt x="5524023" y="409758"/>
                  <a:pt x="5490981" y="442800"/>
                  <a:pt x="5450222" y="442800"/>
                </a:cubicBezTo>
                <a:lnTo>
                  <a:pt x="73801" y="442800"/>
                </a:lnTo>
                <a:cubicBezTo>
                  <a:pt x="33042" y="442800"/>
                  <a:pt x="0" y="409758"/>
                  <a:pt x="0" y="368999"/>
                </a:cubicBezTo>
                <a:lnTo>
                  <a:pt x="0" y="73801"/>
                </a:lnTo>
                <a:close/>
              </a:path>
            </a:pathLst>
          </a:custGeom>
          <a:solidFill>
            <a:schemeClr val="bg1"/>
          </a:solidFill>
          <a:ln w="38100">
            <a:gradFill flip="none" rotWithShape="1">
              <a:gsLst>
                <a:gs pos="51000">
                  <a:schemeClr val="accent1">
                    <a:lumMod val="5000"/>
                    <a:lumOff val="95000"/>
                  </a:schemeClr>
                </a:gs>
                <a:gs pos="57000">
                  <a:srgbClr val="388E84"/>
                </a:gs>
                <a:gs pos="100000">
                  <a:srgbClr val="388E84"/>
                </a:gs>
              </a:gsLst>
              <a:lin ang="10800000" scaled="1"/>
              <a:tileRect/>
            </a:gradFill>
          </a:ln>
          <a:effectLst>
            <a:outerShdw blurRad="50800" dist="38100" dir="5400000" algn="t" rotWithShape="0">
              <a:prstClr val="black">
                <a:alpha val="40000"/>
              </a:prstClr>
            </a:outerShdw>
          </a:effectLst>
        </p:spPr>
        <p:txBody>
          <a:bodyPr vert="horz" wrap="square" lIns="38000" tIns="38000" rIns="38000" bIns="38000" numCol="1" rtlCol="0" anchor="ctr" anchorCtr="0" compatLnSpc="1">
            <a:prstTxWarp prst="textNoShape">
              <a:avLst/>
            </a:prstTxWarp>
            <a:noAutofit/>
          </a:bodyPr>
          <a:lstStyle/>
          <a:p>
            <a:pPr algn="ctr" defTabSz="965175" eaLnBrk="1" hangingPunct="1">
              <a:lnSpc>
                <a:spcPct val="70000"/>
              </a:lnSpc>
              <a:spcBef>
                <a:spcPts val="1055"/>
              </a:spcBef>
              <a:buClr>
                <a:srgbClr val="0C8471"/>
              </a:buClr>
            </a:pPr>
            <a:r>
              <a:rPr lang="ru-RU" sz="2322" dirty="0" smtClean="0"/>
              <a:t>Гражданское судопроизводство.</a:t>
            </a:r>
            <a:endParaRPr lang="ru-RU" sz="2322" dirty="0"/>
          </a:p>
        </p:txBody>
      </p:sp>
      <p:sp>
        <p:nvSpPr>
          <p:cNvPr id="37" name="Стрелка: пятиугольник 19">
            <a:extLst>
              <a:ext uri="{FF2B5EF4-FFF2-40B4-BE49-F238E27FC236}">
                <a16:creationId xmlns:a16="http://schemas.microsoft.com/office/drawing/2014/main" id="{A687B814-C594-4400-9219-011CFE45AFB8}"/>
              </a:ext>
            </a:extLst>
          </p:cNvPr>
          <p:cNvSpPr>
            <a:spLocks/>
          </p:cNvSpPr>
          <p:nvPr/>
        </p:nvSpPr>
        <p:spPr>
          <a:xfrm>
            <a:off x="683568" y="4221088"/>
            <a:ext cx="432048" cy="404006"/>
          </a:xfrm>
          <a:prstGeom prst="homePlate">
            <a:avLst>
              <a:gd name="adj" fmla="val 38150"/>
            </a:avLst>
          </a:prstGeom>
          <a:solidFill>
            <a:srgbClr val="078777"/>
          </a:solidFill>
          <a:ln>
            <a:noFill/>
          </a:ln>
        </p:spPr>
        <p:txBody>
          <a:bodyPr wrap="none" lIns="0" tIns="0" rIns="0" bIns="0" anchor="ctr">
            <a:noAutofit/>
          </a:bodyPr>
          <a:lstStyle/>
          <a:p>
            <a:pPr algn="ctr"/>
            <a:r>
              <a:rPr lang="ru-RU" sz="2111" b="1" dirty="0">
                <a:solidFill>
                  <a:schemeClr val="bg1"/>
                </a:solidFill>
                <a:sym typeface="Wingdings 2" panose="05020102010507070707" pitchFamily="18" charset="2"/>
              </a:rPr>
              <a:t>3</a:t>
            </a:r>
            <a:endParaRPr lang="ru-RU" sz="2111" b="1" dirty="0">
              <a:solidFill>
                <a:schemeClr val="bg1"/>
              </a:solidFill>
            </a:endParaRPr>
          </a:p>
        </p:txBody>
      </p:sp>
    </p:spTree>
    <p:extLst>
      <p:ext uri="{BB962C8B-B14F-4D97-AF65-F5344CB8AC3E}">
        <p14:creationId xmlns:p14="http://schemas.microsoft.com/office/powerpoint/2010/main" val="112987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8217" y="288000"/>
            <a:ext cx="5887566" cy="6024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r>
              <a:rPr lang="ru-RU" altLang="ru-RU" dirty="0" smtClean="0"/>
              <a:t/>
            </a:r>
            <a:br>
              <a:rPr lang="ru-RU" altLang="ru-RU" dirty="0" smtClean="0"/>
            </a:br>
            <a:r>
              <a:rPr lang="ru-RU" altLang="ru-RU" dirty="0" smtClean="0"/>
              <a:t>гражданско-правовая Ответственность</a:t>
            </a:r>
            <a:r>
              <a:rPr lang="ru-RU" altLang="ru-RU" dirty="0"/>
              <a:t/>
            </a:r>
            <a:br>
              <a:rPr lang="ru-RU" altLang="ru-RU" dirty="0"/>
            </a:br>
            <a:endParaRPr lang="ru-RU" dirty="0"/>
          </a:p>
        </p:txBody>
      </p:sp>
      <p:sp>
        <p:nvSpPr>
          <p:cNvPr id="13315" name="Объект 2"/>
          <p:cNvSpPr>
            <a:spLocks noGrp="1"/>
          </p:cNvSpPr>
          <p:nvPr>
            <p:ph idx="1"/>
          </p:nvPr>
        </p:nvSpPr>
        <p:spPr>
          <a:xfrm flipH="1">
            <a:off x="971600" y="2996953"/>
            <a:ext cx="7272808" cy="2376264"/>
          </a:xfrm>
          <a:solidFill>
            <a:schemeClr val="bg1"/>
          </a:solidFill>
          <a:ln w="57150">
            <a:gradFill flip="none" rotWithShape="1">
              <a:gsLst>
                <a:gs pos="51000">
                  <a:schemeClr val="accent1">
                    <a:lumMod val="0"/>
                    <a:lumOff val="100000"/>
                  </a:schemeClr>
                </a:gs>
                <a:gs pos="57000">
                  <a:srgbClr val="078777"/>
                </a:gs>
                <a:gs pos="100000">
                  <a:srgbClr val="078777"/>
                </a:gs>
              </a:gsLst>
              <a:lin ang="0" scaled="1"/>
              <a:tileRect/>
            </a:gradFill>
          </a:ln>
          <a:effectLst>
            <a:outerShdw blurRad="50800" dist="38100" dir="2700000" algn="tl" rotWithShape="0">
              <a:prstClr val="black">
                <a:alpha val="40000"/>
              </a:prstClr>
            </a:outerShdw>
          </a:effectLst>
        </p:spPr>
        <p:txBody>
          <a:bodyPr vert="horz" wrap="square" lIns="35993" tIns="0" rIns="35993" bIns="0" numCol="1" rtlCol="0" anchor="ctr" anchorCtr="0" compatLnSpc="1">
            <a:prstTxWarp prst="textNoShape">
              <a:avLst/>
            </a:prstTxWarp>
            <a:noAutofit/>
          </a:bodyPr>
          <a:lstStyle/>
          <a:p>
            <a:pPr marL="176213" indent="-166688" algn="just" defTabSz="914400">
              <a:spcBef>
                <a:spcPts val="600"/>
              </a:spcBef>
              <a:spcAft>
                <a:spcPts val="600"/>
              </a:spcAft>
              <a:buClr>
                <a:srgbClr val="078877"/>
              </a:buClr>
              <a:buFont typeface="Arial" panose="020B0604020202020204" pitchFamily="34" charset="0"/>
              <a:buChar char="●"/>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300" dirty="0"/>
              <a:t>Н</a:t>
            </a:r>
            <a:r>
              <a:rPr lang="ru-RU" altLang="ru-RU" sz="2300" dirty="0" smtClean="0"/>
              <a:t>аправлена на </a:t>
            </a:r>
            <a:r>
              <a:rPr lang="ru-RU" altLang="ru-RU" sz="2300" b="1" dirty="0"/>
              <a:t>эквивалентное возмещение потерпевшему причиненного вреда или убытков</a:t>
            </a:r>
            <a:r>
              <a:rPr lang="ru-RU" altLang="ru-RU" sz="2300" dirty="0"/>
              <a:t>. </a:t>
            </a:r>
            <a:br>
              <a:rPr lang="ru-RU" altLang="ru-RU" sz="2300" dirty="0"/>
            </a:br>
            <a:r>
              <a:rPr lang="ru-RU" altLang="ru-RU" sz="2200" i="1" dirty="0"/>
              <a:t>Из этого правила есть исключения, касающиеся увеличения размера ответственности в случаях защиты прав граждан и потребителей</a:t>
            </a:r>
            <a:r>
              <a:rPr lang="ru-RU" altLang="ru-RU" sz="2200" i="1" dirty="0" smtClean="0"/>
              <a:t>.</a:t>
            </a:r>
            <a:r>
              <a:rPr lang="ru-RU" altLang="ru-RU" sz="2200" dirty="0"/>
              <a:t> </a:t>
            </a:r>
            <a:endParaRPr lang="ru-RU" altLang="ru-RU" sz="2200" dirty="0" smtClean="0"/>
          </a:p>
          <a:p>
            <a:pPr marL="176213" indent="-166688" defTabSz="914400">
              <a:spcBef>
                <a:spcPts val="600"/>
              </a:spcBef>
              <a:spcAft>
                <a:spcPts val="600"/>
              </a:spcAft>
              <a:buClr>
                <a:srgbClr val="078877"/>
              </a:buClr>
              <a:buFont typeface="Arial" panose="020B0604020202020204" pitchFamily="34" charset="0"/>
              <a:buChar char="●"/>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200" dirty="0" smtClean="0"/>
              <a:t>Различают </a:t>
            </a:r>
            <a:r>
              <a:rPr lang="ru-RU" altLang="ru-RU" sz="2200" dirty="0"/>
              <a:t>договорную и внедоговорную ответственность.</a:t>
            </a:r>
          </a:p>
          <a:p>
            <a:pPr marL="176213" indent="-166688" defTabSz="914400">
              <a:spcBef>
                <a:spcPts val="60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endParaRPr lang="ru-RU" altLang="ru-RU" sz="2200" i="1" dirty="0" smtClean="0"/>
          </a:p>
        </p:txBody>
      </p:sp>
      <p:sp>
        <p:nvSpPr>
          <p:cNvPr id="4" name="Номер слайда 3"/>
          <p:cNvSpPr>
            <a:spLocks noGrp="1"/>
          </p:cNvSpPr>
          <p:nvPr>
            <p:ph type="sldNum" sz="quarter" idx="10"/>
          </p:nvPr>
        </p:nvSpPr>
        <p:spPr/>
        <p:txBody>
          <a:bodyPr/>
          <a:lstStyle/>
          <a:p>
            <a:fld id="{2C400AE3-AE6C-4E1D-856A-1FE8E6523B8A}" type="slidenum">
              <a:rPr lang="ru-RU" altLang="ru-RU" smtClean="0"/>
              <a:pPr/>
              <a:t>3</a:t>
            </a:fld>
            <a:endParaRPr lang="ru-RU" altLang="ru-RU"/>
          </a:p>
        </p:txBody>
      </p:sp>
      <p:sp>
        <p:nvSpPr>
          <p:cNvPr id="6" name="Прямоугольник 5">
            <a:extLst>
              <a:ext uri="{FF2B5EF4-FFF2-40B4-BE49-F238E27FC236}">
                <a16:creationId xmlns:a16="http://schemas.microsoft.com/office/drawing/2014/main" id="{81C69A9A-4396-4718-A45A-B2151DCEDDB3}"/>
              </a:ext>
            </a:extLst>
          </p:cNvPr>
          <p:cNvSpPr>
            <a:spLocks noChangeAspect="1"/>
          </p:cNvSpPr>
          <p:nvPr/>
        </p:nvSpPr>
        <p:spPr>
          <a:xfrm>
            <a:off x="3419872" y="5517232"/>
            <a:ext cx="2514519" cy="755463"/>
          </a:xfrm>
          <a:prstGeom prst="rect">
            <a:avLst/>
          </a:prstGeom>
          <a:blipFill dpi="0" rotWithShape="1">
            <a:blip r:embed="rId2">
              <a:alphaModFix amt="79000"/>
            </a:blip>
            <a:srcRect/>
            <a:stretch>
              <a:fillRect t="-2952"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id="{F15BDBEA-5272-4FC2-B45A-0297088669F9}"/>
              </a:ext>
            </a:extLst>
          </p:cNvPr>
          <p:cNvSpPr/>
          <p:nvPr/>
        </p:nvSpPr>
        <p:spPr>
          <a:xfrm>
            <a:off x="971600" y="1153300"/>
            <a:ext cx="7200000" cy="1692000"/>
          </a:xfrm>
          <a:prstGeom prst="rect">
            <a:avLst/>
          </a:prstGeom>
          <a:solidFill>
            <a:schemeClr val="bg1">
              <a:alpha val="27000"/>
            </a:schemeClr>
          </a:solidFill>
          <a:ln w="57150">
            <a:gradFill flip="none" rotWithShape="1">
              <a:gsLst>
                <a:gs pos="0">
                  <a:schemeClr val="bg1">
                    <a:lumMod val="95000"/>
                    <a:alpha val="0"/>
                  </a:schemeClr>
                </a:gs>
                <a:gs pos="51000">
                  <a:srgbClr val="078777"/>
                </a:gs>
                <a:gs pos="45000">
                  <a:schemeClr val="bg1">
                    <a:lumMod val="95000"/>
                    <a:alpha val="0"/>
                  </a:schemeClr>
                </a:gs>
                <a:gs pos="100000">
                  <a:srgbClr val="078777"/>
                </a:gs>
              </a:gsLst>
              <a:lin ang="16200000" scaled="1"/>
              <a:tileRect/>
            </a:gradFill>
          </a:ln>
          <a:effectLst/>
        </p:spPr>
        <p:txBody>
          <a:bodyPr vert="horz" wrap="square" lIns="179964" tIns="35993" rIns="35993" bIns="35993" numCol="1" rtlCol="0" anchor="ctr" anchorCtr="0" compatLnSpc="1">
            <a:prstTxWarp prst="textNoShape">
              <a:avLst/>
            </a:prstTxWarp>
            <a:noAutofit/>
          </a:bodyPr>
          <a:lstStyle/>
          <a:p>
            <a:pPr algn="ctr" defTabSz="685663" eaLnBrk="1" hangingPunct="1">
              <a:lnSpc>
                <a:spcPct val="90000"/>
              </a:lnSpc>
              <a:spcBef>
                <a:spcPts val="0"/>
              </a:spcBef>
            </a:pPr>
            <a:r>
              <a:rPr lang="ru-RU" sz="2200" i="1" dirty="0" smtClean="0">
                <a:solidFill>
                  <a:srgbClr val="078777"/>
                </a:solidFill>
                <a:ea typeface="+mj-ea"/>
                <a:cs typeface="Arial" panose="020B0604020202020204" pitchFamily="34" charset="0"/>
              </a:rPr>
              <a:t>В</a:t>
            </a:r>
            <a:r>
              <a:rPr lang="ru-RU" sz="2200" i="1" dirty="0" smtClean="0">
                <a:solidFill>
                  <a:srgbClr val="078777"/>
                </a:solidFill>
                <a:latin typeface="Arial Narrow" panose="020B0606020202030204" pitchFamily="34" charset="0"/>
                <a:ea typeface="+mj-ea"/>
                <a:cs typeface="Arial" panose="020B0604020202020204" pitchFamily="34" charset="0"/>
              </a:rPr>
              <a:t>ыражается </a:t>
            </a:r>
            <a:r>
              <a:rPr lang="ru-RU" sz="2200" i="1" dirty="0">
                <a:solidFill>
                  <a:srgbClr val="078777"/>
                </a:solidFill>
                <a:latin typeface="Arial Narrow" panose="020B0606020202030204" pitchFamily="34" charset="0"/>
                <a:ea typeface="+mj-ea"/>
                <a:cs typeface="Arial" panose="020B0604020202020204" pitchFamily="34" charset="0"/>
              </a:rPr>
              <a:t>в виде неблагоприятных последствий имущественного характера</a:t>
            </a:r>
            <a:br>
              <a:rPr lang="ru-RU" sz="2200" i="1" dirty="0">
                <a:solidFill>
                  <a:srgbClr val="078777"/>
                </a:solidFill>
                <a:latin typeface="Arial Narrow" panose="020B0606020202030204" pitchFamily="34" charset="0"/>
                <a:ea typeface="+mj-ea"/>
                <a:cs typeface="Arial" panose="020B0604020202020204" pitchFamily="34" charset="0"/>
              </a:rPr>
            </a:br>
            <a:r>
              <a:rPr lang="ru-RU" sz="2200" i="1" dirty="0">
                <a:solidFill>
                  <a:srgbClr val="078777"/>
                </a:solidFill>
                <a:latin typeface="Arial Narrow" panose="020B0606020202030204" pitchFamily="34" charset="0"/>
                <a:ea typeface="+mj-ea"/>
                <a:cs typeface="Arial" panose="020B0604020202020204" pitchFamily="34" charset="0"/>
              </a:rPr>
              <a:t>на стороне </a:t>
            </a:r>
            <a:r>
              <a:rPr lang="ru-RU" sz="2200" i="1" dirty="0" smtClean="0">
                <a:solidFill>
                  <a:srgbClr val="078777"/>
                </a:solidFill>
                <a:latin typeface="Arial Narrow" panose="020B0606020202030204" pitchFamily="34" charset="0"/>
                <a:ea typeface="+mj-ea"/>
                <a:cs typeface="Arial" panose="020B0604020202020204" pitchFamily="34" charset="0"/>
              </a:rPr>
              <a:t>правонарушителя, </a:t>
            </a:r>
            <a:r>
              <a:rPr lang="ru-RU" sz="2200" i="1" dirty="0">
                <a:solidFill>
                  <a:srgbClr val="078777"/>
                </a:solidFill>
                <a:latin typeface="Arial Narrow" panose="020B0606020202030204" pitchFamily="34" charset="0"/>
                <a:ea typeface="+mj-ea"/>
                <a:cs typeface="Arial" panose="020B0604020202020204" pitchFamily="34" charset="0"/>
              </a:rPr>
              <a:t>обеспеченных государственным принуждением. </a:t>
            </a:r>
          </a:p>
        </p:txBody>
      </p:sp>
    </p:spTree>
    <p:extLst>
      <p:ext uri="{BB962C8B-B14F-4D97-AF65-F5344CB8AC3E}">
        <p14:creationId xmlns:p14="http://schemas.microsoft.com/office/powerpoint/2010/main" val="205610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88000"/>
            <a:ext cx="7056784" cy="83674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r>
              <a:rPr lang="ru-RU" altLang="ru-RU" dirty="0"/>
              <a:t>Условия </a:t>
            </a:r>
            <a:r>
              <a:rPr lang="ru-RU" altLang="ru-RU" dirty="0" smtClean="0"/>
              <a:t>ответственности </a:t>
            </a:r>
            <a:br>
              <a:rPr lang="ru-RU" altLang="ru-RU" dirty="0" smtClean="0"/>
            </a:br>
            <a:r>
              <a:rPr lang="ru-RU" altLang="ru-RU" sz="2400" dirty="0" smtClean="0"/>
              <a:t>(состав гражданского правонарушения)</a:t>
            </a:r>
            <a:endParaRPr lang="ru-RU" sz="2400" dirty="0"/>
          </a:p>
        </p:txBody>
      </p:sp>
      <p:sp>
        <p:nvSpPr>
          <p:cNvPr id="14339" name="Объект 2"/>
          <p:cNvSpPr>
            <a:spLocks noGrp="1"/>
          </p:cNvSpPr>
          <p:nvPr>
            <p:ph idx="1"/>
          </p:nvPr>
        </p:nvSpPr>
        <p:spPr>
          <a:xfrm flipH="1">
            <a:off x="628650" y="1412776"/>
            <a:ext cx="7886700" cy="3600400"/>
          </a:xfrm>
          <a:prstGeom prst="snip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180000" bIns="36000" numCol="1" rtlCol="0" anchor="ctr" anchorCtr="0" compatLnSpc="1">
            <a:prstTxWarp prst="textNoShape">
              <a:avLst/>
            </a:prstTxWarp>
            <a:noAutofit/>
          </a:bodyPr>
          <a:lstStyle/>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противоправный характер поведения (действия или бездействия) лица, на которое предполагается возложить </a:t>
            </a:r>
            <a:r>
              <a:rPr lang="ru-RU" altLang="ru-RU" sz="2000" dirty="0" smtClean="0"/>
              <a:t>ответственность;</a:t>
            </a:r>
            <a:endParaRPr lang="ru-RU" altLang="ru-RU" sz="2000" dirty="0"/>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наличие у потерпевшего лица вреда </a:t>
            </a:r>
            <a:r>
              <a:rPr lang="ru-RU" altLang="ru-RU" sz="2000" dirty="0" smtClean="0"/>
              <a:t>(имущественного или неимущественного) или убытков;</a:t>
            </a:r>
            <a:endParaRPr lang="ru-RU" altLang="ru-RU" sz="2000" dirty="0"/>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причинная связь между противоправным поведением нарушителя и наступившими вредоносными последствиями;</a:t>
            </a:r>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вина </a:t>
            </a:r>
            <a:r>
              <a:rPr lang="ru-RU" altLang="ru-RU" sz="2000" dirty="0" smtClean="0"/>
              <a:t>правонарушителя (в установленных законом случаях наличие вины не является обязательным условием гражданско-правовой ответственности).</a:t>
            </a:r>
            <a:endParaRPr lang="ru-RU" altLang="ru-RU" sz="2000" dirty="0"/>
          </a:p>
        </p:txBody>
      </p:sp>
      <p:sp>
        <p:nvSpPr>
          <p:cNvPr id="4" name="Номер слайда 3"/>
          <p:cNvSpPr>
            <a:spLocks noGrp="1"/>
          </p:cNvSpPr>
          <p:nvPr>
            <p:ph type="sldNum" sz="quarter" idx="10"/>
          </p:nvPr>
        </p:nvSpPr>
        <p:spPr/>
        <p:txBody>
          <a:bodyPr/>
          <a:lstStyle/>
          <a:p>
            <a:fld id="{2C400AE3-AE6C-4E1D-856A-1FE8E6523B8A}" type="slidenum">
              <a:rPr lang="ru-RU" altLang="ru-RU" smtClean="0"/>
              <a:pPr/>
              <a:t>4</a:t>
            </a:fld>
            <a:endParaRPr lang="ru-RU" altLang="ru-RU"/>
          </a:p>
        </p:txBody>
      </p:sp>
      <p:sp>
        <p:nvSpPr>
          <p:cNvPr id="7" name="Прямоугольник 6">
            <a:extLst>
              <a:ext uri="{FF2B5EF4-FFF2-40B4-BE49-F238E27FC236}">
                <a16:creationId xmlns:a16="http://schemas.microsoft.com/office/drawing/2014/main" id="{75A7DF90-A800-4231-895E-94F1B8E534AB}"/>
              </a:ext>
            </a:extLst>
          </p:cNvPr>
          <p:cNvSpPr>
            <a:spLocks noChangeAspect="1"/>
          </p:cNvSpPr>
          <p:nvPr/>
        </p:nvSpPr>
        <p:spPr>
          <a:xfrm>
            <a:off x="3181297" y="5106908"/>
            <a:ext cx="2781405" cy="1202412"/>
          </a:xfrm>
          <a:prstGeom prst="rect">
            <a:avLst/>
          </a:prstGeom>
          <a:blipFill dpi="0" rotWithShape="1">
            <a:blip r:embed="rId2">
              <a:alphaModFix amt="54000"/>
            </a:blip>
            <a:srcRect/>
            <a:stretch>
              <a:fillRect t="-2952"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80806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365128"/>
            <a:ext cx="7111702" cy="602414"/>
          </a:xfrm>
        </p:spPr>
        <p:txBody>
          <a:bodyPr/>
          <a:lstStyle/>
          <a:p>
            <a:r>
              <a:rPr lang="ru-RU" dirty="0"/>
              <a:t>Основания ответственности за нарушение обязательства</a:t>
            </a:r>
          </a:p>
        </p:txBody>
      </p:sp>
      <p:sp>
        <p:nvSpPr>
          <p:cNvPr id="3" name="Объект 2"/>
          <p:cNvSpPr>
            <a:spLocks noGrp="1"/>
          </p:cNvSpPr>
          <p:nvPr>
            <p:ph idx="1"/>
          </p:nvPr>
        </p:nvSpPr>
        <p:spPr>
          <a:xfrm flipH="1">
            <a:off x="628650" y="1536890"/>
            <a:ext cx="7886700" cy="4052350"/>
          </a:xfrm>
        </p:spPr>
        <p:txBody>
          <a:bodyPr/>
          <a:lstStyle/>
          <a:p>
            <a:pPr algn="just"/>
            <a:r>
              <a:rPr lang="ru-RU" sz="2000" dirty="0"/>
              <a:t>Лицо, не исполнившее обязательства либо исполнившее его ненадлежащим образом, несет ответственность при наличии вины (умысла или неосторожности), кроме случаев, когда законом или </a:t>
            </a:r>
            <a:r>
              <a:rPr lang="ru-RU" sz="2000" dirty="0" smtClean="0"/>
              <a:t>договором </a:t>
            </a:r>
            <a:r>
              <a:rPr lang="ru-RU" sz="2000" dirty="0"/>
              <a:t>предусмотрены иные основания ответственности</a:t>
            </a:r>
            <a:r>
              <a:rPr lang="ru-RU" sz="2000" dirty="0" smtClean="0"/>
              <a:t>.</a:t>
            </a:r>
          </a:p>
          <a:p>
            <a:pPr algn="just"/>
            <a:r>
              <a:rPr lang="ru-RU" sz="2000" dirty="0"/>
              <a:t>Действия работников должника по исполнению его обязательства считаются действиями должника. Должник отвечает за эти действия, если они повлекли неисполнение или ненадлежащее исполнение обязательства</a:t>
            </a:r>
            <a:r>
              <a:rPr lang="ru-RU" sz="2000" dirty="0" smtClean="0"/>
              <a:t>.</a:t>
            </a:r>
          </a:p>
          <a:p>
            <a:pPr algn="just"/>
            <a:r>
              <a:rPr lang="ru-RU" sz="2000" dirty="0"/>
              <a:t>Должник отвечает за неисполнение или ненадлежащее исполнение обязательства третьими лицами, на которых было возложено исполнение, если законом не установлено, что ответственность несет являющееся непосредственным исполнителем третье лицо.</a:t>
            </a:r>
            <a:endParaRPr lang="ru-RU" sz="2000" dirty="0" smtClean="0"/>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5</a:t>
            </a:fld>
            <a:endParaRPr lang="ru-RU" altLang="ru-RU"/>
          </a:p>
        </p:txBody>
      </p:sp>
    </p:spTree>
    <p:extLst>
      <p:ext uri="{BB962C8B-B14F-4D97-AF65-F5344CB8AC3E}">
        <p14:creationId xmlns:p14="http://schemas.microsoft.com/office/powerpoint/2010/main" val="351796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365128"/>
            <a:ext cx="7111702" cy="602414"/>
          </a:xfrm>
        </p:spPr>
        <p:txBody>
          <a:bodyPr/>
          <a:lstStyle/>
          <a:p>
            <a:r>
              <a:rPr lang="ru-RU" dirty="0"/>
              <a:t>Основания ответственности за нарушение обязательства</a:t>
            </a:r>
          </a:p>
        </p:txBody>
      </p:sp>
      <p:sp>
        <p:nvSpPr>
          <p:cNvPr id="3" name="Объект 2"/>
          <p:cNvSpPr>
            <a:spLocks noGrp="1"/>
          </p:cNvSpPr>
          <p:nvPr>
            <p:ph idx="1"/>
          </p:nvPr>
        </p:nvSpPr>
        <p:spPr>
          <a:xfrm flipH="1">
            <a:off x="628650" y="1536890"/>
            <a:ext cx="7886700" cy="4052350"/>
          </a:xfrm>
        </p:spPr>
        <p:txBody>
          <a:bodyPr/>
          <a:lstStyle/>
          <a:p>
            <a:pPr algn="just"/>
            <a:r>
              <a:rPr lang="ru-RU" sz="2000" dirty="0" smtClean="0"/>
              <a:t>Отсутствие </a:t>
            </a:r>
            <a:r>
              <a:rPr lang="ru-RU" sz="2000" dirty="0"/>
              <a:t>вины доказывается лицом, нарушившим обязательство</a:t>
            </a:r>
            <a:r>
              <a:rPr lang="ru-RU" sz="2000" dirty="0" smtClean="0"/>
              <a:t>.</a:t>
            </a:r>
          </a:p>
          <a:p>
            <a:pPr algn="just"/>
            <a:r>
              <a:rPr lang="ru-RU" sz="2000" dirty="0"/>
              <a:t>Если иное не предусмотрено законом или договором, лицо, не исполнившее или ненадлежащим образом исполнившее обязательство при осуществлении предпринимательской деятельности, несет ответственность, если не докажет, что надлежащее исполнение оказалось невозможным вследствие непреодолимой силы, то есть чрезвычайных и непредотвратимых при данных условиях обстоятельств.</a:t>
            </a:r>
          </a:p>
        </p:txBody>
      </p:sp>
      <p:sp>
        <p:nvSpPr>
          <p:cNvPr id="4" name="Номер слайда 3"/>
          <p:cNvSpPr>
            <a:spLocks noGrp="1"/>
          </p:cNvSpPr>
          <p:nvPr>
            <p:ph type="sldNum" sz="quarter" idx="10"/>
          </p:nvPr>
        </p:nvSpPr>
        <p:spPr/>
        <p:txBody>
          <a:bodyPr/>
          <a:lstStyle/>
          <a:p>
            <a:fld id="{EB75B615-1464-43DC-825C-15DD385AEE9F}" type="slidenum">
              <a:rPr lang="ru-RU" altLang="ru-RU" smtClean="0"/>
              <a:pPr/>
              <a:t>6</a:t>
            </a:fld>
            <a:endParaRPr lang="ru-RU" altLang="ru-RU"/>
          </a:p>
        </p:txBody>
      </p:sp>
    </p:spTree>
    <p:extLst>
      <p:ext uri="{BB962C8B-B14F-4D97-AF65-F5344CB8AC3E}">
        <p14:creationId xmlns:p14="http://schemas.microsoft.com/office/powerpoint/2010/main" val="178111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88000"/>
            <a:ext cx="6912767" cy="47158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r>
              <a:rPr lang="ru-RU" dirty="0" smtClean="0"/>
              <a:t>Возмещение убытков</a:t>
            </a:r>
            <a:endParaRPr lang="ru-RU" dirty="0"/>
          </a:p>
        </p:txBody>
      </p:sp>
      <p:sp>
        <p:nvSpPr>
          <p:cNvPr id="15363" name="Объект 2"/>
          <p:cNvSpPr>
            <a:spLocks noGrp="1"/>
          </p:cNvSpPr>
          <p:nvPr>
            <p:ph idx="1"/>
          </p:nvPr>
        </p:nvSpPr>
        <p:spPr>
          <a:xfrm flipH="1">
            <a:off x="628650" y="980728"/>
            <a:ext cx="7812000" cy="5256000"/>
          </a:xfrm>
          <a:prstGeom prst="snip2DiagRect">
            <a:avLst>
              <a:gd name="adj1" fmla="val 0"/>
              <a:gd name="adj2" fmla="val 13125"/>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180000" bIns="36000" numCol="1" rtlCol="0" anchor="ctr" anchorCtr="0" compatLnSpc="1">
            <a:prstTxWarp prst="textNoShape">
              <a:avLst/>
            </a:prstTxWarp>
            <a:noAutofit/>
          </a:bodyPr>
          <a:lstStyle/>
          <a:p>
            <a:pPr marL="176212" indent="0" algn="just" defTabSz="914400">
              <a:spcBef>
                <a:spcPts val="0"/>
              </a:spcBef>
              <a:spcAft>
                <a:spcPts val="600"/>
              </a:spcAft>
              <a:buClr>
                <a:srgbClr val="078877"/>
              </a:buClr>
              <a:buNone/>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i="1" dirty="0"/>
              <a:t>Лицо, право которого нарушено, может требовать полного возмещения причиненных ему убытков, если законом или договором не предусмотрено возмещение убытков в меньшем </a:t>
            </a:r>
            <a:r>
              <a:rPr lang="ru-RU" altLang="ru-RU" sz="2000" i="1" dirty="0" smtClean="0"/>
              <a:t>размере:</a:t>
            </a:r>
          </a:p>
          <a:p>
            <a:pPr marL="519112" indent="-342900" algn="just" defTabSz="914400">
              <a:spcBef>
                <a:spcPts val="0"/>
              </a:spcBef>
              <a:spcAft>
                <a:spcPts val="600"/>
              </a:spcAft>
              <a:buClr>
                <a:srgbClr val="078877"/>
              </a:buClr>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400" b="1" dirty="0" smtClean="0"/>
              <a:t>реальный </a:t>
            </a:r>
            <a:r>
              <a:rPr lang="ru-RU" altLang="ru-RU" sz="2400" b="1" dirty="0"/>
              <a:t>ущерб </a:t>
            </a:r>
            <a:r>
              <a:rPr lang="ru-RU" altLang="ru-RU" sz="2400" dirty="0"/>
              <a:t>- расходы, которые лицо, чье право нарушено, произвело или должно будет произвести для восстановления нарушенного права, утрата или повреждение его </a:t>
            </a:r>
            <a:r>
              <a:rPr lang="ru-RU" altLang="ru-RU" sz="2400" dirty="0" smtClean="0"/>
              <a:t>имущества;</a:t>
            </a:r>
          </a:p>
          <a:p>
            <a:pPr marL="519112" indent="-342900" algn="just" defTabSz="914400">
              <a:spcBef>
                <a:spcPts val="0"/>
              </a:spcBef>
              <a:spcAft>
                <a:spcPts val="600"/>
              </a:spcAft>
              <a:buClr>
                <a:srgbClr val="078877"/>
              </a:buClr>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400" b="1" dirty="0" smtClean="0"/>
              <a:t>упущенная выгода - </a:t>
            </a:r>
            <a:r>
              <a:rPr lang="ru-RU" sz="2400" dirty="0"/>
              <a:t>неполученные доходы, которые это лицо получило бы при обычных условиях гражданского оборота, если бы его право не было </a:t>
            </a:r>
            <a:r>
              <a:rPr lang="ru-RU" sz="2400" dirty="0" smtClean="0"/>
              <a:t>нарушено</a:t>
            </a:r>
            <a:r>
              <a:rPr lang="ru-RU" sz="2400" b="1" dirty="0" smtClean="0"/>
              <a:t>.</a:t>
            </a:r>
          </a:p>
          <a:p>
            <a:pPr marL="176212" indent="0" algn="just" defTabSz="914400">
              <a:spcBef>
                <a:spcPts val="0"/>
              </a:spcBef>
              <a:spcAft>
                <a:spcPts val="600"/>
              </a:spcAft>
              <a:buClr>
                <a:srgbClr val="078877"/>
              </a:buClr>
              <a:buNone/>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i="1" dirty="0"/>
              <a:t>Размер подлежащих возмещению убытков должен быть установлен с разумной степенью достоверности. </a:t>
            </a:r>
          </a:p>
          <a:p>
            <a:pPr marL="176212" indent="0" algn="just" defTabSz="914400">
              <a:spcBef>
                <a:spcPts val="0"/>
              </a:spcBef>
              <a:spcAft>
                <a:spcPts val="600"/>
              </a:spcAft>
              <a:buClr>
                <a:srgbClr val="078877"/>
              </a:buClr>
              <a:buNone/>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endParaRPr lang="ru-RU" altLang="ru-RU" sz="2400" dirty="0"/>
          </a:p>
        </p:txBody>
      </p:sp>
      <p:sp>
        <p:nvSpPr>
          <p:cNvPr id="4" name="Номер слайда 3"/>
          <p:cNvSpPr>
            <a:spLocks noGrp="1"/>
          </p:cNvSpPr>
          <p:nvPr>
            <p:ph type="sldNum" sz="quarter" idx="10"/>
          </p:nvPr>
        </p:nvSpPr>
        <p:spPr/>
        <p:txBody>
          <a:bodyPr/>
          <a:lstStyle/>
          <a:p>
            <a:fld id="{2C400AE3-AE6C-4E1D-856A-1FE8E6523B8A}" type="slidenum">
              <a:rPr lang="ru-RU" altLang="ru-RU" smtClean="0"/>
              <a:pPr/>
              <a:t>7</a:t>
            </a:fld>
            <a:endParaRPr lang="ru-RU" altLang="ru-RU"/>
          </a:p>
        </p:txBody>
      </p:sp>
    </p:spTree>
    <p:extLst>
      <p:ext uri="{BB962C8B-B14F-4D97-AF65-F5344CB8AC3E}">
        <p14:creationId xmlns:p14="http://schemas.microsoft.com/office/powerpoint/2010/main" val="287315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88000"/>
            <a:ext cx="6768751" cy="47158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r>
              <a:rPr lang="ru-RU" dirty="0" smtClean="0"/>
              <a:t>Неустойка </a:t>
            </a:r>
            <a:endParaRPr lang="ru-RU" dirty="0"/>
          </a:p>
        </p:txBody>
      </p:sp>
      <p:sp>
        <p:nvSpPr>
          <p:cNvPr id="15363" name="Объект 2"/>
          <p:cNvSpPr>
            <a:spLocks noGrp="1"/>
          </p:cNvSpPr>
          <p:nvPr>
            <p:ph idx="1"/>
          </p:nvPr>
        </p:nvSpPr>
        <p:spPr>
          <a:xfrm flipH="1">
            <a:off x="628650" y="980728"/>
            <a:ext cx="7812000" cy="5256000"/>
          </a:xfrm>
          <a:prstGeom prst="snip2DiagRect">
            <a:avLst>
              <a:gd name="adj1" fmla="val 0"/>
              <a:gd name="adj2" fmla="val 13125"/>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180000" bIns="36000" numCol="1" rtlCol="0" anchor="ctr" anchorCtr="0" compatLnSpc="1">
            <a:prstTxWarp prst="textNoShape">
              <a:avLst/>
            </a:prstTxWarp>
            <a:noAutofit/>
          </a:bodyPr>
          <a:lstStyle/>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smtClean="0"/>
              <a:t>Это определенная </a:t>
            </a:r>
            <a:r>
              <a:rPr lang="ru-RU" altLang="ru-RU" sz="2000" dirty="0"/>
              <a:t>законом или договором денежная сумма, которую должник обязан уплатить кредитору в случае неисполнения или ненадлежащего исполнения обязательства, в частности в случае просрочки исполнения</a:t>
            </a:r>
            <a:r>
              <a:rPr lang="ru-RU" altLang="ru-RU" sz="2000" dirty="0" smtClean="0"/>
              <a:t>.</a:t>
            </a:r>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Соглашение о неустойке должно быть совершено в письменной форме независимо от формы основного обязательства</a:t>
            </a:r>
            <a:r>
              <a:rPr lang="ru-RU" altLang="ru-RU" sz="2000" dirty="0" smtClean="0"/>
              <a:t>.</a:t>
            </a:r>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smtClean="0"/>
              <a:t>Неустойка может выражаться в твердой сумме или в процентах к сумме обязательства.</a:t>
            </a:r>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Кредитор вправе требовать уплаты неустойки, определенной законом (законной неустойки), независимо от того, предусмотрена ли обязанность ее уплаты соглашением сторон</a:t>
            </a:r>
            <a:r>
              <a:rPr lang="ru-RU" altLang="ru-RU" sz="2000" dirty="0" smtClean="0"/>
              <a:t>.</a:t>
            </a:r>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Если подлежащая уплате неустойка явно несоразмерна последствиям нарушения обязательства, суд вправе уменьшить неустойку. </a:t>
            </a:r>
          </a:p>
        </p:txBody>
      </p:sp>
      <p:sp>
        <p:nvSpPr>
          <p:cNvPr id="4" name="Номер слайда 3"/>
          <p:cNvSpPr>
            <a:spLocks noGrp="1"/>
          </p:cNvSpPr>
          <p:nvPr>
            <p:ph type="sldNum" sz="quarter" idx="10"/>
          </p:nvPr>
        </p:nvSpPr>
        <p:spPr/>
        <p:txBody>
          <a:bodyPr/>
          <a:lstStyle/>
          <a:p>
            <a:fld id="{2C400AE3-AE6C-4E1D-856A-1FE8E6523B8A}" type="slidenum">
              <a:rPr lang="ru-RU" altLang="ru-RU" smtClean="0"/>
              <a:pPr/>
              <a:t>8</a:t>
            </a:fld>
            <a:endParaRPr lang="ru-RU" altLang="ru-RU"/>
          </a:p>
        </p:txBody>
      </p:sp>
    </p:spTree>
    <p:extLst>
      <p:ext uri="{BB962C8B-B14F-4D97-AF65-F5344CB8AC3E}">
        <p14:creationId xmlns:p14="http://schemas.microsoft.com/office/powerpoint/2010/main" val="737591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0000" y="288000"/>
            <a:ext cx="6984000" cy="720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p>
            <a:r>
              <a:rPr lang="ru-RU" altLang="ru-RU" sz="2400" dirty="0" smtClean="0"/>
              <a:t>Ответственность за причинение вреда жизни и здоровью</a:t>
            </a:r>
            <a:endParaRPr lang="ru-RU" sz="2400" dirty="0"/>
          </a:p>
        </p:txBody>
      </p:sp>
      <p:sp>
        <p:nvSpPr>
          <p:cNvPr id="17411" name="Объект 2"/>
          <p:cNvSpPr>
            <a:spLocks noGrp="1"/>
          </p:cNvSpPr>
          <p:nvPr>
            <p:ph idx="1"/>
          </p:nvPr>
        </p:nvSpPr>
        <p:spPr>
          <a:xfrm flipH="1">
            <a:off x="792000" y="1556792"/>
            <a:ext cx="7560000" cy="4536504"/>
          </a:xfrm>
          <a:prstGeom prst="snip2DiagRect">
            <a:avLst/>
          </a:prstGeom>
          <a:solidFill>
            <a:schemeClr val="bg1"/>
          </a:solidFill>
          <a:ln w="57150">
            <a:gradFill flip="none" rotWithShape="1">
              <a:gsLst>
                <a:gs pos="51000">
                  <a:schemeClr val="accent1">
                    <a:lumMod val="5000"/>
                    <a:lumOff val="95000"/>
                  </a:schemeClr>
                </a:gs>
                <a:gs pos="57000">
                  <a:srgbClr val="078777"/>
                </a:gs>
                <a:gs pos="100000">
                  <a:srgbClr val="078777"/>
                </a:gs>
              </a:gsLst>
              <a:lin ang="0" scaled="1"/>
              <a:tileRect/>
            </a:gradFill>
          </a:ln>
          <a:effectLst>
            <a:outerShdw blurRad="50800" dist="38100" dir="5400000" algn="t" rotWithShape="0">
              <a:prstClr val="black">
                <a:alpha val="40000"/>
              </a:prstClr>
            </a:outerShdw>
          </a:effectLst>
        </p:spPr>
        <p:txBody>
          <a:bodyPr vert="horz" wrap="square" lIns="144000" tIns="36000" rIns="180000" bIns="36000" numCol="1" rtlCol="0" anchor="ctr" anchorCtr="0" compatLnSpc="1">
            <a:prstTxWarp prst="textNoShape">
              <a:avLst/>
            </a:prstTxWarp>
            <a:noAutofit/>
          </a:bodyPr>
          <a:lstStyle/>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endParaRPr lang="ru-RU" altLang="ru-RU" sz="2000" dirty="0" smtClean="0"/>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Нормы, регулирующие порядок возмещения внедоговорного вреда, носят императивный характер. </a:t>
            </a:r>
            <a:endParaRPr lang="ru-RU" altLang="ru-RU" sz="2000" dirty="0" smtClean="0"/>
          </a:p>
          <a:p>
            <a:pPr marL="342900" indent="-166688" algn="just" defTabSz="914400">
              <a:spcBef>
                <a:spcPts val="0"/>
              </a:spcBef>
              <a:spcAft>
                <a:spcPts val="600"/>
              </a:spcAft>
              <a:buClr>
                <a:srgbClr val="078877"/>
              </a:buClr>
              <a:buFont typeface="Arial" panose="020B0604020202020204" pitchFamily="34" charset="0"/>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smtClean="0"/>
              <a:t>Возмещение </a:t>
            </a:r>
            <a:r>
              <a:rPr lang="ru-RU" altLang="ru-RU" sz="2000" dirty="0"/>
              <a:t>вреда, нанесенного жизни или здоровью гражданина и выразившегося </a:t>
            </a:r>
            <a:br>
              <a:rPr lang="ru-RU" altLang="ru-RU" sz="2000" dirty="0"/>
            </a:br>
            <a:r>
              <a:rPr lang="ru-RU" altLang="ru-RU" sz="2000" dirty="0"/>
              <a:t>в причинении увечья или смерти человека, осуществляется  в виде денежной компенсации</a:t>
            </a:r>
            <a:r>
              <a:rPr lang="ru-RU" altLang="ru-RU" sz="2000" dirty="0" smtClean="0"/>
              <a:t>. </a:t>
            </a:r>
          </a:p>
          <a:p>
            <a:pPr marL="176212" indent="0" defTabSz="914400">
              <a:spcBef>
                <a:spcPts val="0"/>
              </a:spcBef>
              <a:spcAft>
                <a:spcPts val="600"/>
              </a:spcAft>
              <a:buClr>
                <a:srgbClr val="078877"/>
              </a:buClr>
              <a:buNone/>
              <a:tabLst>
                <a:tab pos="0" algn="l"/>
                <a:tab pos="98307" algn="l"/>
                <a:tab pos="519837" algn="l"/>
                <a:tab pos="941366" algn="l"/>
                <a:tab pos="1362896" algn="l"/>
                <a:tab pos="1784426" algn="l"/>
                <a:tab pos="2205955" algn="l"/>
                <a:tab pos="2627483" algn="l"/>
                <a:tab pos="3049013" algn="l"/>
                <a:tab pos="3470544" algn="l"/>
                <a:tab pos="3892073" algn="l"/>
                <a:tab pos="4313603" algn="l"/>
                <a:tab pos="4735133" algn="l"/>
                <a:tab pos="5156661" algn="l"/>
                <a:tab pos="5578191" algn="l"/>
                <a:tab pos="5999720" algn="l"/>
                <a:tab pos="6421250" algn="l"/>
                <a:tab pos="6842779" algn="l"/>
                <a:tab pos="7264308" algn="l"/>
                <a:tab pos="7685837" algn="l"/>
                <a:tab pos="8107367" algn="l"/>
              </a:tabLst>
            </a:pPr>
            <a:r>
              <a:rPr lang="ru-RU" altLang="ru-RU" sz="2000" dirty="0"/>
              <a:t/>
            </a:r>
            <a:br>
              <a:rPr lang="ru-RU" altLang="ru-RU" sz="2000" dirty="0"/>
            </a:br>
            <a:endParaRPr lang="ru-RU" altLang="ru-RU" sz="2000" dirty="0"/>
          </a:p>
        </p:txBody>
      </p:sp>
      <p:sp>
        <p:nvSpPr>
          <p:cNvPr id="4" name="Номер слайда 3"/>
          <p:cNvSpPr>
            <a:spLocks noGrp="1"/>
          </p:cNvSpPr>
          <p:nvPr>
            <p:ph type="sldNum" sz="quarter" idx="10"/>
          </p:nvPr>
        </p:nvSpPr>
        <p:spPr/>
        <p:txBody>
          <a:bodyPr/>
          <a:lstStyle/>
          <a:p>
            <a:fld id="{2C400AE3-AE6C-4E1D-856A-1FE8E6523B8A}" type="slidenum">
              <a:rPr lang="ru-RU" altLang="ru-RU" smtClean="0"/>
              <a:pPr/>
              <a:t>9</a:t>
            </a:fld>
            <a:endParaRPr lang="ru-RU" altLang="ru-RU"/>
          </a:p>
        </p:txBody>
      </p:sp>
    </p:spTree>
    <p:extLst>
      <p:ext uri="{BB962C8B-B14F-4D97-AF65-F5344CB8AC3E}">
        <p14:creationId xmlns:p14="http://schemas.microsoft.com/office/powerpoint/2010/main" val="271062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КФБП2">
  <a:themeElements>
    <a:clrScheme name="КФБП">
      <a:dk1>
        <a:sysClr val="windowText" lastClr="000000"/>
      </a:dk1>
      <a:lt1>
        <a:sysClr val="window" lastClr="FFFFFF"/>
      </a:lt1>
      <a:dk2>
        <a:srgbClr val="1F497D"/>
      </a:dk2>
      <a:lt2>
        <a:srgbClr val="EEECE1"/>
      </a:lt2>
      <a:accent1>
        <a:srgbClr val="078777"/>
      </a:accent1>
      <a:accent2>
        <a:srgbClr val="056256"/>
      </a:accent2>
      <a:accent3>
        <a:srgbClr val="9F844D"/>
      </a:accent3>
      <a:accent4>
        <a:srgbClr val="E5C78C"/>
      </a:accent4>
      <a:accent5>
        <a:srgbClr val="4BACC6"/>
      </a:accent5>
      <a:accent6>
        <a:srgbClr val="F79646"/>
      </a:accent6>
      <a:hlink>
        <a:srgbClr val="0000FF"/>
      </a:hlink>
      <a:folHlink>
        <a:srgbClr val="800080"/>
      </a:folHlink>
    </a:clrScheme>
    <a:fontScheme name="Другая 1">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КФБП2" id="{3718F79A-4E9F-401C-992A-CBDC7EC2995E}" vid="{F3AA191C-90A5-4250-8463-0FC5D3AEE9F5}"/>
    </a:ext>
  </a:extLst>
</a:theme>
</file>

<file path=ppt/theme/theme2.xml><?xml version="1.0" encoding="utf-8"?>
<a:theme xmlns:a="http://schemas.openxmlformats.org/drawingml/2006/main" name="Кафедра">
  <a:themeElements>
    <a:clrScheme name="КФБП">
      <a:dk1>
        <a:sysClr val="windowText" lastClr="000000"/>
      </a:dk1>
      <a:lt1>
        <a:sysClr val="window" lastClr="FFFFFF"/>
      </a:lt1>
      <a:dk2>
        <a:srgbClr val="1F497D"/>
      </a:dk2>
      <a:lt2>
        <a:srgbClr val="EEECE1"/>
      </a:lt2>
      <a:accent1>
        <a:srgbClr val="078777"/>
      </a:accent1>
      <a:accent2>
        <a:srgbClr val="056256"/>
      </a:accent2>
      <a:accent3>
        <a:srgbClr val="9F844D"/>
      </a:accent3>
      <a:accent4>
        <a:srgbClr val="E5C78C"/>
      </a:accent4>
      <a:accent5>
        <a:srgbClr val="4BACC6"/>
      </a:accent5>
      <a:accent6>
        <a:srgbClr val="F79646"/>
      </a:accent6>
      <a:hlink>
        <a:srgbClr val="0000FF"/>
      </a:hlink>
      <a:folHlink>
        <a:srgbClr val="800080"/>
      </a:folHlink>
    </a:clrScheme>
    <a:fontScheme name="Другая 1">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3" id="{51291F59-95A3-4C3D-B401-8133C8009EE4}" vid="{789C3A00-9192-4606-A86F-46B09590382B}"/>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КФБП2</Template>
  <TotalTime>2822</TotalTime>
  <Words>1149</Words>
  <Application>Microsoft Office PowerPoint</Application>
  <PresentationFormat>Экран (4:3)</PresentationFormat>
  <Paragraphs>93</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18</vt:i4>
      </vt:variant>
    </vt:vector>
  </HeadingPairs>
  <TitlesOfParts>
    <vt:vector size="25" baseType="lpstr">
      <vt:lpstr>Arial</vt:lpstr>
      <vt:lpstr>Arial Narrow</vt:lpstr>
      <vt:lpstr>Calibri</vt:lpstr>
      <vt:lpstr>Times New Roman</vt:lpstr>
      <vt:lpstr>Wingdings 2</vt:lpstr>
      <vt:lpstr>КФБП2</vt:lpstr>
      <vt:lpstr>Кафедра</vt:lpstr>
      <vt:lpstr>ЛЕКЦИИ по дисциплине «Правовое обеспечение профессиональной деятельности»  для специальности Фармация   </vt:lpstr>
      <vt:lpstr>План ЛЕКЦИИ </vt:lpstr>
      <vt:lpstr> гражданско-правовая Ответственность </vt:lpstr>
      <vt:lpstr>Условия ответственности  (состав гражданского правонарушения)</vt:lpstr>
      <vt:lpstr>Основания ответственности за нарушение обязательства</vt:lpstr>
      <vt:lpstr>Основания ответственности за нарушение обязательства</vt:lpstr>
      <vt:lpstr>Возмещение убытков</vt:lpstr>
      <vt:lpstr>Неустойка </vt:lpstr>
      <vt:lpstr>Ответственность за причинение вреда жизни и здоровью</vt:lpstr>
      <vt:lpstr>Объем возмещения вреда здоровью</vt:lpstr>
      <vt:lpstr>Возмещение вреда лицам, понесшим ущерб в результате смерти кормильца</vt:lpstr>
      <vt:lpstr>Компенсация морального вреда</vt:lpstr>
      <vt:lpstr>Гражданское судопроизводство</vt:lpstr>
      <vt:lpstr>Гражданское судопроизводство</vt:lpstr>
      <vt:lpstr>Гражданское судопроизводство</vt:lpstr>
      <vt:lpstr>Судебные расходы</vt:lpstr>
      <vt:lpstr>Сроки исковой давности</vt:lpstr>
      <vt:lpstr>Исполнительное производство (осуществляется федеральной службой судебных приставов)</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Волгоградский государственный медицинский университет Кафедра философии, биоэтики и права</dc:title>
  <dc:creator>Общая запись</dc:creator>
  <cp:lastModifiedBy>Alexander Basov</cp:lastModifiedBy>
  <cp:revision>184</cp:revision>
  <dcterms:created xsi:type="dcterms:W3CDTF">2008-09-07T13:40:43Z</dcterms:created>
  <dcterms:modified xsi:type="dcterms:W3CDTF">2023-12-01T07:17:07Z</dcterms:modified>
</cp:coreProperties>
</file>