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02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ebc06dd-9f89-4c8c-82f3-c15cd30f07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9554" y="1309480"/>
            <a:ext cx="5904000" cy="442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2285992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Лапчатка </a:t>
            </a:r>
            <a:r>
              <a:rPr lang="ru-RU" dirty="0" smtClean="0"/>
              <a:t>серебристая </a:t>
            </a:r>
            <a:endParaRPr lang="ru-RU" dirty="0" smtClean="0"/>
          </a:p>
          <a:p>
            <a:r>
              <a:rPr lang="en-US" dirty="0" err="1" smtClean="0"/>
              <a:t>Potentilla</a:t>
            </a:r>
            <a:r>
              <a:rPr lang="en-US" dirty="0" smtClean="0"/>
              <a:t> </a:t>
            </a:r>
            <a:r>
              <a:rPr lang="en-US" dirty="0" err="1" smtClean="0"/>
              <a:t>argentea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Семейство: Розоцветные - </a:t>
            </a:r>
            <a:r>
              <a:rPr lang="en-US" dirty="0" err="1" smtClean="0"/>
              <a:t>Rosaceae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285992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Лапчатка прямостоячая - </a:t>
            </a:r>
            <a:r>
              <a:rPr lang="en-US" dirty="0" err="1" smtClean="0"/>
              <a:t>Potentilla</a:t>
            </a:r>
            <a:r>
              <a:rPr lang="en-US" dirty="0" smtClean="0"/>
              <a:t> </a:t>
            </a:r>
            <a:r>
              <a:rPr lang="en-US" dirty="0" err="1" smtClean="0"/>
              <a:t>erecta</a:t>
            </a:r>
            <a:endParaRPr lang="ru-RU" dirty="0" smtClean="0"/>
          </a:p>
          <a:p>
            <a:r>
              <a:rPr lang="ru-RU" dirty="0" smtClean="0"/>
              <a:t>Семейство: Розоцветные - </a:t>
            </a:r>
            <a:r>
              <a:rPr lang="en-US" dirty="0" err="1" smtClean="0"/>
              <a:t>Rosaceae</a:t>
            </a:r>
            <a:endParaRPr lang="ru-RU" dirty="0"/>
          </a:p>
        </p:txBody>
      </p:sp>
      <p:pic>
        <p:nvPicPr>
          <p:cNvPr id="6" name="Рисунок 5" descr="IMG_20201112_152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85728"/>
            <a:ext cx="4698000" cy="626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285992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Горец змеиный (змеевик) – </a:t>
            </a:r>
            <a:r>
              <a:rPr lang="en-US" dirty="0" err="1" smtClean="0"/>
              <a:t>Polygonum</a:t>
            </a:r>
            <a:r>
              <a:rPr lang="en-US" dirty="0" smtClean="0"/>
              <a:t> </a:t>
            </a:r>
            <a:r>
              <a:rPr lang="en-US" dirty="0" err="1" smtClean="0"/>
              <a:t>bistorta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Семейство</a:t>
            </a:r>
            <a:r>
              <a:rPr lang="ru-RU" dirty="0" smtClean="0"/>
              <a:t>: Гречишные – </a:t>
            </a:r>
            <a:r>
              <a:rPr lang="en-US" dirty="0" err="1" smtClean="0"/>
              <a:t>Polygonaceae</a:t>
            </a:r>
            <a:endParaRPr lang="ru-RU" dirty="0"/>
          </a:p>
        </p:txBody>
      </p:sp>
      <p:pic>
        <p:nvPicPr>
          <p:cNvPr id="6" name="Рисунок 5" descr="6a79fa07-4192-4155-a796-f553ad873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10744" y="1018290"/>
            <a:ext cx="6432000" cy="48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000240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Кровохлебка лекарственная - </a:t>
            </a:r>
            <a:r>
              <a:rPr lang="en-US" dirty="0" err="1" smtClean="0"/>
              <a:t>Sanguisorba</a:t>
            </a:r>
            <a:r>
              <a:rPr lang="en-US" dirty="0" smtClean="0"/>
              <a:t> </a:t>
            </a:r>
            <a:r>
              <a:rPr lang="en-US" dirty="0" err="1" smtClean="0"/>
              <a:t>officinalis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Семейство</a:t>
            </a:r>
            <a:r>
              <a:rPr lang="ru-RU" dirty="0" smtClean="0"/>
              <a:t>: Розоцветные – </a:t>
            </a:r>
            <a:r>
              <a:rPr lang="en-US" dirty="0" err="1" smtClean="0"/>
              <a:t>Rosaceae</a:t>
            </a:r>
            <a:endParaRPr lang="ru-RU" dirty="0"/>
          </a:p>
        </p:txBody>
      </p:sp>
      <p:pic>
        <p:nvPicPr>
          <p:cNvPr id="4" name="Рисунок 3" descr="9637a721-9699-430d-b0fd-a061773548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5868" y="936000"/>
            <a:ext cx="6768000" cy="507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Змеевика корневища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en-US" dirty="0" err="1" smtClean="0"/>
              <a:t>Bistortae</a:t>
            </a:r>
            <a:r>
              <a:rPr lang="en-US" dirty="0" smtClean="0"/>
              <a:t> </a:t>
            </a:r>
            <a:r>
              <a:rPr lang="en-US" dirty="0" err="1" smtClean="0"/>
              <a:t>rhizomata</a:t>
            </a:r>
            <a:endParaRPr lang="ru-RU" dirty="0"/>
          </a:p>
        </p:txBody>
      </p:sp>
      <p:pic>
        <p:nvPicPr>
          <p:cNvPr id="5" name="Picture 2" descr="C:\Users\Виктория\Desktop\Итоговые сырье и гербарии\Новая папка\IMG_20201114_141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1949038" y="265484"/>
            <a:ext cx="5265000" cy="70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Кровохлебки лекарственной корневища и корни - </a:t>
            </a:r>
            <a:r>
              <a:rPr lang="en-US" sz="3200" dirty="0" err="1" smtClean="0"/>
              <a:t>Sanguisorbae</a:t>
            </a:r>
            <a:r>
              <a:rPr lang="en-US" sz="3200" dirty="0" smtClean="0"/>
              <a:t> </a:t>
            </a:r>
            <a:r>
              <a:rPr lang="en-US" sz="3200" dirty="0" err="1" smtClean="0"/>
              <a:t>officinalis</a:t>
            </a:r>
            <a:r>
              <a:rPr lang="en-US" sz="3200" dirty="0" smtClean="0"/>
              <a:t> </a:t>
            </a:r>
            <a:r>
              <a:rPr lang="en-US" sz="3200" dirty="0" err="1" smtClean="0"/>
              <a:t>rhizomata</a:t>
            </a:r>
            <a:r>
              <a:rPr lang="en-US" sz="3200" dirty="0" smtClean="0"/>
              <a:t> et radices</a:t>
            </a:r>
            <a:endParaRPr lang="ru-RU" sz="3200" dirty="0"/>
          </a:p>
        </p:txBody>
      </p:sp>
      <p:pic>
        <p:nvPicPr>
          <p:cNvPr id="4" name="Рисунок 3" descr="IMG_20201114_14130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928662" y="1098000"/>
            <a:ext cx="768000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Лапчатки прямостоячей корневища </a:t>
            </a:r>
            <a:r>
              <a:rPr lang="ru-RU" sz="2800" dirty="0" smtClean="0"/>
              <a:t>– </a:t>
            </a:r>
            <a:br>
              <a:rPr lang="ru-RU" sz="2800" dirty="0" smtClean="0"/>
            </a:br>
            <a:r>
              <a:rPr lang="en-US" sz="2800" dirty="0" err="1" smtClean="0"/>
              <a:t>Potentillae</a:t>
            </a:r>
            <a:r>
              <a:rPr lang="en-US" sz="2800" dirty="0" smtClean="0"/>
              <a:t> </a:t>
            </a:r>
            <a:r>
              <a:rPr lang="en-US" sz="2800" dirty="0" err="1" smtClean="0"/>
              <a:t>erectae</a:t>
            </a:r>
            <a:r>
              <a:rPr lang="en-US" sz="2800" dirty="0" smtClean="0"/>
              <a:t> </a:t>
            </a:r>
            <a:r>
              <a:rPr lang="en-US" sz="2800" dirty="0" err="1" smtClean="0"/>
              <a:t>rhizomata</a:t>
            </a:r>
            <a:endParaRPr lang="ru-RU" sz="2800" dirty="0"/>
          </a:p>
        </p:txBody>
      </p:sp>
      <p:pic>
        <p:nvPicPr>
          <p:cNvPr id="6" name="Рисунок 5" descr="IMG_20201114_141349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7584" r="-2379"/>
          <a:stretch>
            <a:fillRect/>
          </a:stretch>
        </p:blipFill>
        <p:spPr>
          <a:xfrm>
            <a:off x="785786" y="1357298"/>
            <a:ext cx="7715304" cy="52233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100" dirty="0" smtClean="0"/>
              <a:t>Бадана толстолистного корневища           </a:t>
            </a:r>
            <a:br>
              <a:rPr lang="ru-RU" sz="3100" dirty="0" smtClean="0"/>
            </a:br>
            <a:r>
              <a:rPr lang="en-US" sz="3100" dirty="0" err="1" smtClean="0"/>
              <a:t>Bergeniae</a:t>
            </a:r>
            <a:r>
              <a:rPr lang="en-US" sz="3100" dirty="0" smtClean="0"/>
              <a:t> </a:t>
            </a:r>
            <a:r>
              <a:rPr lang="en-US" sz="3100" dirty="0" err="1" smtClean="0"/>
              <a:t>crassifoliae</a:t>
            </a:r>
            <a:r>
              <a:rPr lang="en-US" sz="3100" dirty="0" smtClean="0"/>
              <a:t> </a:t>
            </a:r>
            <a:r>
              <a:rPr lang="en-US" sz="3100" dirty="0" err="1" smtClean="0"/>
              <a:t>rhizomata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4" name="Рисунок 3" descr="IMG_20201114_14114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6201"/>
          <a:stretch>
            <a:fillRect/>
          </a:stretch>
        </p:blipFill>
        <p:spPr>
          <a:xfrm rot="10800000">
            <a:off x="714348" y="1214422"/>
            <a:ext cx="7680000" cy="54028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Змеевика корневища –  Bistortae rhizomata</vt:lpstr>
      <vt:lpstr>Кровохлебки лекарственной корневища и корни - Sanguisorbae officinalis rhizomata et radices</vt:lpstr>
      <vt:lpstr>Лапчатки прямостоячей корневища –  Potentillae erectae rhizomata</vt:lpstr>
      <vt:lpstr>Бадана толстолистного корневища            Bergeniae crassifoliae rhizomata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6</cp:revision>
  <dcterms:created xsi:type="dcterms:W3CDTF">2020-11-05T04:25:21Z</dcterms:created>
  <dcterms:modified xsi:type="dcterms:W3CDTF">2020-11-16T12:26:25Z</dcterms:modified>
</cp:coreProperties>
</file>