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39C9-3041-4989-8781-F59DA8BE9C09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FE88-069D-4087-A2BD-E6189FC66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42876"/>
            <a:ext cx="895353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37" t="47851" r="15446" b="6250"/>
          <a:stretch>
            <a:fillRect/>
          </a:stretch>
        </p:blipFill>
        <p:spPr bwMode="auto">
          <a:xfrm>
            <a:off x="0" y="571480"/>
            <a:ext cx="9144000" cy="48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6237" t="10742" r="15446" b="48242"/>
          <a:stretch>
            <a:fillRect/>
          </a:stretch>
        </p:blipFill>
        <p:spPr bwMode="auto">
          <a:xfrm>
            <a:off x="0" y="857256"/>
            <a:ext cx="913048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37" t="50781" r="15446" b="6250"/>
          <a:stretch>
            <a:fillRect/>
          </a:stretch>
        </p:blipFill>
        <p:spPr bwMode="auto">
          <a:xfrm>
            <a:off x="0" y="642918"/>
            <a:ext cx="91440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6237" t="10742" r="15446" b="38477"/>
          <a:stretch>
            <a:fillRect/>
          </a:stretch>
        </p:blipFill>
        <p:spPr bwMode="auto">
          <a:xfrm>
            <a:off x="0" y="714356"/>
            <a:ext cx="9144000" cy="54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37" t="60417" r="15446" b="12109"/>
          <a:stretch>
            <a:fillRect/>
          </a:stretch>
        </p:blipFill>
        <p:spPr bwMode="auto">
          <a:xfrm>
            <a:off x="-1" y="-24"/>
            <a:ext cx="916156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6237" t="11719" r="15995" b="50195"/>
          <a:stretch>
            <a:fillRect/>
          </a:stretch>
        </p:blipFill>
        <p:spPr bwMode="auto">
          <a:xfrm>
            <a:off x="285720" y="2857496"/>
            <a:ext cx="828682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49805" r="15995" b="8203"/>
          <a:stretch>
            <a:fillRect/>
          </a:stretch>
        </p:blipFill>
        <p:spPr bwMode="auto">
          <a:xfrm>
            <a:off x="0" y="928670"/>
            <a:ext cx="91057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237" t="10742" r="15995" b="39453"/>
          <a:stretch>
            <a:fillRect/>
          </a:stretch>
        </p:blipFill>
        <p:spPr bwMode="auto">
          <a:xfrm>
            <a:off x="0" y="214290"/>
            <a:ext cx="91398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37" t="62500" r="15995" b="6250"/>
          <a:stretch>
            <a:fillRect/>
          </a:stretch>
        </p:blipFill>
        <p:spPr bwMode="auto">
          <a:xfrm>
            <a:off x="-1" y="642918"/>
            <a:ext cx="91285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6237" t="10742" r="15995" b="68750"/>
          <a:stretch>
            <a:fillRect/>
          </a:stretch>
        </p:blipFill>
        <p:spPr bwMode="auto">
          <a:xfrm>
            <a:off x="0" y="3793596"/>
            <a:ext cx="9144000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237" t="31250" r="15995" b="27734"/>
          <a:stretch>
            <a:fillRect/>
          </a:stretch>
        </p:blipFill>
        <p:spPr bwMode="auto">
          <a:xfrm>
            <a:off x="-1" y="357166"/>
            <a:ext cx="90267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37" t="10742" r="15995" b="33707"/>
          <a:stretch>
            <a:fillRect/>
          </a:stretch>
        </p:blipFill>
        <p:spPr bwMode="auto">
          <a:xfrm>
            <a:off x="0" y="428604"/>
            <a:ext cx="90684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355" t="9765" r="15825" b="80864"/>
          <a:stretch>
            <a:fillRect/>
          </a:stretch>
        </p:blipFill>
        <p:spPr bwMode="auto">
          <a:xfrm>
            <a:off x="-1" y="3000372"/>
            <a:ext cx="90778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6237" t="66293" r="15995" b="11133"/>
          <a:stretch>
            <a:fillRect/>
          </a:stretch>
        </p:blipFill>
        <p:spPr bwMode="auto">
          <a:xfrm>
            <a:off x="0" y="571480"/>
            <a:ext cx="9144000" cy="242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237" t="10742" r="15892" b="43359"/>
          <a:stretch>
            <a:fillRect/>
          </a:stretch>
        </p:blipFill>
        <p:spPr bwMode="auto">
          <a:xfrm>
            <a:off x="0" y="285728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37" t="57617" r="15446" b="4297"/>
          <a:stretch>
            <a:fillRect/>
          </a:stretch>
        </p:blipFill>
        <p:spPr bwMode="auto">
          <a:xfrm>
            <a:off x="1" y="500042"/>
            <a:ext cx="9144000" cy="40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237" t="10742" r="15995" b="36524"/>
          <a:stretch>
            <a:fillRect/>
          </a:stretch>
        </p:blipFill>
        <p:spPr bwMode="auto">
          <a:xfrm>
            <a:off x="0" y="428628"/>
            <a:ext cx="909248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237" t="64453" r="15995" b="6250"/>
          <a:stretch>
            <a:fillRect/>
          </a:stretch>
        </p:blipFill>
        <p:spPr bwMode="auto">
          <a:xfrm>
            <a:off x="-1" y="714356"/>
            <a:ext cx="911548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6237" t="10742" r="15995" b="70704"/>
          <a:stretch>
            <a:fillRect/>
          </a:stretch>
        </p:blipFill>
        <p:spPr bwMode="auto">
          <a:xfrm>
            <a:off x="0" y="3714752"/>
            <a:ext cx="91592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6237" t="30273" r="15995" b="6250"/>
          <a:stretch>
            <a:fillRect/>
          </a:stretch>
        </p:blipFill>
        <p:spPr bwMode="auto">
          <a:xfrm>
            <a:off x="-71470" y="-45102"/>
            <a:ext cx="9143999" cy="68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6237" t="10742" r="15446" b="52149"/>
          <a:stretch>
            <a:fillRect/>
          </a:stretch>
        </p:blipFill>
        <p:spPr bwMode="auto">
          <a:xfrm>
            <a:off x="45030" y="1214422"/>
            <a:ext cx="909897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ggg1</dc:creator>
  <cp:lastModifiedBy>ggg1</cp:lastModifiedBy>
  <cp:revision>25</cp:revision>
  <dcterms:created xsi:type="dcterms:W3CDTF">2020-07-08T05:42:56Z</dcterms:created>
  <dcterms:modified xsi:type="dcterms:W3CDTF">2020-07-08T06:21:36Z</dcterms:modified>
</cp:coreProperties>
</file>