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5786454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Кубышка желтая - </a:t>
            </a:r>
            <a:r>
              <a:rPr lang="en-US" dirty="0" err="1" smtClean="0"/>
              <a:t>Nuphar</a:t>
            </a:r>
            <a:r>
              <a:rPr lang="en-US" dirty="0" smtClean="0"/>
              <a:t> </a:t>
            </a:r>
            <a:r>
              <a:rPr lang="en-US" dirty="0" err="1" smtClean="0"/>
              <a:t>lutea</a:t>
            </a:r>
            <a:r>
              <a:rPr lang="en-US" dirty="0" smtClean="0"/>
              <a:t> (L.) Smith (</a:t>
            </a:r>
            <a:r>
              <a:rPr lang="en-US" dirty="0" err="1" smtClean="0"/>
              <a:t>Nymphaea</a:t>
            </a:r>
            <a:r>
              <a:rPr lang="en-US" dirty="0" smtClean="0"/>
              <a:t> </a:t>
            </a:r>
            <a:r>
              <a:rPr lang="en-US" dirty="0" err="1" smtClean="0"/>
              <a:t>lutea</a:t>
            </a:r>
            <a:r>
              <a:rPr lang="en-US" dirty="0" smtClean="0"/>
              <a:t> L.)</a:t>
            </a:r>
          </a:p>
          <a:p>
            <a:pPr algn="ctr"/>
            <a:r>
              <a:rPr lang="ru-RU" dirty="0" smtClean="0"/>
              <a:t>Семейство </a:t>
            </a:r>
            <a:r>
              <a:rPr lang="ru-RU" dirty="0" smtClean="0"/>
              <a:t>Кувшинковые - </a:t>
            </a:r>
            <a:r>
              <a:rPr lang="en-US" dirty="0" err="1" smtClean="0"/>
              <a:t>Nymphaeaceae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 descr="C:\Users\Виктория\Desktop\Итоговые сырье и гербарии\Гербарий\Алкалоиды\Магнолииды\Кубышка желтая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16625" y="-679359"/>
            <a:ext cx="5555577" cy="72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564357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Кубышки желтой корневища  - </a:t>
            </a:r>
            <a:r>
              <a:rPr lang="en-US" dirty="0" smtClean="0"/>
              <a:t> </a:t>
            </a:r>
            <a:r>
              <a:rPr lang="en-US" dirty="0" err="1" smtClean="0"/>
              <a:t>Nupharis</a:t>
            </a:r>
            <a:r>
              <a:rPr lang="en-US" dirty="0" smtClean="0"/>
              <a:t> </a:t>
            </a:r>
            <a:r>
              <a:rPr lang="en-US" dirty="0" err="1" smtClean="0"/>
              <a:t>lutei</a:t>
            </a:r>
            <a:r>
              <a:rPr lang="ru-RU" dirty="0" smtClean="0"/>
              <a:t> </a:t>
            </a:r>
            <a:r>
              <a:rPr lang="en-US" dirty="0" err="1" smtClean="0"/>
              <a:t>rhizoma</a:t>
            </a:r>
            <a:endParaRPr lang="en-US" dirty="0" smtClean="0"/>
          </a:p>
          <a:p>
            <a:pPr algn="ctr"/>
            <a:r>
              <a:rPr lang="ru-RU" dirty="0" smtClean="0"/>
              <a:t>Кубышка желтая - </a:t>
            </a:r>
            <a:r>
              <a:rPr lang="en-US" dirty="0" err="1" smtClean="0"/>
              <a:t>Nuphar</a:t>
            </a:r>
            <a:r>
              <a:rPr lang="en-US" dirty="0" smtClean="0"/>
              <a:t> </a:t>
            </a:r>
            <a:r>
              <a:rPr lang="en-US" dirty="0" err="1" smtClean="0"/>
              <a:t>lutea</a:t>
            </a:r>
            <a:r>
              <a:rPr lang="en-US" dirty="0" smtClean="0"/>
              <a:t> (L.) Smith (</a:t>
            </a:r>
            <a:r>
              <a:rPr lang="en-US" dirty="0" err="1" smtClean="0"/>
              <a:t>Nymphaea</a:t>
            </a:r>
            <a:r>
              <a:rPr lang="en-US" dirty="0" smtClean="0"/>
              <a:t> </a:t>
            </a:r>
            <a:r>
              <a:rPr lang="en-US" dirty="0" err="1" smtClean="0"/>
              <a:t>lutea</a:t>
            </a:r>
            <a:r>
              <a:rPr lang="en-US" dirty="0" smtClean="0"/>
              <a:t> L.)</a:t>
            </a:r>
          </a:p>
          <a:p>
            <a:pPr algn="ctr"/>
            <a:r>
              <a:rPr lang="ru-RU" dirty="0" smtClean="0"/>
              <a:t>Семейство </a:t>
            </a:r>
            <a:r>
              <a:rPr lang="ru-RU" dirty="0" smtClean="0"/>
              <a:t>Кувшинковые - </a:t>
            </a:r>
            <a:r>
              <a:rPr lang="en-US" dirty="0" err="1" smtClean="0"/>
              <a:t>Nymphaeaceae</a:t>
            </a:r>
            <a:endParaRPr lang="en-US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IMG_20210122_130829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000100" y="0"/>
            <a:ext cx="7680000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285860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Барвинок малый </a:t>
            </a:r>
            <a:r>
              <a:rPr lang="ru-RU" dirty="0" smtClean="0"/>
              <a:t>– </a:t>
            </a:r>
          </a:p>
          <a:p>
            <a:r>
              <a:rPr lang="ru-RU" dirty="0" err="1" smtClean="0"/>
              <a:t>Vinca</a:t>
            </a:r>
            <a:r>
              <a:rPr lang="ru-RU" dirty="0" smtClean="0"/>
              <a:t> </a:t>
            </a:r>
            <a:r>
              <a:rPr lang="ru-RU" dirty="0" err="1" smtClean="0"/>
              <a:t>minor</a:t>
            </a:r>
            <a:r>
              <a:rPr lang="ru-RU" dirty="0" smtClean="0"/>
              <a:t> L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Семейство </a:t>
            </a:r>
            <a:r>
              <a:rPr lang="ru-RU" dirty="0" err="1" smtClean="0"/>
              <a:t>Кутровые</a:t>
            </a:r>
            <a:r>
              <a:rPr lang="ru-RU" dirty="0" smtClean="0"/>
              <a:t> - </a:t>
            </a:r>
            <a:r>
              <a:rPr lang="ru-RU" dirty="0" err="1" smtClean="0"/>
              <a:t>Apocynaceae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Виктория\Desktop\Итоговые сырье и гербарии\Гербарий\Алкалоиды\Барвинок мал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4691977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5500702"/>
            <a:ext cx="600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Барвинка малого трава </a:t>
            </a:r>
            <a:r>
              <a:rPr lang="ru-RU" dirty="0" smtClean="0"/>
              <a:t>- </a:t>
            </a:r>
            <a:r>
              <a:rPr lang="en-US" dirty="0" err="1" smtClean="0"/>
              <a:t>Vincae</a:t>
            </a:r>
            <a:r>
              <a:rPr lang="en-US" dirty="0" smtClean="0"/>
              <a:t> </a:t>
            </a:r>
            <a:r>
              <a:rPr lang="en-US" dirty="0" err="1" smtClean="0"/>
              <a:t>minoris</a:t>
            </a:r>
            <a:r>
              <a:rPr lang="ru-RU" dirty="0" smtClean="0"/>
              <a:t> </a:t>
            </a:r>
            <a:r>
              <a:rPr lang="en-US" dirty="0" err="1" smtClean="0"/>
              <a:t>herba</a:t>
            </a:r>
            <a:endParaRPr lang="en-US" dirty="0" smtClean="0"/>
          </a:p>
          <a:p>
            <a:pPr algn="ctr"/>
            <a:r>
              <a:rPr lang="ru-RU" dirty="0" smtClean="0"/>
              <a:t>Барвинок малый - </a:t>
            </a:r>
            <a:r>
              <a:rPr lang="en-US" dirty="0" err="1" smtClean="0"/>
              <a:t>Vinca</a:t>
            </a:r>
            <a:r>
              <a:rPr lang="en-US" dirty="0" smtClean="0"/>
              <a:t> minor L.</a:t>
            </a:r>
          </a:p>
          <a:p>
            <a:pPr algn="ctr"/>
            <a:r>
              <a:rPr lang="ru-RU" dirty="0" smtClean="0"/>
              <a:t>Семейство </a:t>
            </a:r>
            <a:r>
              <a:rPr lang="ru-RU" dirty="0" err="1" smtClean="0"/>
              <a:t>кутровые</a:t>
            </a:r>
            <a:r>
              <a:rPr lang="ru-RU" dirty="0" smtClean="0"/>
              <a:t> - </a:t>
            </a:r>
            <a:r>
              <a:rPr lang="en-US" dirty="0" err="1" smtClean="0"/>
              <a:t>Apocynaceae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pic>
        <p:nvPicPr>
          <p:cNvPr id="3074" name="Picture 2" descr="C:\Users\Виктория\Desktop\Итоговые сырье и гербарии\сырье и гербарий\IMG_6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810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51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7</cp:revision>
  <dcterms:created xsi:type="dcterms:W3CDTF">2021-02-13T06:43:55Z</dcterms:created>
  <dcterms:modified xsi:type="dcterms:W3CDTF">2021-03-06T08:48:37Z</dcterms:modified>
</cp:coreProperties>
</file>