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6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CCE"/>
    <a:srgbClr val="2D7AA9"/>
    <a:srgbClr val="CC0000"/>
    <a:srgbClr val="3F72C5"/>
    <a:srgbClr val="548DCC"/>
    <a:srgbClr val="3690C8"/>
    <a:srgbClr val="139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0D589-14DD-4D25-BD88-F7E10D52DF1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97922F7C-CC4B-47E8-8847-3FACDF3F270C}">
      <dgm:prSet phldrT="[Текст]"/>
      <dgm:spPr>
        <a:solidFill>
          <a:schemeClr val="accent3">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dirty="0" smtClean="0"/>
            <a:t>Incompatibility</a:t>
          </a:r>
          <a:endParaRPr lang="ru-RU" dirty="0"/>
        </a:p>
      </dgm:t>
    </dgm:pt>
    <dgm:pt modelId="{B7FDF4E7-4D4D-4546-8E0F-697EB6E4F2BC}" type="parTrans" cxnId="{913C406A-EB0F-4799-9631-8C8B5749AE43}">
      <dgm:prSet/>
      <dgm:spPr/>
      <dgm:t>
        <a:bodyPr/>
        <a:lstStyle/>
        <a:p>
          <a:endParaRPr lang="ru-RU"/>
        </a:p>
      </dgm:t>
    </dgm:pt>
    <dgm:pt modelId="{510A909B-8630-498C-82DB-CD4756A29CF3}" type="sibTrans" cxnId="{913C406A-EB0F-4799-9631-8C8B5749AE43}">
      <dgm:prSet/>
      <dgm:spPr/>
      <dgm:t>
        <a:bodyPr/>
        <a:lstStyle/>
        <a:p>
          <a:endParaRPr lang="ru-RU"/>
        </a:p>
      </dgm:t>
    </dgm:pt>
    <dgm:pt modelId="{B5BF90D3-BA9A-4C57-924B-B0AEAE595DD4}">
      <dgm:prSet phldrT="[Текст]"/>
      <dgm:spPr>
        <a:solidFill>
          <a:schemeClr val="accent2">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dirty="0" smtClean="0"/>
            <a:t>Therapeutic</a:t>
          </a:r>
          <a:endParaRPr lang="ru-RU" dirty="0"/>
        </a:p>
      </dgm:t>
    </dgm:pt>
    <dgm:pt modelId="{03365C01-2421-4178-A707-24569639E000}" type="parTrans" cxnId="{EDDA3C79-F20F-4DBE-AB89-24FB40AD48DA}">
      <dgm:prSet/>
      <dgm:spPr>
        <a:ln>
          <a:solidFill>
            <a:schemeClr val="accent3">
              <a:lumMod val="50000"/>
            </a:schemeClr>
          </a:solidFill>
        </a:ln>
      </dgm:spPr>
      <dgm:t>
        <a:bodyPr/>
        <a:lstStyle/>
        <a:p>
          <a:endParaRPr lang="ru-RU"/>
        </a:p>
      </dgm:t>
    </dgm:pt>
    <dgm:pt modelId="{51380D7A-9882-4553-86BD-750E9880E74C}" type="sibTrans" cxnId="{EDDA3C79-F20F-4DBE-AB89-24FB40AD48DA}">
      <dgm:prSet/>
      <dgm:spPr/>
      <dgm:t>
        <a:bodyPr/>
        <a:lstStyle/>
        <a:p>
          <a:endParaRPr lang="ru-RU"/>
        </a:p>
      </dgm:t>
    </dgm:pt>
    <dgm:pt modelId="{316DDB32-AF98-4EDD-B17B-FB9E75436ABA}">
      <dgm:prSet phldrT="[Текст]"/>
      <dgm:spPr>
        <a:solidFill>
          <a:schemeClr val="accent2">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dirty="0" smtClean="0"/>
            <a:t>Physical</a:t>
          </a:r>
          <a:endParaRPr lang="ru-RU" dirty="0"/>
        </a:p>
      </dgm:t>
    </dgm:pt>
    <dgm:pt modelId="{78025762-16D4-4291-BDD6-6F8747B51DA3}" type="parTrans" cxnId="{B41123F5-7AAE-466B-9025-D85CE28E8F9C}">
      <dgm:prSet/>
      <dgm:spPr>
        <a:ln>
          <a:solidFill>
            <a:schemeClr val="accent3">
              <a:lumMod val="50000"/>
            </a:schemeClr>
          </a:solidFill>
        </a:ln>
      </dgm:spPr>
      <dgm:t>
        <a:bodyPr/>
        <a:lstStyle/>
        <a:p>
          <a:endParaRPr lang="ru-RU"/>
        </a:p>
      </dgm:t>
    </dgm:pt>
    <dgm:pt modelId="{86621EC7-402E-44F7-852D-EE4F76145D00}" type="sibTrans" cxnId="{B41123F5-7AAE-466B-9025-D85CE28E8F9C}">
      <dgm:prSet/>
      <dgm:spPr/>
      <dgm:t>
        <a:bodyPr/>
        <a:lstStyle/>
        <a:p>
          <a:endParaRPr lang="ru-RU"/>
        </a:p>
      </dgm:t>
    </dgm:pt>
    <dgm:pt modelId="{48F34B45-5830-470F-99E1-13D3F49EEF92}">
      <dgm:prSet phldrT="[Текст]"/>
      <dgm:spPr>
        <a:solidFill>
          <a:schemeClr val="accent2">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ru-RU" dirty="0" smtClean="0"/>
            <a:t>Chemical</a:t>
          </a:r>
          <a:endParaRPr lang="ru-RU" dirty="0"/>
        </a:p>
      </dgm:t>
    </dgm:pt>
    <dgm:pt modelId="{116ABC40-5FDB-4D35-A08F-74DF3DD8AED0}" type="parTrans" cxnId="{922F4111-844C-4A6F-836F-ADEEAC02646F}">
      <dgm:prSet/>
      <dgm:spPr>
        <a:ln>
          <a:solidFill>
            <a:schemeClr val="accent3">
              <a:lumMod val="50000"/>
            </a:schemeClr>
          </a:solidFill>
        </a:ln>
      </dgm:spPr>
      <dgm:t>
        <a:bodyPr/>
        <a:lstStyle/>
        <a:p>
          <a:endParaRPr lang="ru-RU"/>
        </a:p>
      </dgm:t>
    </dgm:pt>
    <dgm:pt modelId="{874DFD0D-4725-478C-8A99-67A92C43AEFC}" type="sibTrans" cxnId="{922F4111-844C-4A6F-836F-ADEEAC02646F}">
      <dgm:prSet/>
      <dgm:spPr/>
      <dgm:t>
        <a:bodyPr/>
        <a:lstStyle/>
        <a:p>
          <a:endParaRPr lang="ru-RU"/>
        </a:p>
      </dgm:t>
    </dgm:pt>
    <dgm:pt modelId="{C587D86D-BDA3-4710-A324-5EBA87E0812C}" type="pres">
      <dgm:prSet presAssocID="{BED0D589-14DD-4D25-BD88-F7E10D52DF19}" presName="Name0" presStyleCnt="0">
        <dgm:presLayoutVars>
          <dgm:chPref val="1"/>
          <dgm:dir/>
          <dgm:animOne val="branch"/>
          <dgm:animLvl val="lvl"/>
          <dgm:resizeHandles val="exact"/>
        </dgm:presLayoutVars>
      </dgm:prSet>
      <dgm:spPr/>
      <dgm:t>
        <a:bodyPr/>
        <a:lstStyle/>
        <a:p>
          <a:endParaRPr lang="ru-RU"/>
        </a:p>
      </dgm:t>
    </dgm:pt>
    <dgm:pt modelId="{DC28C2BB-59DD-49C0-BC69-C0A1BC0F1990}" type="pres">
      <dgm:prSet presAssocID="{97922F7C-CC4B-47E8-8847-3FACDF3F270C}" presName="root1" presStyleCnt="0"/>
      <dgm:spPr/>
    </dgm:pt>
    <dgm:pt modelId="{5F544E37-2183-48FC-8084-FD447F61F5B5}" type="pres">
      <dgm:prSet presAssocID="{97922F7C-CC4B-47E8-8847-3FACDF3F270C}" presName="LevelOneTextNode" presStyleLbl="node0" presStyleIdx="0" presStyleCnt="1">
        <dgm:presLayoutVars>
          <dgm:chPref val="3"/>
        </dgm:presLayoutVars>
      </dgm:prSet>
      <dgm:spPr/>
      <dgm:t>
        <a:bodyPr/>
        <a:lstStyle/>
        <a:p>
          <a:endParaRPr lang="ru-RU"/>
        </a:p>
      </dgm:t>
    </dgm:pt>
    <dgm:pt modelId="{175E77C5-6A4E-402C-8EE6-3BF1B8F19824}" type="pres">
      <dgm:prSet presAssocID="{97922F7C-CC4B-47E8-8847-3FACDF3F270C}" presName="level2hierChild" presStyleCnt="0"/>
      <dgm:spPr/>
    </dgm:pt>
    <dgm:pt modelId="{72AC91CF-631C-4B17-9AC4-593EF3EA95D4}" type="pres">
      <dgm:prSet presAssocID="{03365C01-2421-4178-A707-24569639E000}" presName="conn2-1" presStyleLbl="parChTrans1D2" presStyleIdx="0" presStyleCnt="3"/>
      <dgm:spPr/>
      <dgm:t>
        <a:bodyPr/>
        <a:lstStyle/>
        <a:p>
          <a:endParaRPr lang="ru-RU"/>
        </a:p>
      </dgm:t>
    </dgm:pt>
    <dgm:pt modelId="{5745911F-CC29-47B3-B512-6AE06D839000}" type="pres">
      <dgm:prSet presAssocID="{03365C01-2421-4178-A707-24569639E000}" presName="connTx" presStyleLbl="parChTrans1D2" presStyleIdx="0" presStyleCnt="3"/>
      <dgm:spPr/>
      <dgm:t>
        <a:bodyPr/>
        <a:lstStyle/>
        <a:p>
          <a:endParaRPr lang="ru-RU"/>
        </a:p>
      </dgm:t>
    </dgm:pt>
    <dgm:pt modelId="{9B46FDAF-166D-4593-B40E-25B01A714A3A}" type="pres">
      <dgm:prSet presAssocID="{B5BF90D3-BA9A-4C57-924B-B0AEAE595DD4}" presName="root2" presStyleCnt="0"/>
      <dgm:spPr/>
    </dgm:pt>
    <dgm:pt modelId="{B09B50F7-C18B-4466-B2D3-0C81C0C9C85D}" type="pres">
      <dgm:prSet presAssocID="{B5BF90D3-BA9A-4C57-924B-B0AEAE595DD4}" presName="LevelTwoTextNode" presStyleLbl="node2" presStyleIdx="0" presStyleCnt="3" custScaleX="145202">
        <dgm:presLayoutVars>
          <dgm:chPref val="3"/>
        </dgm:presLayoutVars>
      </dgm:prSet>
      <dgm:spPr/>
      <dgm:t>
        <a:bodyPr/>
        <a:lstStyle/>
        <a:p>
          <a:endParaRPr lang="ru-RU"/>
        </a:p>
      </dgm:t>
    </dgm:pt>
    <dgm:pt modelId="{616BDFBC-6E03-4411-98D9-FC6D527982D7}" type="pres">
      <dgm:prSet presAssocID="{B5BF90D3-BA9A-4C57-924B-B0AEAE595DD4}" presName="level3hierChild" presStyleCnt="0"/>
      <dgm:spPr/>
    </dgm:pt>
    <dgm:pt modelId="{9C602FAD-8836-414B-899E-2CBC8478325A}" type="pres">
      <dgm:prSet presAssocID="{78025762-16D4-4291-BDD6-6F8747B51DA3}" presName="conn2-1" presStyleLbl="parChTrans1D2" presStyleIdx="1" presStyleCnt="3"/>
      <dgm:spPr/>
      <dgm:t>
        <a:bodyPr/>
        <a:lstStyle/>
        <a:p>
          <a:endParaRPr lang="ru-RU"/>
        </a:p>
      </dgm:t>
    </dgm:pt>
    <dgm:pt modelId="{2677FE28-4D3C-438E-A886-8460E2691314}" type="pres">
      <dgm:prSet presAssocID="{78025762-16D4-4291-BDD6-6F8747B51DA3}" presName="connTx" presStyleLbl="parChTrans1D2" presStyleIdx="1" presStyleCnt="3"/>
      <dgm:spPr/>
      <dgm:t>
        <a:bodyPr/>
        <a:lstStyle/>
        <a:p>
          <a:endParaRPr lang="ru-RU"/>
        </a:p>
      </dgm:t>
    </dgm:pt>
    <dgm:pt modelId="{4D4F4C05-5BB7-4A09-A44C-6F44F9C8C719}" type="pres">
      <dgm:prSet presAssocID="{316DDB32-AF98-4EDD-B17B-FB9E75436ABA}" presName="root2" presStyleCnt="0"/>
      <dgm:spPr/>
    </dgm:pt>
    <dgm:pt modelId="{66CE2CCF-9FA9-43ED-8039-836614CD75EF}" type="pres">
      <dgm:prSet presAssocID="{316DDB32-AF98-4EDD-B17B-FB9E75436ABA}" presName="LevelTwoTextNode" presStyleLbl="node2" presStyleIdx="1" presStyleCnt="3" custScaleX="145202">
        <dgm:presLayoutVars>
          <dgm:chPref val="3"/>
        </dgm:presLayoutVars>
      </dgm:prSet>
      <dgm:spPr/>
      <dgm:t>
        <a:bodyPr/>
        <a:lstStyle/>
        <a:p>
          <a:endParaRPr lang="ru-RU"/>
        </a:p>
      </dgm:t>
    </dgm:pt>
    <dgm:pt modelId="{2243CAFE-8094-4B06-93ED-E6E52647CDD2}" type="pres">
      <dgm:prSet presAssocID="{316DDB32-AF98-4EDD-B17B-FB9E75436ABA}" presName="level3hierChild" presStyleCnt="0"/>
      <dgm:spPr/>
    </dgm:pt>
    <dgm:pt modelId="{82CBAD77-C405-4916-80F4-4C3E6A77CF1F}" type="pres">
      <dgm:prSet presAssocID="{116ABC40-5FDB-4D35-A08F-74DF3DD8AED0}" presName="conn2-1" presStyleLbl="parChTrans1D2" presStyleIdx="2" presStyleCnt="3"/>
      <dgm:spPr/>
      <dgm:t>
        <a:bodyPr/>
        <a:lstStyle/>
        <a:p>
          <a:endParaRPr lang="ru-RU"/>
        </a:p>
      </dgm:t>
    </dgm:pt>
    <dgm:pt modelId="{08BB17E1-77C9-4495-982A-667FDD4F06C4}" type="pres">
      <dgm:prSet presAssocID="{116ABC40-5FDB-4D35-A08F-74DF3DD8AED0}" presName="connTx" presStyleLbl="parChTrans1D2" presStyleIdx="2" presStyleCnt="3"/>
      <dgm:spPr/>
      <dgm:t>
        <a:bodyPr/>
        <a:lstStyle/>
        <a:p>
          <a:endParaRPr lang="ru-RU"/>
        </a:p>
      </dgm:t>
    </dgm:pt>
    <dgm:pt modelId="{3B062993-A091-4FB0-831B-BD4E8C77EE7A}" type="pres">
      <dgm:prSet presAssocID="{48F34B45-5830-470F-99E1-13D3F49EEF92}" presName="root2" presStyleCnt="0"/>
      <dgm:spPr/>
    </dgm:pt>
    <dgm:pt modelId="{858644CF-B7C4-46BD-B9D9-D012C4ACF4ED}" type="pres">
      <dgm:prSet presAssocID="{48F34B45-5830-470F-99E1-13D3F49EEF92}" presName="LevelTwoTextNode" presStyleLbl="node2" presStyleIdx="2" presStyleCnt="3" custScaleX="144701">
        <dgm:presLayoutVars>
          <dgm:chPref val="3"/>
        </dgm:presLayoutVars>
      </dgm:prSet>
      <dgm:spPr/>
      <dgm:t>
        <a:bodyPr/>
        <a:lstStyle/>
        <a:p>
          <a:endParaRPr lang="ru-RU"/>
        </a:p>
      </dgm:t>
    </dgm:pt>
    <dgm:pt modelId="{F07023AA-D254-4F10-AD54-20F49F6147DE}" type="pres">
      <dgm:prSet presAssocID="{48F34B45-5830-470F-99E1-13D3F49EEF92}" presName="level3hierChild" presStyleCnt="0"/>
      <dgm:spPr/>
    </dgm:pt>
  </dgm:ptLst>
  <dgm:cxnLst>
    <dgm:cxn modelId="{913C406A-EB0F-4799-9631-8C8B5749AE43}" srcId="{BED0D589-14DD-4D25-BD88-F7E10D52DF19}" destId="{97922F7C-CC4B-47E8-8847-3FACDF3F270C}" srcOrd="0" destOrd="0" parTransId="{B7FDF4E7-4D4D-4546-8E0F-697EB6E4F2BC}" sibTransId="{510A909B-8630-498C-82DB-CD4756A29CF3}"/>
    <dgm:cxn modelId="{B41123F5-7AAE-466B-9025-D85CE28E8F9C}" srcId="{97922F7C-CC4B-47E8-8847-3FACDF3F270C}" destId="{316DDB32-AF98-4EDD-B17B-FB9E75436ABA}" srcOrd="1" destOrd="0" parTransId="{78025762-16D4-4291-BDD6-6F8747B51DA3}" sibTransId="{86621EC7-402E-44F7-852D-EE4F76145D00}"/>
    <dgm:cxn modelId="{EDDA3C79-F20F-4DBE-AB89-24FB40AD48DA}" srcId="{97922F7C-CC4B-47E8-8847-3FACDF3F270C}" destId="{B5BF90D3-BA9A-4C57-924B-B0AEAE595DD4}" srcOrd="0" destOrd="0" parTransId="{03365C01-2421-4178-A707-24569639E000}" sibTransId="{51380D7A-9882-4553-86BD-750E9880E74C}"/>
    <dgm:cxn modelId="{4B84A340-B270-475E-98CA-06716C76548B}" type="presOf" srcId="{BED0D589-14DD-4D25-BD88-F7E10D52DF19}" destId="{C587D86D-BDA3-4710-A324-5EBA87E0812C}" srcOrd="0" destOrd="0" presId="urn:microsoft.com/office/officeart/2008/layout/HorizontalMultiLevelHierarchy"/>
    <dgm:cxn modelId="{860F2F80-C14E-4C79-9851-B6A0089959B1}" type="presOf" srcId="{97922F7C-CC4B-47E8-8847-3FACDF3F270C}" destId="{5F544E37-2183-48FC-8084-FD447F61F5B5}" srcOrd="0" destOrd="0" presId="urn:microsoft.com/office/officeart/2008/layout/HorizontalMultiLevelHierarchy"/>
    <dgm:cxn modelId="{F467DFC4-B60B-4373-8F71-8A4F3C1BFD2F}" type="presOf" srcId="{48F34B45-5830-470F-99E1-13D3F49EEF92}" destId="{858644CF-B7C4-46BD-B9D9-D012C4ACF4ED}" srcOrd="0" destOrd="0" presId="urn:microsoft.com/office/officeart/2008/layout/HorizontalMultiLevelHierarchy"/>
    <dgm:cxn modelId="{73C38EE1-735B-48B6-9D0A-4C53FF2776BE}" type="presOf" srcId="{116ABC40-5FDB-4D35-A08F-74DF3DD8AED0}" destId="{82CBAD77-C405-4916-80F4-4C3E6A77CF1F}" srcOrd="0" destOrd="0" presId="urn:microsoft.com/office/officeart/2008/layout/HorizontalMultiLevelHierarchy"/>
    <dgm:cxn modelId="{DD313D26-60B3-42EA-B1BB-4EB8F88919C1}" type="presOf" srcId="{B5BF90D3-BA9A-4C57-924B-B0AEAE595DD4}" destId="{B09B50F7-C18B-4466-B2D3-0C81C0C9C85D}" srcOrd="0" destOrd="0" presId="urn:microsoft.com/office/officeart/2008/layout/HorizontalMultiLevelHierarchy"/>
    <dgm:cxn modelId="{F74BED6E-FD9C-4412-8CA9-2AB639053060}" type="presOf" srcId="{03365C01-2421-4178-A707-24569639E000}" destId="{72AC91CF-631C-4B17-9AC4-593EF3EA95D4}" srcOrd="0" destOrd="0" presId="urn:microsoft.com/office/officeart/2008/layout/HorizontalMultiLevelHierarchy"/>
    <dgm:cxn modelId="{922F4111-844C-4A6F-836F-ADEEAC02646F}" srcId="{97922F7C-CC4B-47E8-8847-3FACDF3F270C}" destId="{48F34B45-5830-470F-99E1-13D3F49EEF92}" srcOrd="2" destOrd="0" parTransId="{116ABC40-5FDB-4D35-A08F-74DF3DD8AED0}" sibTransId="{874DFD0D-4725-478C-8A99-67A92C43AEFC}"/>
    <dgm:cxn modelId="{74B9F6ED-6926-4E95-8435-3F18411A2C7C}" type="presOf" srcId="{78025762-16D4-4291-BDD6-6F8747B51DA3}" destId="{2677FE28-4D3C-438E-A886-8460E2691314}" srcOrd="1" destOrd="0" presId="urn:microsoft.com/office/officeart/2008/layout/HorizontalMultiLevelHierarchy"/>
    <dgm:cxn modelId="{1C74DE1D-6E11-4A19-B4A3-8019D811E73A}" type="presOf" srcId="{116ABC40-5FDB-4D35-A08F-74DF3DD8AED0}" destId="{08BB17E1-77C9-4495-982A-667FDD4F06C4}" srcOrd="1" destOrd="0" presId="urn:microsoft.com/office/officeart/2008/layout/HorizontalMultiLevelHierarchy"/>
    <dgm:cxn modelId="{A4EE1185-8D4D-4EAB-A1DE-E108000EC6FC}" type="presOf" srcId="{78025762-16D4-4291-BDD6-6F8747B51DA3}" destId="{9C602FAD-8836-414B-899E-2CBC8478325A}" srcOrd="0" destOrd="0" presId="urn:microsoft.com/office/officeart/2008/layout/HorizontalMultiLevelHierarchy"/>
    <dgm:cxn modelId="{96B1C920-859C-45D6-B33E-2141A0793AA6}" type="presOf" srcId="{316DDB32-AF98-4EDD-B17B-FB9E75436ABA}" destId="{66CE2CCF-9FA9-43ED-8039-836614CD75EF}" srcOrd="0" destOrd="0" presId="urn:microsoft.com/office/officeart/2008/layout/HorizontalMultiLevelHierarchy"/>
    <dgm:cxn modelId="{F2007844-E887-426D-9FBE-938E5D5AF826}" type="presOf" srcId="{03365C01-2421-4178-A707-24569639E000}" destId="{5745911F-CC29-47B3-B512-6AE06D839000}" srcOrd="1" destOrd="0" presId="urn:microsoft.com/office/officeart/2008/layout/HorizontalMultiLevelHierarchy"/>
    <dgm:cxn modelId="{A07DE2A2-9706-40EC-8C11-410907F2C4A7}" type="presParOf" srcId="{C587D86D-BDA3-4710-A324-5EBA87E0812C}" destId="{DC28C2BB-59DD-49C0-BC69-C0A1BC0F1990}" srcOrd="0" destOrd="0" presId="urn:microsoft.com/office/officeart/2008/layout/HorizontalMultiLevelHierarchy"/>
    <dgm:cxn modelId="{E600D478-16ED-4B82-BE61-C089397E49B0}" type="presParOf" srcId="{DC28C2BB-59DD-49C0-BC69-C0A1BC0F1990}" destId="{5F544E37-2183-48FC-8084-FD447F61F5B5}" srcOrd="0" destOrd="0" presId="urn:microsoft.com/office/officeart/2008/layout/HorizontalMultiLevelHierarchy"/>
    <dgm:cxn modelId="{0B8C87D6-EA8F-417C-A603-A6F5E412C0A8}" type="presParOf" srcId="{DC28C2BB-59DD-49C0-BC69-C0A1BC0F1990}" destId="{175E77C5-6A4E-402C-8EE6-3BF1B8F19824}" srcOrd="1" destOrd="0" presId="urn:microsoft.com/office/officeart/2008/layout/HorizontalMultiLevelHierarchy"/>
    <dgm:cxn modelId="{BDBACD31-0588-4680-B615-0EFAB17F312B}" type="presParOf" srcId="{175E77C5-6A4E-402C-8EE6-3BF1B8F19824}" destId="{72AC91CF-631C-4B17-9AC4-593EF3EA95D4}" srcOrd="0" destOrd="0" presId="urn:microsoft.com/office/officeart/2008/layout/HorizontalMultiLevelHierarchy"/>
    <dgm:cxn modelId="{52609941-FBFA-4C78-B05F-9B42EE9986DD}" type="presParOf" srcId="{72AC91CF-631C-4B17-9AC4-593EF3EA95D4}" destId="{5745911F-CC29-47B3-B512-6AE06D839000}" srcOrd="0" destOrd="0" presId="urn:microsoft.com/office/officeart/2008/layout/HorizontalMultiLevelHierarchy"/>
    <dgm:cxn modelId="{9E298FA6-81F7-4674-9354-23143B52E740}" type="presParOf" srcId="{175E77C5-6A4E-402C-8EE6-3BF1B8F19824}" destId="{9B46FDAF-166D-4593-B40E-25B01A714A3A}" srcOrd="1" destOrd="0" presId="urn:microsoft.com/office/officeart/2008/layout/HorizontalMultiLevelHierarchy"/>
    <dgm:cxn modelId="{DDA9D626-27F6-428E-83AD-F36C5ECE6A80}" type="presParOf" srcId="{9B46FDAF-166D-4593-B40E-25B01A714A3A}" destId="{B09B50F7-C18B-4466-B2D3-0C81C0C9C85D}" srcOrd="0" destOrd="0" presId="urn:microsoft.com/office/officeart/2008/layout/HorizontalMultiLevelHierarchy"/>
    <dgm:cxn modelId="{64B15A7F-2645-4427-8209-D0ECBB14D2F3}" type="presParOf" srcId="{9B46FDAF-166D-4593-B40E-25B01A714A3A}" destId="{616BDFBC-6E03-4411-98D9-FC6D527982D7}" srcOrd="1" destOrd="0" presId="urn:microsoft.com/office/officeart/2008/layout/HorizontalMultiLevelHierarchy"/>
    <dgm:cxn modelId="{71CD0C53-3CAF-455D-B5C1-5C3CD23918FE}" type="presParOf" srcId="{175E77C5-6A4E-402C-8EE6-3BF1B8F19824}" destId="{9C602FAD-8836-414B-899E-2CBC8478325A}" srcOrd="2" destOrd="0" presId="urn:microsoft.com/office/officeart/2008/layout/HorizontalMultiLevelHierarchy"/>
    <dgm:cxn modelId="{434ABE6D-A1E4-4314-8848-0898E302BBCB}" type="presParOf" srcId="{9C602FAD-8836-414B-899E-2CBC8478325A}" destId="{2677FE28-4D3C-438E-A886-8460E2691314}" srcOrd="0" destOrd="0" presId="urn:microsoft.com/office/officeart/2008/layout/HorizontalMultiLevelHierarchy"/>
    <dgm:cxn modelId="{EEC8EE9E-2D4A-4564-BE2E-24E7976BEB0D}" type="presParOf" srcId="{175E77C5-6A4E-402C-8EE6-3BF1B8F19824}" destId="{4D4F4C05-5BB7-4A09-A44C-6F44F9C8C719}" srcOrd="3" destOrd="0" presId="urn:microsoft.com/office/officeart/2008/layout/HorizontalMultiLevelHierarchy"/>
    <dgm:cxn modelId="{8271179B-D045-4AE5-870A-BFD6F5AEC9C7}" type="presParOf" srcId="{4D4F4C05-5BB7-4A09-A44C-6F44F9C8C719}" destId="{66CE2CCF-9FA9-43ED-8039-836614CD75EF}" srcOrd="0" destOrd="0" presId="urn:microsoft.com/office/officeart/2008/layout/HorizontalMultiLevelHierarchy"/>
    <dgm:cxn modelId="{8CFC9F20-CD9E-4239-B200-0C5317822694}" type="presParOf" srcId="{4D4F4C05-5BB7-4A09-A44C-6F44F9C8C719}" destId="{2243CAFE-8094-4B06-93ED-E6E52647CDD2}" srcOrd="1" destOrd="0" presId="urn:microsoft.com/office/officeart/2008/layout/HorizontalMultiLevelHierarchy"/>
    <dgm:cxn modelId="{095C3E57-2E4C-438E-A3F6-49C7B0692A4B}" type="presParOf" srcId="{175E77C5-6A4E-402C-8EE6-3BF1B8F19824}" destId="{82CBAD77-C405-4916-80F4-4C3E6A77CF1F}" srcOrd="4" destOrd="0" presId="urn:microsoft.com/office/officeart/2008/layout/HorizontalMultiLevelHierarchy"/>
    <dgm:cxn modelId="{2ED0AF3D-8FC6-43DD-884B-29AB4CF3457A}" type="presParOf" srcId="{82CBAD77-C405-4916-80F4-4C3E6A77CF1F}" destId="{08BB17E1-77C9-4495-982A-667FDD4F06C4}" srcOrd="0" destOrd="0" presId="urn:microsoft.com/office/officeart/2008/layout/HorizontalMultiLevelHierarchy"/>
    <dgm:cxn modelId="{ADF8D164-8323-4BC9-AEAE-68A324D9E005}" type="presParOf" srcId="{175E77C5-6A4E-402C-8EE6-3BF1B8F19824}" destId="{3B062993-A091-4FB0-831B-BD4E8C77EE7A}" srcOrd="5" destOrd="0" presId="urn:microsoft.com/office/officeart/2008/layout/HorizontalMultiLevelHierarchy"/>
    <dgm:cxn modelId="{95D02F3F-0DA0-46E9-B0D8-F859C0B8603D}" type="presParOf" srcId="{3B062993-A091-4FB0-831B-BD4E8C77EE7A}" destId="{858644CF-B7C4-46BD-B9D9-D012C4ACF4ED}" srcOrd="0" destOrd="0" presId="urn:microsoft.com/office/officeart/2008/layout/HorizontalMultiLevelHierarchy"/>
    <dgm:cxn modelId="{2316E750-F10E-4048-95B8-A2F37CDE98A5}" type="presParOf" srcId="{3B062993-A091-4FB0-831B-BD4E8C77EE7A}" destId="{F07023AA-D254-4F10-AD54-20F49F6147D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5E1102-8697-4CF8-AD78-C0FD3EB93154}"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ru-RU"/>
        </a:p>
      </dgm:t>
    </dgm:pt>
    <dgm:pt modelId="{E2BE2290-772B-41E0-960B-093D3B08DB9E}">
      <dgm:prSet phldrT="[Текст]"/>
      <dgm:spPr>
        <a:solidFill>
          <a:srgbClr val="2D7AA9"/>
        </a:solidFill>
      </dgm:spPr>
      <dgm:t>
        <a:bodyPr/>
        <a:lstStyle/>
        <a:p>
          <a:r>
            <a:rPr lang="en-US" b="1" dirty="0" smtClean="0"/>
            <a:t>The pharmacist must contact the doctor, explain to him the reason for the incompatibility and suggest ways to overcome it.</a:t>
          </a:r>
          <a:endParaRPr lang="ru-RU" b="1" dirty="0"/>
        </a:p>
      </dgm:t>
    </dgm:pt>
    <dgm:pt modelId="{BC2CE07B-096B-4A49-998B-2AFF5BCDEFC8}" type="parTrans" cxnId="{7167D984-D9DD-42CA-A419-E6670E6A81C5}">
      <dgm:prSet/>
      <dgm:spPr/>
      <dgm:t>
        <a:bodyPr/>
        <a:lstStyle/>
        <a:p>
          <a:endParaRPr lang="ru-RU"/>
        </a:p>
      </dgm:t>
    </dgm:pt>
    <dgm:pt modelId="{4A484512-65C3-445C-8171-C51CDB699254}" type="sibTrans" cxnId="{7167D984-D9DD-42CA-A419-E6670E6A81C5}">
      <dgm:prSet/>
      <dgm:spPr/>
      <dgm:t>
        <a:bodyPr/>
        <a:lstStyle/>
        <a:p>
          <a:endParaRPr lang="ru-RU"/>
        </a:p>
      </dgm:t>
    </dgm:pt>
    <dgm:pt modelId="{FB0074A2-362D-49F8-A396-F917190EFC5A}">
      <dgm:prSet phldrT="[Текст]"/>
      <dgm:spPr>
        <a:solidFill>
          <a:srgbClr val="2D7AA9"/>
        </a:solidFill>
      </dgm:spPr>
      <dgm:t>
        <a:bodyPr/>
        <a:lstStyle/>
        <a:p>
          <a:r>
            <a:rPr lang="en-US" b="1" dirty="0" smtClean="0"/>
            <a:t>If it is impossible to do this, he should ask the patient to go back to the doctor about finding out the prescription. </a:t>
          </a:r>
          <a:endParaRPr lang="ru-RU" b="1" dirty="0"/>
        </a:p>
      </dgm:t>
    </dgm:pt>
    <dgm:pt modelId="{003BB5F0-3411-4251-B41B-04B5D1F3456D}" type="parTrans" cxnId="{7AA24B38-8F66-443B-9DAD-317279903D4E}">
      <dgm:prSet/>
      <dgm:spPr/>
      <dgm:t>
        <a:bodyPr/>
        <a:lstStyle/>
        <a:p>
          <a:endParaRPr lang="ru-RU"/>
        </a:p>
      </dgm:t>
    </dgm:pt>
    <dgm:pt modelId="{AE57F5AD-94C4-4998-B608-204D744CBCF1}" type="sibTrans" cxnId="{7AA24B38-8F66-443B-9DAD-317279903D4E}">
      <dgm:prSet/>
      <dgm:spPr/>
      <dgm:t>
        <a:bodyPr/>
        <a:lstStyle/>
        <a:p>
          <a:endParaRPr lang="ru-RU"/>
        </a:p>
      </dgm:t>
    </dgm:pt>
    <dgm:pt modelId="{0B01CEBF-BB38-4FFF-B0DC-49E9B28E7372}">
      <dgm:prSet phldrT="[Текст]"/>
      <dgm:spPr>
        <a:solidFill>
          <a:srgbClr val="2D7AA9"/>
        </a:solidFill>
      </dgm:spPr>
      <dgm:t>
        <a:bodyPr/>
        <a:lstStyle/>
        <a:p>
          <a:r>
            <a:rPr lang="en-US" b="1" dirty="0" smtClean="0"/>
            <a:t>During this time, you should contact doctor about incompatibility.</a:t>
          </a:r>
          <a:endParaRPr lang="ru-RU" b="1" dirty="0"/>
        </a:p>
      </dgm:t>
    </dgm:pt>
    <dgm:pt modelId="{6534711B-CA1A-458A-8BEA-176267C47FC7}" type="parTrans" cxnId="{75B76658-FB6C-4042-8915-368A6C087C3B}">
      <dgm:prSet/>
      <dgm:spPr/>
      <dgm:t>
        <a:bodyPr/>
        <a:lstStyle/>
        <a:p>
          <a:endParaRPr lang="ru-RU"/>
        </a:p>
      </dgm:t>
    </dgm:pt>
    <dgm:pt modelId="{9ADA79A8-47F7-4D40-BA70-2B2EE66B0877}" type="sibTrans" cxnId="{75B76658-FB6C-4042-8915-368A6C087C3B}">
      <dgm:prSet/>
      <dgm:spPr/>
      <dgm:t>
        <a:bodyPr/>
        <a:lstStyle/>
        <a:p>
          <a:endParaRPr lang="ru-RU"/>
        </a:p>
      </dgm:t>
    </dgm:pt>
    <dgm:pt modelId="{9B7F25E0-3F25-462C-B641-1711437D35CF}" type="pres">
      <dgm:prSet presAssocID="{575E1102-8697-4CF8-AD78-C0FD3EB93154}" presName="outerComposite" presStyleCnt="0">
        <dgm:presLayoutVars>
          <dgm:chMax val="5"/>
          <dgm:dir/>
          <dgm:resizeHandles val="exact"/>
        </dgm:presLayoutVars>
      </dgm:prSet>
      <dgm:spPr/>
    </dgm:pt>
    <dgm:pt modelId="{19F32E25-AE47-41A7-98CA-7EC3D1D296EB}" type="pres">
      <dgm:prSet presAssocID="{575E1102-8697-4CF8-AD78-C0FD3EB93154}" presName="dummyMaxCanvas" presStyleCnt="0">
        <dgm:presLayoutVars/>
      </dgm:prSet>
      <dgm:spPr/>
    </dgm:pt>
    <dgm:pt modelId="{2FD47A72-0EB0-4B61-A4DA-AB05211EBB8E}" type="pres">
      <dgm:prSet presAssocID="{575E1102-8697-4CF8-AD78-C0FD3EB93154}" presName="ThreeNodes_1" presStyleLbl="node1" presStyleIdx="0" presStyleCnt="3">
        <dgm:presLayoutVars>
          <dgm:bulletEnabled val="1"/>
        </dgm:presLayoutVars>
      </dgm:prSet>
      <dgm:spPr/>
      <dgm:t>
        <a:bodyPr/>
        <a:lstStyle/>
        <a:p>
          <a:endParaRPr lang="ru-RU"/>
        </a:p>
      </dgm:t>
    </dgm:pt>
    <dgm:pt modelId="{DA9035D6-74CB-452A-9F90-2AC00788B9FF}" type="pres">
      <dgm:prSet presAssocID="{575E1102-8697-4CF8-AD78-C0FD3EB93154}" presName="ThreeNodes_2" presStyleLbl="node1" presStyleIdx="1" presStyleCnt="3">
        <dgm:presLayoutVars>
          <dgm:bulletEnabled val="1"/>
        </dgm:presLayoutVars>
      </dgm:prSet>
      <dgm:spPr/>
      <dgm:t>
        <a:bodyPr/>
        <a:lstStyle/>
        <a:p>
          <a:endParaRPr lang="ru-RU"/>
        </a:p>
      </dgm:t>
    </dgm:pt>
    <dgm:pt modelId="{D695139D-735B-468E-9B3B-4DE97FA6AF1C}" type="pres">
      <dgm:prSet presAssocID="{575E1102-8697-4CF8-AD78-C0FD3EB93154}" presName="ThreeNodes_3" presStyleLbl="node1" presStyleIdx="2" presStyleCnt="3">
        <dgm:presLayoutVars>
          <dgm:bulletEnabled val="1"/>
        </dgm:presLayoutVars>
      </dgm:prSet>
      <dgm:spPr/>
      <dgm:t>
        <a:bodyPr/>
        <a:lstStyle/>
        <a:p>
          <a:endParaRPr lang="ru-RU"/>
        </a:p>
      </dgm:t>
    </dgm:pt>
    <dgm:pt modelId="{F5C7FD81-F37A-4492-802C-40AD6EBBA370}" type="pres">
      <dgm:prSet presAssocID="{575E1102-8697-4CF8-AD78-C0FD3EB93154}" presName="ThreeConn_1-2" presStyleLbl="fgAccFollowNode1" presStyleIdx="0" presStyleCnt="2">
        <dgm:presLayoutVars>
          <dgm:bulletEnabled val="1"/>
        </dgm:presLayoutVars>
      </dgm:prSet>
      <dgm:spPr/>
    </dgm:pt>
    <dgm:pt modelId="{B4D706DE-C998-4A29-A983-DB56CCA4311D}" type="pres">
      <dgm:prSet presAssocID="{575E1102-8697-4CF8-AD78-C0FD3EB93154}" presName="ThreeConn_2-3" presStyleLbl="fgAccFollowNode1" presStyleIdx="1" presStyleCnt="2">
        <dgm:presLayoutVars>
          <dgm:bulletEnabled val="1"/>
        </dgm:presLayoutVars>
      </dgm:prSet>
      <dgm:spPr/>
    </dgm:pt>
    <dgm:pt modelId="{F4AF885C-5639-482C-B7A1-0CACAC171942}" type="pres">
      <dgm:prSet presAssocID="{575E1102-8697-4CF8-AD78-C0FD3EB93154}" presName="ThreeNodes_1_text" presStyleLbl="node1" presStyleIdx="2" presStyleCnt="3">
        <dgm:presLayoutVars>
          <dgm:bulletEnabled val="1"/>
        </dgm:presLayoutVars>
      </dgm:prSet>
      <dgm:spPr/>
      <dgm:t>
        <a:bodyPr/>
        <a:lstStyle/>
        <a:p>
          <a:endParaRPr lang="ru-RU"/>
        </a:p>
      </dgm:t>
    </dgm:pt>
    <dgm:pt modelId="{B0727419-D409-454D-ADF4-CF652616AE65}" type="pres">
      <dgm:prSet presAssocID="{575E1102-8697-4CF8-AD78-C0FD3EB93154}" presName="ThreeNodes_2_text" presStyleLbl="node1" presStyleIdx="2" presStyleCnt="3">
        <dgm:presLayoutVars>
          <dgm:bulletEnabled val="1"/>
        </dgm:presLayoutVars>
      </dgm:prSet>
      <dgm:spPr/>
      <dgm:t>
        <a:bodyPr/>
        <a:lstStyle/>
        <a:p>
          <a:endParaRPr lang="ru-RU"/>
        </a:p>
      </dgm:t>
    </dgm:pt>
    <dgm:pt modelId="{0C6F89AF-9928-4E5D-8B1A-661DB878C540}" type="pres">
      <dgm:prSet presAssocID="{575E1102-8697-4CF8-AD78-C0FD3EB93154}" presName="ThreeNodes_3_text" presStyleLbl="node1" presStyleIdx="2" presStyleCnt="3">
        <dgm:presLayoutVars>
          <dgm:bulletEnabled val="1"/>
        </dgm:presLayoutVars>
      </dgm:prSet>
      <dgm:spPr/>
      <dgm:t>
        <a:bodyPr/>
        <a:lstStyle/>
        <a:p>
          <a:endParaRPr lang="ru-RU"/>
        </a:p>
      </dgm:t>
    </dgm:pt>
  </dgm:ptLst>
  <dgm:cxnLst>
    <dgm:cxn modelId="{4B919740-6815-4D4F-9EBE-A908DEDDB184}" type="presOf" srcId="{575E1102-8697-4CF8-AD78-C0FD3EB93154}" destId="{9B7F25E0-3F25-462C-B641-1711437D35CF}" srcOrd="0" destOrd="0" presId="urn:microsoft.com/office/officeart/2005/8/layout/vProcess5"/>
    <dgm:cxn modelId="{10AA71C1-082C-40B6-99E2-B3376073B2CB}" type="presOf" srcId="{E2BE2290-772B-41E0-960B-093D3B08DB9E}" destId="{2FD47A72-0EB0-4B61-A4DA-AB05211EBB8E}" srcOrd="0" destOrd="0" presId="urn:microsoft.com/office/officeart/2005/8/layout/vProcess5"/>
    <dgm:cxn modelId="{7AA24B38-8F66-443B-9DAD-317279903D4E}" srcId="{575E1102-8697-4CF8-AD78-C0FD3EB93154}" destId="{FB0074A2-362D-49F8-A396-F917190EFC5A}" srcOrd="1" destOrd="0" parTransId="{003BB5F0-3411-4251-B41B-04B5D1F3456D}" sibTransId="{AE57F5AD-94C4-4998-B608-204D744CBCF1}"/>
    <dgm:cxn modelId="{9DD66B40-C831-4948-A63C-08626E4767D3}" type="presOf" srcId="{4A484512-65C3-445C-8171-C51CDB699254}" destId="{F5C7FD81-F37A-4492-802C-40AD6EBBA370}" srcOrd="0" destOrd="0" presId="urn:microsoft.com/office/officeart/2005/8/layout/vProcess5"/>
    <dgm:cxn modelId="{6963286D-3D54-46A8-8A61-17AEFF856AE3}" type="presOf" srcId="{0B01CEBF-BB38-4FFF-B0DC-49E9B28E7372}" destId="{0C6F89AF-9928-4E5D-8B1A-661DB878C540}" srcOrd="1" destOrd="0" presId="urn:microsoft.com/office/officeart/2005/8/layout/vProcess5"/>
    <dgm:cxn modelId="{7167D984-D9DD-42CA-A419-E6670E6A81C5}" srcId="{575E1102-8697-4CF8-AD78-C0FD3EB93154}" destId="{E2BE2290-772B-41E0-960B-093D3B08DB9E}" srcOrd="0" destOrd="0" parTransId="{BC2CE07B-096B-4A49-998B-2AFF5BCDEFC8}" sibTransId="{4A484512-65C3-445C-8171-C51CDB699254}"/>
    <dgm:cxn modelId="{E3F99063-BB75-47C3-91EF-2EF0D84FF298}" type="presOf" srcId="{AE57F5AD-94C4-4998-B608-204D744CBCF1}" destId="{B4D706DE-C998-4A29-A983-DB56CCA4311D}" srcOrd="0" destOrd="0" presId="urn:microsoft.com/office/officeart/2005/8/layout/vProcess5"/>
    <dgm:cxn modelId="{75B76658-FB6C-4042-8915-368A6C087C3B}" srcId="{575E1102-8697-4CF8-AD78-C0FD3EB93154}" destId="{0B01CEBF-BB38-4FFF-B0DC-49E9B28E7372}" srcOrd="2" destOrd="0" parTransId="{6534711B-CA1A-458A-8BEA-176267C47FC7}" sibTransId="{9ADA79A8-47F7-4D40-BA70-2B2EE66B0877}"/>
    <dgm:cxn modelId="{045F7351-0D82-47AA-AD42-2268D01F9ECA}" type="presOf" srcId="{0B01CEBF-BB38-4FFF-B0DC-49E9B28E7372}" destId="{D695139D-735B-468E-9B3B-4DE97FA6AF1C}" srcOrd="0" destOrd="0" presId="urn:microsoft.com/office/officeart/2005/8/layout/vProcess5"/>
    <dgm:cxn modelId="{1988CE35-6901-4C01-88C0-BCF65BBD5F93}" type="presOf" srcId="{FB0074A2-362D-49F8-A396-F917190EFC5A}" destId="{DA9035D6-74CB-452A-9F90-2AC00788B9FF}" srcOrd="0" destOrd="0" presId="urn:microsoft.com/office/officeart/2005/8/layout/vProcess5"/>
    <dgm:cxn modelId="{E31D1C41-692B-43DC-86C5-16408A85C0C1}" type="presOf" srcId="{FB0074A2-362D-49F8-A396-F917190EFC5A}" destId="{B0727419-D409-454D-ADF4-CF652616AE65}" srcOrd="1" destOrd="0" presId="urn:microsoft.com/office/officeart/2005/8/layout/vProcess5"/>
    <dgm:cxn modelId="{39F80570-0EE4-4664-A7E3-1EC8D33FDE07}" type="presOf" srcId="{E2BE2290-772B-41E0-960B-093D3B08DB9E}" destId="{F4AF885C-5639-482C-B7A1-0CACAC171942}" srcOrd="1" destOrd="0" presId="urn:microsoft.com/office/officeart/2005/8/layout/vProcess5"/>
    <dgm:cxn modelId="{DFDE6FAC-DC70-48BA-8757-BB8540FE5FED}" type="presParOf" srcId="{9B7F25E0-3F25-462C-B641-1711437D35CF}" destId="{19F32E25-AE47-41A7-98CA-7EC3D1D296EB}" srcOrd="0" destOrd="0" presId="urn:microsoft.com/office/officeart/2005/8/layout/vProcess5"/>
    <dgm:cxn modelId="{B5F59C21-2C42-4347-ADFF-15B426E25F74}" type="presParOf" srcId="{9B7F25E0-3F25-462C-B641-1711437D35CF}" destId="{2FD47A72-0EB0-4B61-A4DA-AB05211EBB8E}" srcOrd="1" destOrd="0" presId="urn:microsoft.com/office/officeart/2005/8/layout/vProcess5"/>
    <dgm:cxn modelId="{54C4A46A-46E4-4487-814B-C1939E009559}" type="presParOf" srcId="{9B7F25E0-3F25-462C-B641-1711437D35CF}" destId="{DA9035D6-74CB-452A-9F90-2AC00788B9FF}" srcOrd="2" destOrd="0" presId="urn:microsoft.com/office/officeart/2005/8/layout/vProcess5"/>
    <dgm:cxn modelId="{6C8CEBA4-9A69-42B0-AD8B-7F89289047F4}" type="presParOf" srcId="{9B7F25E0-3F25-462C-B641-1711437D35CF}" destId="{D695139D-735B-468E-9B3B-4DE97FA6AF1C}" srcOrd="3" destOrd="0" presId="urn:microsoft.com/office/officeart/2005/8/layout/vProcess5"/>
    <dgm:cxn modelId="{3B28AA45-FE07-4C09-B86D-F84ED77497DA}" type="presParOf" srcId="{9B7F25E0-3F25-462C-B641-1711437D35CF}" destId="{F5C7FD81-F37A-4492-802C-40AD6EBBA370}" srcOrd="4" destOrd="0" presId="urn:microsoft.com/office/officeart/2005/8/layout/vProcess5"/>
    <dgm:cxn modelId="{231AA668-DC29-48F6-A431-76979D7CC8CB}" type="presParOf" srcId="{9B7F25E0-3F25-462C-B641-1711437D35CF}" destId="{B4D706DE-C998-4A29-A983-DB56CCA4311D}" srcOrd="5" destOrd="0" presId="urn:microsoft.com/office/officeart/2005/8/layout/vProcess5"/>
    <dgm:cxn modelId="{A5678743-B11F-4A97-A6A1-9C3B85581D6B}" type="presParOf" srcId="{9B7F25E0-3F25-462C-B641-1711437D35CF}" destId="{F4AF885C-5639-482C-B7A1-0CACAC171942}" srcOrd="6" destOrd="0" presId="urn:microsoft.com/office/officeart/2005/8/layout/vProcess5"/>
    <dgm:cxn modelId="{6B489DD7-0C2E-4435-9A28-C95031E127C0}" type="presParOf" srcId="{9B7F25E0-3F25-462C-B641-1711437D35CF}" destId="{B0727419-D409-454D-ADF4-CF652616AE65}" srcOrd="7" destOrd="0" presId="urn:microsoft.com/office/officeart/2005/8/layout/vProcess5"/>
    <dgm:cxn modelId="{0892673D-7CFF-420C-A7FF-E103BE92A078}" type="presParOf" srcId="{9B7F25E0-3F25-462C-B641-1711437D35CF}" destId="{0C6F89AF-9928-4E5D-8B1A-661DB878C54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C7D52-1332-4244-8FBE-0F672366DB3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AE9A4891-AD58-4EE5-8C02-A739220784E3}">
      <dgm:prSet phldrT="[Текст]" custT="1"/>
      <dgm:spPr>
        <a:solidFill>
          <a:schemeClr val="accent3">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0" dirty="0" smtClean="0"/>
            <a:t>Mechanisms of therapeutic incompatibility </a:t>
          </a:r>
          <a:endParaRPr lang="ru-RU" sz="2000" i="0" dirty="0"/>
        </a:p>
      </dgm:t>
    </dgm:pt>
    <dgm:pt modelId="{80E93B21-8E85-42CC-B61C-DDBF2B0F9CA4}" type="parTrans" cxnId="{45FCA2F4-FDC5-4905-A584-498AD6817AFB}">
      <dgm:prSet/>
      <dgm:spPr/>
      <dgm:t>
        <a:bodyPr/>
        <a:lstStyle/>
        <a:p>
          <a:endParaRPr lang="ru-RU"/>
        </a:p>
      </dgm:t>
    </dgm:pt>
    <dgm:pt modelId="{FB2E517A-21E2-4F56-B859-013ECF8AA62A}" type="sibTrans" cxnId="{45FCA2F4-FDC5-4905-A584-498AD6817AFB}">
      <dgm:prSet/>
      <dgm:spPr/>
      <dgm:t>
        <a:bodyPr/>
        <a:lstStyle/>
        <a:p>
          <a:endParaRPr lang="ru-RU"/>
        </a:p>
      </dgm:t>
    </dgm:pt>
    <dgm:pt modelId="{17D14226-0927-4B7E-9220-D4C898508507}">
      <dgm:prSet phldrT="[Текст]"/>
      <dgm:spPr>
        <a:gradFill rotWithShape="0">
          <a:gsLst>
            <a:gs pos="0">
              <a:schemeClr val="accent2">
                <a:lumMod val="75000"/>
              </a:schemeClr>
            </a:gs>
            <a:gs pos="50000">
              <a:schemeClr val="accent2">
                <a:lumMod val="60000"/>
                <a:lumOff val="40000"/>
              </a:schemeClr>
            </a:gs>
            <a:gs pos="100000">
              <a:schemeClr val="accent2">
                <a:lumMod val="60000"/>
                <a:lumOff val="4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u="sng" dirty="0" smtClean="0"/>
            <a:t>Pharmacokinetics</a:t>
          </a:r>
          <a:endParaRPr lang="ru-RU" b="1" i="0" dirty="0" smtClean="0"/>
        </a:p>
        <a:p>
          <a:r>
            <a:rPr lang="en-US" dirty="0" smtClean="0">
              <a:solidFill>
                <a:schemeClr val="tx1"/>
              </a:solidFill>
            </a:rPr>
            <a:t>involve the effect of a drug on another from the point of view that includes absorption ,distribution , metabolism and excretion</a:t>
          </a:r>
          <a:endParaRPr lang="ru-RU" dirty="0">
            <a:solidFill>
              <a:schemeClr val="tx1"/>
            </a:solidFill>
          </a:endParaRPr>
        </a:p>
      </dgm:t>
    </dgm:pt>
    <dgm:pt modelId="{1399871A-BFBF-42FE-8E3B-83FAB42B43B4}" type="parTrans" cxnId="{F3B06620-E04A-4E1C-8893-ACC9E825199B}">
      <dgm:prSet/>
      <dgm:spPr>
        <a:ln>
          <a:gradFill>
            <a:gsLst>
              <a:gs pos="0">
                <a:schemeClr val="accent3">
                  <a:lumMod val="50000"/>
                </a:schemeClr>
              </a:gs>
              <a:gs pos="50000">
                <a:schemeClr val="accent2">
                  <a:lumMod val="75000"/>
                </a:schemeClr>
              </a:gs>
              <a:gs pos="100000">
                <a:schemeClr val="accent2">
                  <a:lumMod val="50000"/>
                </a:schemeClr>
              </a:gs>
            </a:gsLst>
            <a:lin ang="5400000" scaled="0"/>
          </a:gradFill>
        </a:ln>
      </dgm:spPr>
      <dgm:t>
        <a:bodyPr/>
        <a:lstStyle/>
        <a:p>
          <a:endParaRPr lang="ru-RU"/>
        </a:p>
      </dgm:t>
    </dgm:pt>
    <dgm:pt modelId="{AB655168-1C14-48C3-B6C9-F822F3732484}" type="sibTrans" cxnId="{F3B06620-E04A-4E1C-8893-ACC9E825199B}">
      <dgm:prSet/>
      <dgm:spPr/>
      <dgm:t>
        <a:bodyPr/>
        <a:lstStyle/>
        <a:p>
          <a:endParaRPr lang="ru-RU"/>
        </a:p>
      </dgm:t>
    </dgm:pt>
    <dgm:pt modelId="{A310B863-CBC1-4B53-9848-19DD87E32FEA}">
      <dgm:prSet phldrT="[Текст]"/>
      <dgm:spPr>
        <a:gradFill rotWithShape="0">
          <a:gsLst>
            <a:gs pos="0">
              <a:schemeClr val="accent2">
                <a:lumMod val="75000"/>
              </a:schemeClr>
            </a:gs>
            <a:gs pos="50000">
              <a:schemeClr val="accent2">
                <a:lumMod val="60000"/>
                <a:lumOff val="40000"/>
              </a:schemeClr>
            </a:gs>
            <a:gs pos="100000">
              <a:schemeClr val="accent2">
                <a:lumMod val="60000"/>
                <a:lumOff val="4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u="sng" dirty="0" smtClean="0"/>
            <a:t>Pharmacodynamics </a:t>
          </a:r>
          <a:endParaRPr lang="ru-RU" b="1" i="0" dirty="0" smtClean="0"/>
        </a:p>
        <a:p>
          <a:r>
            <a:rPr lang="en-US" b="0" dirty="0" smtClean="0">
              <a:solidFill>
                <a:schemeClr val="tx1"/>
              </a:solidFill>
            </a:rPr>
            <a:t>are related to the pharmacological activity of the interacting drugs </a:t>
          </a:r>
          <a:r>
            <a:rPr lang="en-US" b="0" dirty="0" err="1" smtClean="0">
              <a:solidFill>
                <a:schemeClr val="tx1"/>
              </a:solidFill>
            </a:rPr>
            <a:t>e.g</a:t>
          </a:r>
          <a:r>
            <a:rPr lang="en-US" b="0" dirty="0" smtClean="0">
              <a:solidFill>
                <a:schemeClr val="tx1"/>
              </a:solidFill>
            </a:rPr>
            <a:t> synergism</a:t>
          </a:r>
          <a:r>
            <a:rPr lang="ru-RU" b="0" dirty="0" smtClean="0">
              <a:solidFill>
                <a:schemeClr val="tx1"/>
              </a:solidFill>
            </a:rPr>
            <a:t>, </a:t>
          </a:r>
          <a:r>
            <a:rPr lang="en-US" b="0" dirty="0" smtClean="0">
              <a:solidFill>
                <a:schemeClr val="tx1"/>
              </a:solidFill>
            </a:rPr>
            <a:t>antagonism, altered cellular transport, effect on the receptor site</a:t>
          </a:r>
          <a:endParaRPr lang="ru-RU" b="0" dirty="0">
            <a:solidFill>
              <a:schemeClr val="tx1"/>
            </a:solidFill>
          </a:endParaRPr>
        </a:p>
      </dgm:t>
    </dgm:pt>
    <dgm:pt modelId="{AF42A146-0B91-42D9-8474-A757510B21F6}" type="parTrans" cxnId="{3695AC45-E6F4-485F-AF4B-14462E78FDAA}">
      <dgm:prSet/>
      <dgm:spPr>
        <a:ln>
          <a:gradFill>
            <a:gsLst>
              <a:gs pos="0">
                <a:schemeClr val="accent3">
                  <a:lumMod val="50000"/>
                </a:schemeClr>
              </a:gs>
              <a:gs pos="50000">
                <a:schemeClr val="accent2">
                  <a:lumMod val="75000"/>
                </a:schemeClr>
              </a:gs>
              <a:gs pos="100000">
                <a:schemeClr val="accent2">
                  <a:lumMod val="50000"/>
                </a:schemeClr>
              </a:gs>
            </a:gsLst>
            <a:lin ang="5400000" scaled="0"/>
          </a:gradFill>
        </a:ln>
      </dgm:spPr>
      <dgm:t>
        <a:bodyPr/>
        <a:lstStyle/>
        <a:p>
          <a:endParaRPr lang="ru-RU"/>
        </a:p>
      </dgm:t>
    </dgm:pt>
    <dgm:pt modelId="{45A49BDA-6103-4175-A6BB-787B6EBD4ECF}" type="sibTrans" cxnId="{3695AC45-E6F4-485F-AF4B-14462E78FDAA}">
      <dgm:prSet/>
      <dgm:spPr/>
      <dgm:t>
        <a:bodyPr/>
        <a:lstStyle/>
        <a:p>
          <a:endParaRPr lang="ru-RU"/>
        </a:p>
      </dgm:t>
    </dgm:pt>
    <dgm:pt modelId="{9A82578D-48D0-4EFC-9E47-010A277F9376}" type="pres">
      <dgm:prSet presAssocID="{288C7D52-1332-4244-8FBE-0F672366DB36}" presName="hierChild1" presStyleCnt="0">
        <dgm:presLayoutVars>
          <dgm:orgChart val="1"/>
          <dgm:chPref val="1"/>
          <dgm:dir/>
          <dgm:animOne val="branch"/>
          <dgm:animLvl val="lvl"/>
          <dgm:resizeHandles/>
        </dgm:presLayoutVars>
      </dgm:prSet>
      <dgm:spPr/>
      <dgm:t>
        <a:bodyPr/>
        <a:lstStyle/>
        <a:p>
          <a:endParaRPr lang="ru-RU"/>
        </a:p>
      </dgm:t>
    </dgm:pt>
    <dgm:pt modelId="{E16B72F2-B414-44A6-B4C8-21D81F20BA8A}" type="pres">
      <dgm:prSet presAssocID="{AE9A4891-AD58-4EE5-8C02-A739220784E3}" presName="hierRoot1" presStyleCnt="0">
        <dgm:presLayoutVars>
          <dgm:hierBranch val="init"/>
        </dgm:presLayoutVars>
      </dgm:prSet>
      <dgm:spPr/>
    </dgm:pt>
    <dgm:pt modelId="{595AAC07-7F08-42DD-831A-A85E693AFB9A}" type="pres">
      <dgm:prSet presAssocID="{AE9A4891-AD58-4EE5-8C02-A739220784E3}" presName="rootComposite1" presStyleCnt="0"/>
      <dgm:spPr/>
    </dgm:pt>
    <dgm:pt modelId="{9414BFE3-E0D5-42DD-9A8E-6FB635342667}" type="pres">
      <dgm:prSet presAssocID="{AE9A4891-AD58-4EE5-8C02-A739220784E3}" presName="rootText1" presStyleLbl="node0" presStyleIdx="0" presStyleCnt="1" custScaleX="149720" custScaleY="72462">
        <dgm:presLayoutVars>
          <dgm:chPref val="3"/>
        </dgm:presLayoutVars>
      </dgm:prSet>
      <dgm:spPr/>
      <dgm:t>
        <a:bodyPr/>
        <a:lstStyle/>
        <a:p>
          <a:endParaRPr lang="ru-RU"/>
        </a:p>
      </dgm:t>
    </dgm:pt>
    <dgm:pt modelId="{51C7152B-49E8-4A03-9D5C-8FF3CA269491}" type="pres">
      <dgm:prSet presAssocID="{AE9A4891-AD58-4EE5-8C02-A739220784E3}" presName="rootConnector1" presStyleLbl="node1" presStyleIdx="0" presStyleCnt="0"/>
      <dgm:spPr/>
      <dgm:t>
        <a:bodyPr/>
        <a:lstStyle/>
        <a:p>
          <a:endParaRPr lang="ru-RU"/>
        </a:p>
      </dgm:t>
    </dgm:pt>
    <dgm:pt modelId="{321BFA8D-EA8B-4A42-BA15-9F7A90681B63}" type="pres">
      <dgm:prSet presAssocID="{AE9A4891-AD58-4EE5-8C02-A739220784E3}" presName="hierChild2" presStyleCnt="0"/>
      <dgm:spPr/>
    </dgm:pt>
    <dgm:pt modelId="{6FC5A45D-FD4B-456A-85B5-19748B602C31}" type="pres">
      <dgm:prSet presAssocID="{1399871A-BFBF-42FE-8E3B-83FAB42B43B4}" presName="Name37" presStyleLbl="parChTrans1D2" presStyleIdx="0" presStyleCnt="2"/>
      <dgm:spPr/>
      <dgm:t>
        <a:bodyPr/>
        <a:lstStyle/>
        <a:p>
          <a:endParaRPr lang="ru-RU"/>
        </a:p>
      </dgm:t>
    </dgm:pt>
    <dgm:pt modelId="{568577DE-7F94-4DD6-B408-A0519085B9A3}" type="pres">
      <dgm:prSet presAssocID="{17D14226-0927-4B7E-9220-D4C898508507}" presName="hierRoot2" presStyleCnt="0">
        <dgm:presLayoutVars>
          <dgm:hierBranch val="init"/>
        </dgm:presLayoutVars>
      </dgm:prSet>
      <dgm:spPr/>
    </dgm:pt>
    <dgm:pt modelId="{F22B4C24-99D6-4709-AD93-CFE5E5320451}" type="pres">
      <dgm:prSet presAssocID="{17D14226-0927-4B7E-9220-D4C898508507}" presName="rootComposite" presStyleCnt="0"/>
      <dgm:spPr/>
    </dgm:pt>
    <dgm:pt modelId="{249A21DE-9E81-402F-96F0-44063A6EE695}" type="pres">
      <dgm:prSet presAssocID="{17D14226-0927-4B7E-9220-D4C898508507}" presName="rootText" presStyleLbl="node2" presStyleIdx="0" presStyleCnt="2" custScaleX="132949" custScaleY="96924">
        <dgm:presLayoutVars>
          <dgm:chPref val="3"/>
        </dgm:presLayoutVars>
      </dgm:prSet>
      <dgm:spPr/>
      <dgm:t>
        <a:bodyPr/>
        <a:lstStyle/>
        <a:p>
          <a:endParaRPr lang="ru-RU"/>
        </a:p>
      </dgm:t>
    </dgm:pt>
    <dgm:pt modelId="{650D026F-4FC9-40A3-9574-B704AEE6D8DA}" type="pres">
      <dgm:prSet presAssocID="{17D14226-0927-4B7E-9220-D4C898508507}" presName="rootConnector" presStyleLbl="node2" presStyleIdx="0" presStyleCnt="2"/>
      <dgm:spPr/>
      <dgm:t>
        <a:bodyPr/>
        <a:lstStyle/>
        <a:p>
          <a:endParaRPr lang="ru-RU"/>
        </a:p>
      </dgm:t>
    </dgm:pt>
    <dgm:pt modelId="{6F256FBF-49CF-4C15-9044-32FC0D97D48C}" type="pres">
      <dgm:prSet presAssocID="{17D14226-0927-4B7E-9220-D4C898508507}" presName="hierChild4" presStyleCnt="0"/>
      <dgm:spPr/>
    </dgm:pt>
    <dgm:pt modelId="{43DCE31D-1AEB-4D1F-AEF0-5ABE205F3103}" type="pres">
      <dgm:prSet presAssocID="{17D14226-0927-4B7E-9220-D4C898508507}" presName="hierChild5" presStyleCnt="0"/>
      <dgm:spPr/>
    </dgm:pt>
    <dgm:pt modelId="{89E64E65-F8A6-40DF-B2E7-AAAC5B2B0082}" type="pres">
      <dgm:prSet presAssocID="{AF42A146-0B91-42D9-8474-A757510B21F6}" presName="Name37" presStyleLbl="parChTrans1D2" presStyleIdx="1" presStyleCnt="2"/>
      <dgm:spPr/>
      <dgm:t>
        <a:bodyPr/>
        <a:lstStyle/>
        <a:p>
          <a:endParaRPr lang="ru-RU"/>
        </a:p>
      </dgm:t>
    </dgm:pt>
    <dgm:pt modelId="{5737D478-EF32-4781-9DB0-FFB2A03A6A77}" type="pres">
      <dgm:prSet presAssocID="{A310B863-CBC1-4B53-9848-19DD87E32FEA}" presName="hierRoot2" presStyleCnt="0">
        <dgm:presLayoutVars>
          <dgm:hierBranch val="init"/>
        </dgm:presLayoutVars>
      </dgm:prSet>
      <dgm:spPr/>
    </dgm:pt>
    <dgm:pt modelId="{BDB9188E-58A6-4CAD-B2F2-A16B713444E0}" type="pres">
      <dgm:prSet presAssocID="{A310B863-CBC1-4B53-9848-19DD87E32FEA}" presName="rootComposite" presStyleCnt="0"/>
      <dgm:spPr/>
    </dgm:pt>
    <dgm:pt modelId="{8AC7996C-A384-462F-AD66-482B56B7DC76}" type="pres">
      <dgm:prSet presAssocID="{A310B863-CBC1-4B53-9848-19DD87E32FEA}" presName="rootText" presStyleLbl="node2" presStyleIdx="1" presStyleCnt="2" custScaleX="129731" custScaleY="96924">
        <dgm:presLayoutVars>
          <dgm:chPref val="3"/>
        </dgm:presLayoutVars>
      </dgm:prSet>
      <dgm:spPr/>
      <dgm:t>
        <a:bodyPr/>
        <a:lstStyle/>
        <a:p>
          <a:endParaRPr lang="ru-RU"/>
        </a:p>
      </dgm:t>
    </dgm:pt>
    <dgm:pt modelId="{D44B513D-E8CA-4B3A-A55D-111DCD10A277}" type="pres">
      <dgm:prSet presAssocID="{A310B863-CBC1-4B53-9848-19DD87E32FEA}" presName="rootConnector" presStyleLbl="node2" presStyleIdx="1" presStyleCnt="2"/>
      <dgm:spPr/>
      <dgm:t>
        <a:bodyPr/>
        <a:lstStyle/>
        <a:p>
          <a:endParaRPr lang="ru-RU"/>
        </a:p>
      </dgm:t>
    </dgm:pt>
    <dgm:pt modelId="{080C9C66-A417-4BDF-96B6-785DFE7FE61A}" type="pres">
      <dgm:prSet presAssocID="{A310B863-CBC1-4B53-9848-19DD87E32FEA}" presName="hierChild4" presStyleCnt="0"/>
      <dgm:spPr/>
    </dgm:pt>
    <dgm:pt modelId="{F17DEDC0-3733-42C6-AF5F-66BD5E89EACA}" type="pres">
      <dgm:prSet presAssocID="{A310B863-CBC1-4B53-9848-19DD87E32FEA}" presName="hierChild5" presStyleCnt="0"/>
      <dgm:spPr/>
    </dgm:pt>
    <dgm:pt modelId="{87CCD60B-211D-41AE-89DD-DF4CC8DEB45E}" type="pres">
      <dgm:prSet presAssocID="{AE9A4891-AD58-4EE5-8C02-A739220784E3}" presName="hierChild3" presStyleCnt="0"/>
      <dgm:spPr/>
    </dgm:pt>
  </dgm:ptLst>
  <dgm:cxnLst>
    <dgm:cxn modelId="{F3B06620-E04A-4E1C-8893-ACC9E825199B}" srcId="{AE9A4891-AD58-4EE5-8C02-A739220784E3}" destId="{17D14226-0927-4B7E-9220-D4C898508507}" srcOrd="0" destOrd="0" parTransId="{1399871A-BFBF-42FE-8E3B-83FAB42B43B4}" sibTransId="{AB655168-1C14-48C3-B6C9-F822F3732484}"/>
    <dgm:cxn modelId="{9660DA11-67FA-4F19-9DFE-A59003D3431D}" type="presOf" srcId="{1399871A-BFBF-42FE-8E3B-83FAB42B43B4}" destId="{6FC5A45D-FD4B-456A-85B5-19748B602C31}" srcOrd="0" destOrd="0" presId="urn:microsoft.com/office/officeart/2005/8/layout/orgChart1"/>
    <dgm:cxn modelId="{6070C2A3-2581-471C-B9F0-C8703A565007}" type="presOf" srcId="{A310B863-CBC1-4B53-9848-19DD87E32FEA}" destId="{D44B513D-E8CA-4B3A-A55D-111DCD10A277}" srcOrd="1" destOrd="0" presId="urn:microsoft.com/office/officeart/2005/8/layout/orgChart1"/>
    <dgm:cxn modelId="{80194502-A59A-4DB3-B3A9-43B49704D1D2}" type="presOf" srcId="{AF42A146-0B91-42D9-8474-A757510B21F6}" destId="{89E64E65-F8A6-40DF-B2E7-AAAC5B2B0082}" srcOrd="0" destOrd="0" presId="urn:microsoft.com/office/officeart/2005/8/layout/orgChart1"/>
    <dgm:cxn modelId="{D663E092-6943-42CD-8947-F5CF8DCB6FCD}" type="presOf" srcId="{288C7D52-1332-4244-8FBE-0F672366DB36}" destId="{9A82578D-48D0-4EFC-9E47-010A277F9376}" srcOrd="0" destOrd="0" presId="urn:microsoft.com/office/officeart/2005/8/layout/orgChart1"/>
    <dgm:cxn modelId="{EE960987-083E-4907-861A-D99AA084EC34}" type="presOf" srcId="{17D14226-0927-4B7E-9220-D4C898508507}" destId="{249A21DE-9E81-402F-96F0-44063A6EE695}" srcOrd="0" destOrd="0" presId="urn:microsoft.com/office/officeart/2005/8/layout/orgChart1"/>
    <dgm:cxn modelId="{3695AC45-E6F4-485F-AF4B-14462E78FDAA}" srcId="{AE9A4891-AD58-4EE5-8C02-A739220784E3}" destId="{A310B863-CBC1-4B53-9848-19DD87E32FEA}" srcOrd="1" destOrd="0" parTransId="{AF42A146-0B91-42D9-8474-A757510B21F6}" sibTransId="{45A49BDA-6103-4175-A6BB-787B6EBD4ECF}"/>
    <dgm:cxn modelId="{36BF3A18-EB8D-4188-B9CD-45BAAE27D6E5}" type="presOf" srcId="{17D14226-0927-4B7E-9220-D4C898508507}" destId="{650D026F-4FC9-40A3-9574-B704AEE6D8DA}" srcOrd="1" destOrd="0" presId="urn:microsoft.com/office/officeart/2005/8/layout/orgChart1"/>
    <dgm:cxn modelId="{243CFFF0-FE95-4693-9AF7-455C9F8340D9}" type="presOf" srcId="{AE9A4891-AD58-4EE5-8C02-A739220784E3}" destId="{9414BFE3-E0D5-42DD-9A8E-6FB635342667}" srcOrd="0" destOrd="0" presId="urn:microsoft.com/office/officeart/2005/8/layout/orgChart1"/>
    <dgm:cxn modelId="{45FCA2F4-FDC5-4905-A584-498AD6817AFB}" srcId="{288C7D52-1332-4244-8FBE-0F672366DB36}" destId="{AE9A4891-AD58-4EE5-8C02-A739220784E3}" srcOrd="0" destOrd="0" parTransId="{80E93B21-8E85-42CC-B61C-DDBF2B0F9CA4}" sibTransId="{FB2E517A-21E2-4F56-B859-013ECF8AA62A}"/>
    <dgm:cxn modelId="{A5E673E9-9BF4-4D54-AAA2-E7301BA4A925}" type="presOf" srcId="{A310B863-CBC1-4B53-9848-19DD87E32FEA}" destId="{8AC7996C-A384-462F-AD66-482B56B7DC76}" srcOrd="0" destOrd="0" presId="urn:microsoft.com/office/officeart/2005/8/layout/orgChart1"/>
    <dgm:cxn modelId="{98A6AF50-3FB4-4CCA-B983-D1FAD5CA0513}" type="presOf" srcId="{AE9A4891-AD58-4EE5-8C02-A739220784E3}" destId="{51C7152B-49E8-4A03-9D5C-8FF3CA269491}" srcOrd="1" destOrd="0" presId="urn:microsoft.com/office/officeart/2005/8/layout/orgChart1"/>
    <dgm:cxn modelId="{26DC459C-288E-4C9F-AD94-BC3350CD588D}" type="presParOf" srcId="{9A82578D-48D0-4EFC-9E47-010A277F9376}" destId="{E16B72F2-B414-44A6-B4C8-21D81F20BA8A}" srcOrd="0" destOrd="0" presId="urn:microsoft.com/office/officeart/2005/8/layout/orgChart1"/>
    <dgm:cxn modelId="{9F167480-4A0F-4886-A114-367C153F1115}" type="presParOf" srcId="{E16B72F2-B414-44A6-B4C8-21D81F20BA8A}" destId="{595AAC07-7F08-42DD-831A-A85E693AFB9A}" srcOrd="0" destOrd="0" presId="urn:microsoft.com/office/officeart/2005/8/layout/orgChart1"/>
    <dgm:cxn modelId="{03627D0A-FFF5-4A0D-85B6-D1B5F2CC08BE}" type="presParOf" srcId="{595AAC07-7F08-42DD-831A-A85E693AFB9A}" destId="{9414BFE3-E0D5-42DD-9A8E-6FB635342667}" srcOrd="0" destOrd="0" presId="urn:microsoft.com/office/officeart/2005/8/layout/orgChart1"/>
    <dgm:cxn modelId="{F86128F7-E334-475C-86C7-985B96BCE365}" type="presParOf" srcId="{595AAC07-7F08-42DD-831A-A85E693AFB9A}" destId="{51C7152B-49E8-4A03-9D5C-8FF3CA269491}" srcOrd="1" destOrd="0" presId="urn:microsoft.com/office/officeart/2005/8/layout/orgChart1"/>
    <dgm:cxn modelId="{B66F9C74-80EB-4C25-BDC2-B155F5675D19}" type="presParOf" srcId="{E16B72F2-B414-44A6-B4C8-21D81F20BA8A}" destId="{321BFA8D-EA8B-4A42-BA15-9F7A90681B63}" srcOrd="1" destOrd="0" presId="urn:microsoft.com/office/officeart/2005/8/layout/orgChart1"/>
    <dgm:cxn modelId="{8B3AE409-0398-4E62-AE88-30731C6ED7BD}" type="presParOf" srcId="{321BFA8D-EA8B-4A42-BA15-9F7A90681B63}" destId="{6FC5A45D-FD4B-456A-85B5-19748B602C31}" srcOrd="0" destOrd="0" presId="urn:microsoft.com/office/officeart/2005/8/layout/orgChart1"/>
    <dgm:cxn modelId="{80A21054-6931-4300-9A34-C3A5E9A52956}" type="presParOf" srcId="{321BFA8D-EA8B-4A42-BA15-9F7A90681B63}" destId="{568577DE-7F94-4DD6-B408-A0519085B9A3}" srcOrd="1" destOrd="0" presId="urn:microsoft.com/office/officeart/2005/8/layout/orgChart1"/>
    <dgm:cxn modelId="{37211D45-934D-4D92-AD8F-994096915E8D}" type="presParOf" srcId="{568577DE-7F94-4DD6-B408-A0519085B9A3}" destId="{F22B4C24-99D6-4709-AD93-CFE5E5320451}" srcOrd="0" destOrd="0" presId="urn:microsoft.com/office/officeart/2005/8/layout/orgChart1"/>
    <dgm:cxn modelId="{5F71E52B-AF9B-4507-B921-64048388F058}" type="presParOf" srcId="{F22B4C24-99D6-4709-AD93-CFE5E5320451}" destId="{249A21DE-9E81-402F-96F0-44063A6EE695}" srcOrd="0" destOrd="0" presId="urn:microsoft.com/office/officeart/2005/8/layout/orgChart1"/>
    <dgm:cxn modelId="{2677AA88-B0C3-460D-A7C4-761083D75E4F}" type="presParOf" srcId="{F22B4C24-99D6-4709-AD93-CFE5E5320451}" destId="{650D026F-4FC9-40A3-9574-B704AEE6D8DA}" srcOrd="1" destOrd="0" presId="urn:microsoft.com/office/officeart/2005/8/layout/orgChart1"/>
    <dgm:cxn modelId="{0969F69C-4D46-49AD-B782-32FD849BB8AB}" type="presParOf" srcId="{568577DE-7F94-4DD6-B408-A0519085B9A3}" destId="{6F256FBF-49CF-4C15-9044-32FC0D97D48C}" srcOrd="1" destOrd="0" presId="urn:microsoft.com/office/officeart/2005/8/layout/orgChart1"/>
    <dgm:cxn modelId="{7B214C51-8026-4BC8-9C1E-4B06D2CD2D16}" type="presParOf" srcId="{568577DE-7F94-4DD6-B408-A0519085B9A3}" destId="{43DCE31D-1AEB-4D1F-AEF0-5ABE205F3103}" srcOrd="2" destOrd="0" presId="urn:microsoft.com/office/officeart/2005/8/layout/orgChart1"/>
    <dgm:cxn modelId="{DBFF298F-AE82-4D62-A56D-2220A9F4ABCF}" type="presParOf" srcId="{321BFA8D-EA8B-4A42-BA15-9F7A90681B63}" destId="{89E64E65-F8A6-40DF-B2E7-AAAC5B2B0082}" srcOrd="2" destOrd="0" presId="urn:microsoft.com/office/officeart/2005/8/layout/orgChart1"/>
    <dgm:cxn modelId="{E52971B7-A53E-4AC8-842B-3BD7AC6DC653}" type="presParOf" srcId="{321BFA8D-EA8B-4A42-BA15-9F7A90681B63}" destId="{5737D478-EF32-4781-9DB0-FFB2A03A6A77}" srcOrd="3" destOrd="0" presId="urn:microsoft.com/office/officeart/2005/8/layout/orgChart1"/>
    <dgm:cxn modelId="{D87431A3-741B-4839-B6EB-F137DEEF25BD}" type="presParOf" srcId="{5737D478-EF32-4781-9DB0-FFB2A03A6A77}" destId="{BDB9188E-58A6-4CAD-B2F2-A16B713444E0}" srcOrd="0" destOrd="0" presId="urn:microsoft.com/office/officeart/2005/8/layout/orgChart1"/>
    <dgm:cxn modelId="{4FB3B416-5440-4DE7-A480-91316CEC6BEB}" type="presParOf" srcId="{BDB9188E-58A6-4CAD-B2F2-A16B713444E0}" destId="{8AC7996C-A384-462F-AD66-482B56B7DC76}" srcOrd="0" destOrd="0" presId="urn:microsoft.com/office/officeart/2005/8/layout/orgChart1"/>
    <dgm:cxn modelId="{672A2A39-C462-4AFA-BB95-88879B2DC50C}" type="presParOf" srcId="{BDB9188E-58A6-4CAD-B2F2-A16B713444E0}" destId="{D44B513D-E8CA-4B3A-A55D-111DCD10A277}" srcOrd="1" destOrd="0" presId="urn:microsoft.com/office/officeart/2005/8/layout/orgChart1"/>
    <dgm:cxn modelId="{87DE60E8-9E75-438A-83B6-FD9269D06D6E}" type="presParOf" srcId="{5737D478-EF32-4781-9DB0-FFB2A03A6A77}" destId="{080C9C66-A417-4BDF-96B6-785DFE7FE61A}" srcOrd="1" destOrd="0" presId="urn:microsoft.com/office/officeart/2005/8/layout/orgChart1"/>
    <dgm:cxn modelId="{865C7BC7-938C-42CC-BF10-F0BA258D5113}" type="presParOf" srcId="{5737D478-EF32-4781-9DB0-FFB2A03A6A77}" destId="{F17DEDC0-3733-42C6-AF5F-66BD5E89EACA}" srcOrd="2" destOrd="0" presId="urn:microsoft.com/office/officeart/2005/8/layout/orgChart1"/>
    <dgm:cxn modelId="{7E84BB65-CB62-4BF7-A850-794A7F62722E}" type="presParOf" srcId="{E16B72F2-B414-44A6-B4C8-21D81F20BA8A}" destId="{87CCD60B-211D-41AE-89DD-DF4CC8DEB45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8B662-7D5E-48C9-9790-BAD0FD1FFFDD}" type="doc">
      <dgm:prSet loTypeId="urn:microsoft.com/office/officeart/2008/layout/HorizontalMultiLevelHierarchy" loCatId="hierarchy" qsTypeId="urn:microsoft.com/office/officeart/2005/8/quickstyle/3d4" qsCatId="3D" csTypeId="urn:microsoft.com/office/officeart/2005/8/colors/accent1_2" csCatId="accent1" phldr="1"/>
      <dgm:spPr/>
      <dgm:t>
        <a:bodyPr/>
        <a:lstStyle/>
        <a:p>
          <a:endParaRPr lang="ru-RU"/>
        </a:p>
      </dgm:t>
    </dgm:pt>
    <dgm:pt modelId="{1CDAC893-BBA8-462D-9148-2AAF3C3BC2B5}">
      <dgm:prSet phldrT="[Текст]"/>
      <dgm:spPr>
        <a:solidFill>
          <a:srgbClr val="2D7A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dirty="0" smtClean="0"/>
            <a:t>Manifestations</a:t>
          </a:r>
          <a:endParaRPr lang="ru-RU" i="0" dirty="0"/>
        </a:p>
      </dgm:t>
    </dgm:pt>
    <dgm:pt modelId="{CDCF76C9-9191-4208-AB69-0DDC634DA74E}" type="parTrans" cxnId="{348C7A6B-C5A2-4B53-BBBB-AB883CFF1A89}">
      <dgm:prSet/>
      <dgm:spPr/>
      <dgm:t>
        <a:bodyPr/>
        <a:lstStyle/>
        <a:p>
          <a:endParaRPr lang="ru-RU"/>
        </a:p>
      </dgm:t>
    </dgm:pt>
    <dgm:pt modelId="{6E8C989D-0DE6-4436-B110-B7BE4EB8D283}" type="sibTrans" cxnId="{348C7A6B-C5A2-4B53-BBBB-AB883CFF1A89}">
      <dgm:prSet/>
      <dgm:spPr/>
      <dgm:t>
        <a:bodyPr/>
        <a:lstStyle/>
        <a:p>
          <a:endParaRPr lang="ru-RU"/>
        </a:p>
      </dgm:t>
    </dgm:pt>
    <dgm:pt modelId="{8CA1E04C-8D4A-490A-90B6-1CCE06CBB980}">
      <dgm:prSet phldrT="[Текст]" custT="1"/>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800" b="1" dirty="0" smtClean="0"/>
            <a:t>Insolubility</a:t>
          </a:r>
          <a:endParaRPr lang="ru-RU" sz="1800" b="1" dirty="0" smtClean="0"/>
        </a:p>
        <a:p>
          <a:pPr>
            <a:lnSpc>
              <a:spcPct val="100000"/>
            </a:lnSpc>
            <a:spcAft>
              <a:spcPts val="0"/>
            </a:spcAft>
          </a:pPr>
          <a:r>
            <a:rPr lang="en-US" sz="1600" dirty="0" smtClean="0"/>
            <a:t>insolubility of prescribed agents in solvent</a:t>
          </a:r>
          <a:endParaRPr lang="ru-RU" sz="1600" dirty="0"/>
        </a:p>
      </dgm:t>
    </dgm:pt>
    <dgm:pt modelId="{AB73E0DF-5EDF-43DA-91F6-EC591971EC9D}" type="parTrans" cxnId="{26EC7159-DD5A-497D-8574-0B9FECA8183E}">
      <dgm:prSet/>
      <dgm:spPr/>
      <dgm:t>
        <a:bodyPr/>
        <a:lstStyle/>
        <a:p>
          <a:endParaRPr lang="ru-RU"/>
        </a:p>
      </dgm:t>
    </dgm:pt>
    <dgm:pt modelId="{6FA2DE9E-B590-4F67-9B91-3DE26992566F}" type="sibTrans" cxnId="{26EC7159-DD5A-497D-8574-0B9FECA8183E}">
      <dgm:prSet/>
      <dgm:spPr/>
      <dgm:t>
        <a:bodyPr/>
        <a:lstStyle/>
        <a:p>
          <a:endParaRPr lang="ru-RU"/>
        </a:p>
      </dgm:t>
    </dgm:pt>
    <dgm:pt modelId="{E079C30B-465A-44B4-915F-F63CA73580A8}">
      <dgm:prSet phldrT="[Текст]" custT="1"/>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800" b="1" dirty="0" smtClean="0"/>
            <a:t>Immiscibility</a:t>
          </a:r>
          <a:endParaRPr lang="ru-RU" sz="1800" b="1" dirty="0" smtClean="0"/>
        </a:p>
        <a:p>
          <a:pPr>
            <a:lnSpc>
              <a:spcPct val="100000"/>
            </a:lnSpc>
            <a:spcAft>
              <a:spcPts val="0"/>
            </a:spcAft>
          </a:pPr>
          <a:r>
            <a:rPr lang="en-US" sz="1600" dirty="0" smtClean="0"/>
            <a:t>Immiscibility of two or more liquids</a:t>
          </a:r>
          <a:endParaRPr lang="ru-RU" sz="1600" dirty="0"/>
        </a:p>
      </dgm:t>
    </dgm:pt>
    <dgm:pt modelId="{897F6E01-6238-49EA-AC82-FA54BEC07D3D}" type="parTrans" cxnId="{06490AA9-B63F-42C5-8C97-1C2AAD6D47A0}">
      <dgm:prSet/>
      <dgm:spPr/>
      <dgm:t>
        <a:bodyPr/>
        <a:lstStyle/>
        <a:p>
          <a:endParaRPr lang="ru-RU"/>
        </a:p>
      </dgm:t>
    </dgm:pt>
    <dgm:pt modelId="{A6FEFCD7-81DA-4069-9FB8-2782586D8C08}" type="sibTrans" cxnId="{06490AA9-B63F-42C5-8C97-1C2AAD6D47A0}">
      <dgm:prSet/>
      <dgm:spPr/>
      <dgm:t>
        <a:bodyPr/>
        <a:lstStyle/>
        <a:p>
          <a:endParaRPr lang="ru-RU"/>
        </a:p>
      </dgm:t>
    </dgm:pt>
    <dgm:pt modelId="{6090FF44-5BD7-48F7-A19E-44F5314AF0F0}">
      <dgm:prSet phldrT="[Текст]" custT="1"/>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800" b="1" dirty="0" smtClean="0"/>
            <a:t>Precipitation</a:t>
          </a:r>
          <a:endParaRPr lang="ru-RU" sz="1800" b="1" dirty="0" smtClean="0"/>
        </a:p>
        <a:p>
          <a:pPr>
            <a:lnSpc>
              <a:spcPct val="100000"/>
            </a:lnSpc>
            <a:spcAft>
              <a:spcPts val="0"/>
            </a:spcAft>
          </a:pPr>
          <a:r>
            <a:rPr lang="en-US" sz="1600" dirty="0" smtClean="0"/>
            <a:t>It occurs due to solvent is insoluble when it is added to solution</a:t>
          </a:r>
          <a:endParaRPr lang="ru-RU" sz="1600" dirty="0"/>
        </a:p>
      </dgm:t>
    </dgm:pt>
    <dgm:pt modelId="{63CADC69-2CAC-4043-8C89-9E3516C8EF0F}" type="parTrans" cxnId="{EF65E4DF-437D-42D3-B7DC-DAF1E9201C13}">
      <dgm:prSet/>
      <dgm:spPr/>
      <dgm:t>
        <a:bodyPr/>
        <a:lstStyle/>
        <a:p>
          <a:endParaRPr lang="ru-RU"/>
        </a:p>
      </dgm:t>
    </dgm:pt>
    <dgm:pt modelId="{A62BDAF2-0BD0-4CB7-A397-7DEAA3E4A10A}" type="sibTrans" cxnId="{EF65E4DF-437D-42D3-B7DC-DAF1E9201C13}">
      <dgm:prSet/>
      <dgm:spPr/>
      <dgm:t>
        <a:bodyPr/>
        <a:lstStyle/>
        <a:p>
          <a:endParaRPr lang="ru-RU"/>
        </a:p>
      </dgm:t>
    </dgm:pt>
    <dgm:pt modelId="{61E4EADF-21C3-4A68-A085-0F2CFC541617}">
      <dgm:prSet phldrT="[Текст]" custT="1"/>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1800" b="1" dirty="0" smtClean="0"/>
            <a:t>Liquefaction</a:t>
          </a:r>
          <a:endParaRPr lang="ru-RU" sz="1800" b="1" dirty="0" smtClean="0"/>
        </a:p>
        <a:p>
          <a:pPr>
            <a:lnSpc>
              <a:spcPct val="100000"/>
            </a:lnSpc>
            <a:spcAft>
              <a:spcPts val="0"/>
            </a:spcAft>
          </a:pPr>
          <a:r>
            <a:rPr lang="en-US" sz="1600" dirty="0" smtClean="0"/>
            <a:t>Liquefaction of solids mixed in a dry  state (called </a:t>
          </a:r>
          <a:r>
            <a:rPr lang="en-US" sz="1600" dirty="0" err="1" smtClean="0"/>
            <a:t>eutexia</a:t>
          </a:r>
          <a:r>
            <a:rPr lang="en-US" sz="1600" dirty="0" smtClean="0"/>
            <a:t>)</a:t>
          </a:r>
          <a:endParaRPr lang="ru-RU" sz="1600" dirty="0"/>
        </a:p>
      </dgm:t>
    </dgm:pt>
    <dgm:pt modelId="{20A67F8A-EBC8-4D96-A935-88DD056CF403}" type="parTrans" cxnId="{B22ABC49-2373-469D-BC3F-EB1B65DF2267}">
      <dgm:prSet/>
      <dgm:spPr/>
      <dgm:t>
        <a:bodyPr/>
        <a:lstStyle/>
        <a:p>
          <a:endParaRPr lang="ru-RU"/>
        </a:p>
      </dgm:t>
    </dgm:pt>
    <dgm:pt modelId="{A6DFEE27-A1D2-4CC9-B779-316E6957EF23}" type="sibTrans" cxnId="{B22ABC49-2373-469D-BC3F-EB1B65DF2267}">
      <dgm:prSet/>
      <dgm:spPr/>
      <dgm:t>
        <a:bodyPr/>
        <a:lstStyle/>
        <a:p>
          <a:endParaRPr lang="ru-RU"/>
        </a:p>
      </dgm:t>
    </dgm:pt>
    <dgm:pt modelId="{0F47C6BC-1544-40D7-8661-CBCA0B4C900E}" type="pres">
      <dgm:prSet presAssocID="{A508B662-7D5E-48C9-9790-BAD0FD1FFFDD}" presName="Name0" presStyleCnt="0">
        <dgm:presLayoutVars>
          <dgm:chPref val="1"/>
          <dgm:dir/>
          <dgm:animOne val="branch"/>
          <dgm:animLvl val="lvl"/>
          <dgm:resizeHandles val="exact"/>
        </dgm:presLayoutVars>
      </dgm:prSet>
      <dgm:spPr/>
    </dgm:pt>
    <dgm:pt modelId="{199055CB-A08C-411E-B75E-A845A4B980EA}" type="pres">
      <dgm:prSet presAssocID="{1CDAC893-BBA8-462D-9148-2AAF3C3BC2B5}" presName="root1" presStyleCnt="0"/>
      <dgm:spPr/>
    </dgm:pt>
    <dgm:pt modelId="{D040A21C-DB51-4730-97A6-718C1F98BA46}" type="pres">
      <dgm:prSet presAssocID="{1CDAC893-BBA8-462D-9148-2AAF3C3BC2B5}" presName="LevelOneTextNode" presStyleLbl="node0" presStyleIdx="0" presStyleCnt="1">
        <dgm:presLayoutVars>
          <dgm:chPref val="3"/>
        </dgm:presLayoutVars>
      </dgm:prSet>
      <dgm:spPr/>
      <dgm:t>
        <a:bodyPr/>
        <a:lstStyle/>
        <a:p>
          <a:endParaRPr lang="ru-RU"/>
        </a:p>
      </dgm:t>
    </dgm:pt>
    <dgm:pt modelId="{EB81C167-5CF1-49E0-A1B2-00B643CE65D9}" type="pres">
      <dgm:prSet presAssocID="{1CDAC893-BBA8-462D-9148-2AAF3C3BC2B5}" presName="level2hierChild" presStyleCnt="0"/>
      <dgm:spPr/>
    </dgm:pt>
    <dgm:pt modelId="{DB663E7D-E087-4730-A412-19F51BC7274F}" type="pres">
      <dgm:prSet presAssocID="{AB73E0DF-5EDF-43DA-91F6-EC591971EC9D}" presName="conn2-1" presStyleLbl="parChTrans1D2" presStyleIdx="0" presStyleCnt="4"/>
      <dgm:spPr/>
    </dgm:pt>
    <dgm:pt modelId="{E9381782-786C-456C-BB3C-1FB865E3B7AF}" type="pres">
      <dgm:prSet presAssocID="{AB73E0DF-5EDF-43DA-91F6-EC591971EC9D}" presName="connTx" presStyleLbl="parChTrans1D2" presStyleIdx="0" presStyleCnt="4"/>
      <dgm:spPr/>
    </dgm:pt>
    <dgm:pt modelId="{D5AD1E70-90DD-462F-A6E8-3C929CFB9F2A}" type="pres">
      <dgm:prSet presAssocID="{8CA1E04C-8D4A-490A-90B6-1CCE06CBB980}" presName="root2" presStyleCnt="0"/>
      <dgm:spPr/>
    </dgm:pt>
    <dgm:pt modelId="{4AF1A51A-7548-45EC-BBFE-A6558F14CE09}" type="pres">
      <dgm:prSet presAssocID="{8CA1E04C-8D4A-490A-90B6-1CCE06CBB980}" presName="LevelTwoTextNode" presStyleLbl="node2" presStyleIdx="0" presStyleCnt="4" custScaleX="288321">
        <dgm:presLayoutVars>
          <dgm:chPref val="3"/>
        </dgm:presLayoutVars>
      </dgm:prSet>
      <dgm:spPr/>
      <dgm:t>
        <a:bodyPr/>
        <a:lstStyle/>
        <a:p>
          <a:endParaRPr lang="ru-RU"/>
        </a:p>
      </dgm:t>
    </dgm:pt>
    <dgm:pt modelId="{F710512F-1AA0-41AA-BB0E-13B2E41021E5}" type="pres">
      <dgm:prSet presAssocID="{8CA1E04C-8D4A-490A-90B6-1CCE06CBB980}" presName="level3hierChild" presStyleCnt="0"/>
      <dgm:spPr/>
    </dgm:pt>
    <dgm:pt modelId="{237E30C1-B160-4918-85EF-61FF4DE6C6C2}" type="pres">
      <dgm:prSet presAssocID="{897F6E01-6238-49EA-AC82-FA54BEC07D3D}" presName="conn2-1" presStyleLbl="parChTrans1D2" presStyleIdx="1" presStyleCnt="4"/>
      <dgm:spPr/>
    </dgm:pt>
    <dgm:pt modelId="{42120748-93DC-47CF-915E-3CC8BE10CB54}" type="pres">
      <dgm:prSet presAssocID="{897F6E01-6238-49EA-AC82-FA54BEC07D3D}" presName="connTx" presStyleLbl="parChTrans1D2" presStyleIdx="1" presStyleCnt="4"/>
      <dgm:spPr/>
    </dgm:pt>
    <dgm:pt modelId="{55C24D9B-BB0D-4340-85FF-74781FEF5777}" type="pres">
      <dgm:prSet presAssocID="{E079C30B-465A-44B4-915F-F63CA73580A8}" presName="root2" presStyleCnt="0"/>
      <dgm:spPr/>
    </dgm:pt>
    <dgm:pt modelId="{F014F97D-4372-457A-B9FA-F28E6AB6A4CC}" type="pres">
      <dgm:prSet presAssocID="{E079C30B-465A-44B4-915F-F63CA73580A8}" presName="LevelTwoTextNode" presStyleLbl="node2" presStyleIdx="1" presStyleCnt="4" custScaleX="288321">
        <dgm:presLayoutVars>
          <dgm:chPref val="3"/>
        </dgm:presLayoutVars>
      </dgm:prSet>
      <dgm:spPr/>
      <dgm:t>
        <a:bodyPr/>
        <a:lstStyle/>
        <a:p>
          <a:endParaRPr lang="ru-RU"/>
        </a:p>
      </dgm:t>
    </dgm:pt>
    <dgm:pt modelId="{C13F6805-95E6-4288-94F0-179BFFDC83DC}" type="pres">
      <dgm:prSet presAssocID="{E079C30B-465A-44B4-915F-F63CA73580A8}" presName="level3hierChild" presStyleCnt="0"/>
      <dgm:spPr/>
    </dgm:pt>
    <dgm:pt modelId="{4C49EF0B-8D2F-4DAB-9560-55CF9907FD6C}" type="pres">
      <dgm:prSet presAssocID="{63CADC69-2CAC-4043-8C89-9E3516C8EF0F}" presName="conn2-1" presStyleLbl="parChTrans1D2" presStyleIdx="2" presStyleCnt="4"/>
      <dgm:spPr/>
    </dgm:pt>
    <dgm:pt modelId="{8CBC1620-4E2A-4002-A1A9-CAC8A4F7F698}" type="pres">
      <dgm:prSet presAssocID="{63CADC69-2CAC-4043-8C89-9E3516C8EF0F}" presName="connTx" presStyleLbl="parChTrans1D2" presStyleIdx="2" presStyleCnt="4"/>
      <dgm:spPr/>
    </dgm:pt>
    <dgm:pt modelId="{36B8BF1F-8879-4482-81C7-8E989DBF5283}" type="pres">
      <dgm:prSet presAssocID="{6090FF44-5BD7-48F7-A19E-44F5314AF0F0}" presName="root2" presStyleCnt="0"/>
      <dgm:spPr/>
    </dgm:pt>
    <dgm:pt modelId="{D7AF74AD-87A4-4315-8B5B-834C9D8A647D}" type="pres">
      <dgm:prSet presAssocID="{6090FF44-5BD7-48F7-A19E-44F5314AF0F0}" presName="LevelTwoTextNode" presStyleLbl="node2" presStyleIdx="2" presStyleCnt="4" custScaleX="288321">
        <dgm:presLayoutVars>
          <dgm:chPref val="3"/>
        </dgm:presLayoutVars>
      </dgm:prSet>
      <dgm:spPr/>
      <dgm:t>
        <a:bodyPr/>
        <a:lstStyle/>
        <a:p>
          <a:endParaRPr lang="ru-RU"/>
        </a:p>
      </dgm:t>
    </dgm:pt>
    <dgm:pt modelId="{3F0D553D-E022-4EB5-815F-A8EEFB5D2DA2}" type="pres">
      <dgm:prSet presAssocID="{6090FF44-5BD7-48F7-A19E-44F5314AF0F0}" presName="level3hierChild" presStyleCnt="0"/>
      <dgm:spPr/>
    </dgm:pt>
    <dgm:pt modelId="{B31965B0-1F76-426C-B95D-755CD75C4B6A}" type="pres">
      <dgm:prSet presAssocID="{20A67F8A-EBC8-4D96-A935-88DD056CF403}" presName="conn2-1" presStyleLbl="parChTrans1D2" presStyleIdx="3" presStyleCnt="4"/>
      <dgm:spPr/>
    </dgm:pt>
    <dgm:pt modelId="{CD4BBB67-D2B7-4A79-B1E4-025BD39E9159}" type="pres">
      <dgm:prSet presAssocID="{20A67F8A-EBC8-4D96-A935-88DD056CF403}" presName="connTx" presStyleLbl="parChTrans1D2" presStyleIdx="3" presStyleCnt="4"/>
      <dgm:spPr/>
    </dgm:pt>
    <dgm:pt modelId="{69B9AD87-5980-4F75-8D07-1C7BD11A4164}" type="pres">
      <dgm:prSet presAssocID="{61E4EADF-21C3-4A68-A085-0F2CFC541617}" presName="root2" presStyleCnt="0"/>
      <dgm:spPr/>
    </dgm:pt>
    <dgm:pt modelId="{95E8F2B8-47C6-4D99-84C8-E010D9B9D6A4}" type="pres">
      <dgm:prSet presAssocID="{61E4EADF-21C3-4A68-A085-0F2CFC541617}" presName="LevelTwoTextNode" presStyleLbl="node2" presStyleIdx="3" presStyleCnt="4" custScaleX="288321">
        <dgm:presLayoutVars>
          <dgm:chPref val="3"/>
        </dgm:presLayoutVars>
      </dgm:prSet>
      <dgm:spPr/>
      <dgm:t>
        <a:bodyPr/>
        <a:lstStyle/>
        <a:p>
          <a:endParaRPr lang="ru-RU"/>
        </a:p>
      </dgm:t>
    </dgm:pt>
    <dgm:pt modelId="{81D2916F-7DA3-4910-A0CA-2BBB463F9C7D}" type="pres">
      <dgm:prSet presAssocID="{61E4EADF-21C3-4A68-A085-0F2CFC541617}" presName="level3hierChild" presStyleCnt="0"/>
      <dgm:spPr/>
    </dgm:pt>
  </dgm:ptLst>
  <dgm:cxnLst>
    <dgm:cxn modelId="{099F3306-F4E3-4BFE-A7CB-7F1D5809E10C}" type="presOf" srcId="{E079C30B-465A-44B4-915F-F63CA73580A8}" destId="{F014F97D-4372-457A-B9FA-F28E6AB6A4CC}" srcOrd="0" destOrd="0" presId="urn:microsoft.com/office/officeart/2008/layout/HorizontalMultiLevelHierarchy"/>
    <dgm:cxn modelId="{B22ABC49-2373-469D-BC3F-EB1B65DF2267}" srcId="{1CDAC893-BBA8-462D-9148-2AAF3C3BC2B5}" destId="{61E4EADF-21C3-4A68-A085-0F2CFC541617}" srcOrd="3" destOrd="0" parTransId="{20A67F8A-EBC8-4D96-A935-88DD056CF403}" sibTransId="{A6DFEE27-A1D2-4CC9-B779-316E6957EF23}"/>
    <dgm:cxn modelId="{C1550275-BC00-424A-8FF6-48E1DF931C05}" type="presOf" srcId="{A508B662-7D5E-48C9-9790-BAD0FD1FFFDD}" destId="{0F47C6BC-1544-40D7-8661-CBCA0B4C900E}" srcOrd="0" destOrd="0" presId="urn:microsoft.com/office/officeart/2008/layout/HorizontalMultiLevelHierarchy"/>
    <dgm:cxn modelId="{B36C74DB-BC67-40A2-B283-4E9BDE75A07D}" type="presOf" srcId="{20A67F8A-EBC8-4D96-A935-88DD056CF403}" destId="{CD4BBB67-D2B7-4A79-B1E4-025BD39E9159}" srcOrd="1" destOrd="0" presId="urn:microsoft.com/office/officeart/2008/layout/HorizontalMultiLevelHierarchy"/>
    <dgm:cxn modelId="{04039CA4-7849-4CEF-B2FC-8B84A3CCC08D}" type="presOf" srcId="{63CADC69-2CAC-4043-8C89-9E3516C8EF0F}" destId="{4C49EF0B-8D2F-4DAB-9560-55CF9907FD6C}" srcOrd="0" destOrd="0" presId="urn:microsoft.com/office/officeart/2008/layout/HorizontalMultiLevelHierarchy"/>
    <dgm:cxn modelId="{4C4772E2-0E33-43FF-B8DB-B203D2689CE8}" type="presOf" srcId="{8CA1E04C-8D4A-490A-90B6-1CCE06CBB980}" destId="{4AF1A51A-7548-45EC-BBFE-A6558F14CE09}" srcOrd="0" destOrd="0" presId="urn:microsoft.com/office/officeart/2008/layout/HorizontalMultiLevelHierarchy"/>
    <dgm:cxn modelId="{7D960231-90FB-4A86-9475-F92E5B2E6C36}" type="presOf" srcId="{AB73E0DF-5EDF-43DA-91F6-EC591971EC9D}" destId="{E9381782-786C-456C-BB3C-1FB865E3B7AF}" srcOrd="1" destOrd="0" presId="urn:microsoft.com/office/officeart/2008/layout/HorizontalMultiLevelHierarchy"/>
    <dgm:cxn modelId="{06490AA9-B63F-42C5-8C97-1C2AAD6D47A0}" srcId="{1CDAC893-BBA8-462D-9148-2AAF3C3BC2B5}" destId="{E079C30B-465A-44B4-915F-F63CA73580A8}" srcOrd="1" destOrd="0" parTransId="{897F6E01-6238-49EA-AC82-FA54BEC07D3D}" sibTransId="{A6FEFCD7-81DA-4069-9FB8-2782586D8C08}"/>
    <dgm:cxn modelId="{438A45DA-4D3E-4614-BDA1-709273D43D57}" type="presOf" srcId="{AB73E0DF-5EDF-43DA-91F6-EC591971EC9D}" destId="{DB663E7D-E087-4730-A412-19F51BC7274F}" srcOrd="0" destOrd="0" presId="urn:microsoft.com/office/officeart/2008/layout/HorizontalMultiLevelHierarchy"/>
    <dgm:cxn modelId="{AC85C622-D1AF-4306-A5E1-8AEBC560B7AE}" type="presOf" srcId="{61E4EADF-21C3-4A68-A085-0F2CFC541617}" destId="{95E8F2B8-47C6-4D99-84C8-E010D9B9D6A4}" srcOrd="0" destOrd="0" presId="urn:microsoft.com/office/officeart/2008/layout/HorizontalMultiLevelHierarchy"/>
    <dgm:cxn modelId="{2639A5A3-D4D0-4EC8-A0F9-3B2A99890F43}" type="presOf" srcId="{897F6E01-6238-49EA-AC82-FA54BEC07D3D}" destId="{237E30C1-B160-4918-85EF-61FF4DE6C6C2}" srcOrd="0" destOrd="0" presId="urn:microsoft.com/office/officeart/2008/layout/HorizontalMultiLevelHierarchy"/>
    <dgm:cxn modelId="{26EC7159-DD5A-497D-8574-0B9FECA8183E}" srcId="{1CDAC893-BBA8-462D-9148-2AAF3C3BC2B5}" destId="{8CA1E04C-8D4A-490A-90B6-1CCE06CBB980}" srcOrd="0" destOrd="0" parTransId="{AB73E0DF-5EDF-43DA-91F6-EC591971EC9D}" sibTransId="{6FA2DE9E-B590-4F67-9B91-3DE26992566F}"/>
    <dgm:cxn modelId="{EF65E4DF-437D-42D3-B7DC-DAF1E9201C13}" srcId="{1CDAC893-BBA8-462D-9148-2AAF3C3BC2B5}" destId="{6090FF44-5BD7-48F7-A19E-44F5314AF0F0}" srcOrd="2" destOrd="0" parTransId="{63CADC69-2CAC-4043-8C89-9E3516C8EF0F}" sibTransId="{A62BDAF2-0BD0-4CB7-A397-7DEAA3E4A10A}"/>
    <dgm:cxn modelId="{517922CD-8CA0-430B-B2DB-C3A36B1B53A5}" type="presOf" srcId="{20A67F8A-EBC8-4D96-A935-88DD056CF403}" destId="{B31965B0-1F76-426C-B95D-755CD75C4B6A}" srcOrd="0" destOrd="0" presId="urn:microsoft.com/office/officeart/2008/layout/HorizontalMultiLevelHierarchy"/>
    <dgm:cxn modelId="{348C7A6B-C5A2-4B53-BBBB-AB883CFF1A89}" srcId="{A508B662-7D5E-48C9-9790-BAD0FD1FFFDD}" destId="{1CDAC893-BBA8-462D-9148-2AAF3C3BC2B5}" srcOrd="0" destOrd="0" parTransId="{CDCF76C9-9191-4208-AB69-0DDC634DA74E}" sibTransId="{6E8C989D-0DE6-4436-B110-B7BE4EB8D283}"/>
    <dgm:cxn modelId="{4922A847-DA4B-49C6-B77D-2B4CE5271720}" type="presOf" srcId="{6090FF44-5BD7-48F7-A19E-44F5314AF0F0}" destId="{D7AF74AD-87A4-4315-8B5B-834C9D8A647D}" srcOrd="0" destOrd="0" presId="urn:microsoft.com/office/officeart/2008/layout/HorizontalMultiLevelHierarchy"/>
    <dgm:cxn modelId="{6DA68C8C-F9B0-4516-99AF-B7B3706D9BBF}" type="presOf" srcId="{897F6E01-6238-49EA-AC82-FA54BEC07D3D}" destId="{42120748-93DC-47CF-915E-3CC8BE10CB54}" srcOrd="1" destOrd="0" presId="urn:microsoft.com/office/officeart/2008/layout/HorizontalMultiLevelHierarchy"/>
    <dgm:cxn modelId="{7B47114E-F87B-40A2-9A81-D5743A1E3EE4}" type="presOf" srcId="{63CADC69-2CAC-4043-8C89-9E3516C8EF0F}" destId="{8CBC1620-4E2A-4002-A1A9-CAC8A4F7F698}" srcOrd="1" destOrd="0" presId="urn:microsoft.com/office/officeart/2008/layout/HorizontalMultiLevelHierarchy"/>
    <dgm:cxn modelId="{5564ADB3-EC61-49B2-8226-9515892F3094}" type="presOf" srcId="{1CDAC893-BBA8-462D-9148-2AAF3C3BC2B5}" destId="{D040A21C-DB51-4730-97A6-718C1F98BA46}" srcOrd="0" destOrd="0" presId="urn:microsoft.com/office/officeart/2008/layout/HorizontalMultiLevelHierarchy"/>
    <dgm:cxn modelId="{8B453B56-E550-40EE-AFBA-DC17D095B720}" type="presParOf" srcId="{0F47C6BC-1544-40D7-8661-CBCA0B4C900E}" destId="{199055CB-A08C-411E-B75E-A845A4B980EA}" srcOrd="0" destOrd="0" presId="urn:microsoft.com/office/officeart/2008/layout/HorizontalMultiLevelHierarchy"/>
    <dgm:cxn modelId="{8887E03D-9CB1-47DD-8E62-808BCA059982}" type="presParOf" srcId="{199055CB-A08C-411E-B75E-A845A4B980EA}" destId="{D040A21C-DB51-4730-97A6-718C1F98BA46}" srcOrd="0" destOrd="0" presId="urn:microsoft.com/office/officeart/2008/layout/HorizontalMultiLevelHierarchy"/>
    <dgm:cxn modelId="{B0576F45-9AAF-477E-AA1D-3C661631603D}" type="presParOf" srcId="{199055CB-A08C-411E-B75E-A845A4B980EA}" destId="{EB81C167-5CF1-49E0-A1B2-00B643CE65D9}" srcOrd="1" destOrd="0" presId="urn:microsoft.com/office/officeart/2008/layout/HorizontalMultiLevelHierarchy"/>
    <dgm:cxn modelId="{B41206E3-5B93-4AF4-96ED-6E571395BB03}" type="presParOf" srcId="{EB81C167-5CF1-49E0-A1B2-00B643CE65D9}" destId="{DB663E7D-E087-4730-A412-19F51BC7274F}" srcOrd="0" destOrd="0" presId="urn:microsoft.com/office/officeart/2008/layout/HorizontalMultiLevelHierarchy"/>
    <dgm:cxn modelId="{86CB8DAF-E2E5-4C3E-B392-0CC8D0A57C87}" type="presParOf" srcId="{DB663E7D-E087-4730-A412-19F51BC7274F}" destId="{E9381782-786C-456C-BB3C-1FB865E3B7AF}" srcOrd="0" destOrd="0" presId="urn:microsoft.com/office/officeart/2008/layout/HorizontalMultiLevelHierarchy"/>
    <dgm:cxn modelId="{6E1216D1-2843-4EED-A3F0-6BBC40317C84}" type="presParOf" srcId="{EB81C167-5CF1-49E0-A1B2-00B643CE65D9}" destId="{D5AD1E70-90DD-462F-A6E8-3C929CFB9F2A}" srcOrd="1" destOrd="0" presId="urn:microsoft.com/office/officeart/2008/layout/HorizontalMultiLevelHierarchy"/>
    <dgm:cxn modelId="{38EE5C5C-CEA3-445C-8AE4-365D2617EBEE}" type="presParOf" srcId="{D5AD1E70-90DD-462F-A6E8-3C929CFB9F2A}" destId="{4AF1A51A-7548-45EC-BBFE-A6558F14CE09}" srcOrd="0" destOrd="0" presId="urn:microsoft.com/office/officeart/2008/layout/HorizontalMultiLevelHierarchy"/>
    <dgm:cxn modelId="{AFC74461-909E-4B69-8CD2-78DC38AD3E3F}" type="presParOf" srcId="{D5AD1E70-90DD-462F-A6E8-3C929CFB9F2A}" destId="{F710512F-1AA0-41AA-BB0E-13B2E41021E5}" srcOrd="1" destOrd="0" presId="urn:microsoft.com/office/officeart/2008/layout/HorizontalMultiLevelHierarchy"/>
    <dgm:cxn modelId="{BF9A149F-C1F5-4919-A35C-583D46C1EF3F}" type="presParOf" srcId="{EB81C167-5CF1-49E0-A1B2-00B643CE65D9}" destId="{237E30C1-B160-4918-85EF-61FF4DE6C6C2}" srcOrd="2" destOrd="0" presId="urn:microsoft.com/office/officeart/2008/layout/HorizontalMultiLevelHierarchy"/>
    <dgm:cxn modelId="{339578C8-7830-4F18-9DB1-D3D4E1D633BB}" type="presParOf" srcId="{237E30C1-B160-4918-85EF-61FF4DE6C6C2}" destId="{42120748-93DC-47CF-915E-3CC8BE10CB54}" srcOrd="0" destOrd="0" presId="urn:microsoft.com/office/officeart/2008/layout/HorizontalMultiLevelHierarchy"/>
    <dgm:cxn modelId="{7666C80C-4974-46ED-9273-F88ED07C624D}" type="presParOf" srcId="{EB81C167-5CF1-49E0-A1B2-00B643CE65D9}" destId="{55C24D9B-BB0D-4340-85FF-74781FEF5777}" srcOrd="3" destOrd="0" presId="urn:microsoft.com/office/officeart/2008/layout/HorizontalMultiLevelHierarchy"/>
    <dgm:cxn modelId="{1FDADF7D-7DBD-497B-8AD1-5684352BB210}" type="presParOf" srcId="{55C24D9B-BB0D-4340-85FF-74781FEF5777}" destId="{F014F97D-4372-457A-B9FA-F28E6AB6A4CC}" srcOrd="0" destOrd="0" presId="urn:microsoft.com/office/officeart/2008/layout/HorizontalMultiLevelHierarchy"/>
    <dgm:cxn modelId="{E3B1FB29-6983-40FE-A37D-3B634BE324DD}" type="presParOf" srcId="{55C24D9B-BB0D-4340-85FF-74781FEF5777}" destId="{C13F6805-95E6-4288-94F0-179BFFDC83DC}" srcOrd="1" destOrd="0" presId="urn:microsoft.com/office/officeart/2008/layout/HorizontalMultiLevelHierarchy"/>
    <dgm:cxn modelId="{15331661-CFE9-4D28-9A18-794AA90F053D}" type="presParOf" srcId="{EB81C167-5CF1-49E0-A1B2-00B643CE65D9}" destId="{4C49EF0B-8D2F-4DAB-9560-55CF9907FD6C}" srcOrd="4" destOrd="0" presId="urn:microsoft.com/office/officeart/2008/layout/HorizontalMultiLevelHierarchy"/>
    <dgm:cxn modelId="{471B7530-1C0F-4605-856A-9B786F4DF5FF}" type="presParOf" srcId="{4C49EF0B-8D2F-4DAB-9560-55CF9907FD6C}" destId="{8CBC1620-4E2A-4002-A1A9-CAC8A4F7F698}" srcOrd="0" destOrd="0" presId="urn:microsoft.com/office/officeart/2008/layout/HorizontalMultiLevelHierarchy"/>
    <dgm:cxn modelId="{221B3DD6-D11D-4A50-A8E0-2D4B0E801C1B}" type="presParOf" srcId="{EB81C167-5CF1-49E0-A1B2-00B643CE65D9}" destId="{36B8BF1F-8879-4482-81C7-8E989DBF5283}" srcOrd="5" destOrd="0" presId="urn:microsoft.com/office/officeart/2008/layout/HorizontalMultiLevelHierarchy"/>
    <dgm:cxn modelId="{826A085A-9198-421F-B29F-F4711521C401}" type="presParOf" srcId="{36B8BF1F-8879-4482-81C7-8E989DBF5283}" destId="{D7AF74AD-87A4-4315-8B5B-834C9D8A647D}" srcOrd="0" destOrd="0" presId="urn:microsoft.com/office/officeart/2008/layout/HorizontalMultiLevelHierarchy"/>
    <dgm:cxn modelId="{E2C72C3D-64E5-4EFB-B2A0-F4A9C9F5E6CF}" type="presParOf" srcId="{36B8BF1F-8879-4482-81C7-8E989DBF5283}" destId="{3F0D553D-E022-4EB5-815F-A8EEFB5D2DA2}" srcOrd="1" destOrd="0" presId="urn:microsoft.com/office/officeart/2008/layout/HorizontalMultiLevelHierarchy"/>
    <dgm:cxn modelId="{51C4E690-D229-4D3A-896F-7BC2E7DB50E7}" type="presParOf" srcId="{EB81C167-5CF1-49E0-A1B2-00B643CE65D9}" destId="{B31965B0-1F76-426C-B95D-755CD75C4B6A}" srcOrd="6" destOrd="0" presId="urn:microsoft.com/office/officeart/2008/layout/HorizontalMultiLevelHierarchy"/>
    <dgm:cxn modelId="{6EFAFA47-83B4-4D9A-8439-ADC668A6DB02}" type="presParOf" srcId="{B31965B0-1F76-426C-B95D-755CD75C4B6A}" destId="{CD4BBB67-D2B7-4A79-B1E4-025BD39E9159}" srcOrd="0" destOrd="0" presId="urn:microsoft.com/office/officeart/2008/layout/HorizontalMultiLevelHierarchy"/>
    <dgm:cxn modelId="{B70B093D-9EC5-4DBA-8D7B-0F98D2E0B307}" type="presParOf" srcId="{EB81C167-5CF1-49E0-A1B2-00B643CE65D9}" destId="{69B9AD87-5980-4F75-8D07-1C7BD11A4164}" srcOrd="7" destOrd="0" presId="urn:microsoft.com/office/officeart/2008/layout/HorizontalMultiLevelHierarchy"/>
    <dgm:cxn modelId="{FCEB2704-9256-423D-8D20-F8481FA852EA}" type="presParOf" srcId="{69B9AD87-5980-4F75-8D07-1C7BD11A4164}" destId="{95E8F2B8-47C6-4D99-84C8-E010D9B9D6A4}" srcOrd="0" destOrd="0" presId="urn:microsoft.com/office/officeart/2008/layout/HorizontalMultiLevelHierarchy"/>
    <dgm:cxn modelId="{2C3049AC-B584-4BC0-BA52-DC1B15F49D58}" type="presParOf" srcId="{69B9AD87-5980-4F75-8D07-1C7BD11A4164}" destId="{81D2916F-7DA3-4910-A0CA-2BBB463F9C7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C9C461-7D72-44C1-B030-0E0B2D859BFB}"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ru-RU"/>
        </a:p>
      </dgm:t>
    </dgm:pt>
    <dgm:pt modelId="{7781FA30-572A-4D88-B96F-0026C6BAFAB9}">
      <dgm:prSet phldrT="[Текст]" custT="1"/>
      <dgm:spPr>
        <a:solidFill>
          <a:srgbClr val="2D7A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sz="2800" dirty="0" smtClean="0"/>
            <a:t>It happens through the following methods</a:t>
          </a:r>
          <a:endParaRPr lang="ru-RU" sz="2800" dirty="0"/>
        </a:p>
      </dgm:t>
    </dgm:pt>
    <dgm:pt modelId="{E97E1830-07F7-4B42-BB89-B68BCBD55740}" type="parTrans" cxnId="{2B47A8A2-9B06-4FCC-AF1D-ECF486DB9DCB}">
      <dgm:prSet/>
      <dgm:spPr/>
      <dgm:t>
        <a:bodyPr/>
        <a:lstStyle/>
        <a:p>
          <a:endParaRPr lang="ru-RU"/>
        </a:p>
      </dgm:t>
    </dgm:pt>
    <dgm:pt modelId="{934988D0-0E8C-4AFD-8392-813A8687F345}" type="sibTrans" cxnId="{2B47A8A2-9B06-4FCC-AF1D-ECF486DB9DCB}">
      <dgm:prSet/>
      <dgm:spPr/>
      <dgm:t>
        <a:bodyPr/>
        <a:lstStyle/>
        <a:p>
          <a:endParaRPr lang="ru-RU"/>
        </a:p>
      </dgm:t>
    </dgm:pt>
    <dgm:pt modelId="{C7F4E158-4C5A-48A3-A80C-79819031D9D3}">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en-US" b="1" dirty="0" smtClean="0"/>
            <a:t>Formation of liquid mixture</a:t>
          </a:r>
        </a:p>
        <a:p>
          <a:pPr algn="ctr">
            <a:lnSpc>
              <a:spcPct val="100000"/>
            </a:lnSpc>
            <a:spcAft>
              <a:spcPts val="0"/>
            </a:spcAft>
          </a:pPr>
          <a:r>
            <a:rPr lang="en-US" b="1" dirty="0" smtClean="0"/>
            <a:t> </a:t>
          </a:r>
          <a:r>
            <a:rPr lang="en-US" b="0" i="0" dirty="0" smtClean="0"/>
            <a:t>W</a:t>
          </a:r>
          <a:r>
            <a:rPr lang="en-US" dirty="0" smtClean="0"/>
            <a:t>hen the solid substance is soluble in another solid substance which lead to decrease of its melting point and conversion to a liquid in certain ratios. </a:t>
          </a:r>
          <a:endParaRPr lang="ru-RU" dirty="0"/>
        </a:p>
      </dgm:t>
    </dgm:pt>
    <dgm:pt modelId="{03A1C66E-4FEC-4D51-91B8-7EAA3E188E69}" type="parTrans" cxnId="{7D74F73B-78A4-48AF-8EF8-683330CCFAB2}">
      <dgm:prSet/>
      <dgm:spPr/>
      <dgm:t>
        <a:bodyPr/>
        <a:lstStyle/>
        <a:p>
          <a:endParaRPr lang="ru-RU"/>
        </a:p>
      </dgm:t>
    </dgm:pt>
    <dgm:pt modelId="{5C685C10-B247-49C8-9381-DA3A231A7A98}" type="sibTrans" cxnId="{7D74F73B-78A4-48AF-8EF8-683330CCFAB2}">
      <dgm:prSet/>
      <dgm:spPr/>
      <dgm:t>
        <a:bodyPr/>
        <a:lstStyle/>
        <a:p>
          <a:endParaRPr lang="ru-RU"/>
        </a:p>
      </dgm:t>
    </dgm:pt>
    <dgm:pt modelId="{7FB7ADB9-2EE3-43B2-85B8-6B5020406821}">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n-US" b="1" dirty="0" smtClean="0"/>
            <a:t>Exit of crystalline water </a:t>
          </a:r>
        </a:p>
        <a:p>
          <a:pPr>
            <a:lnSpc>
              <a:spcPct val="100000"/>
            </a:lnSpc>
            <a:spcAft>
              <a:spcPts val="0"/>
            </a:spcAft>
          </a:pPr>
          <a:r>
            <a:rPr lang="en-US" dirty="0" smtClean="0"/>
            <a:t>By mixing hydrated crystals and dry crystals, crystalline water diffuse to dry crystals.</a:t>
          </a:r>
          <a:endParaRPr lang="ru-RU" dirty="0"/>
        </a:p>
      </dgm:t>
    </dgm:pt>
    <dgm:pt modelId="{29334BEF-7FDC-41F9-9860-2C9B63683328}" type="parTrans" cxnId="{E2E8B5DC-C0E0-4284-B6D4-6C847B89DB7C}">
      <dgm:prSet/>
      <dgm:spPr/>
      <dgm:t>
        <a:bodyPr/>
        <a:lstStyle/>
        <a:p>
          <a:endParaRPr lang="ru-RU"/>
        </a:p>
      </dgm:t>
    </dgm:pt>
    <dgm:pt modelId="{945FCDA9-81F4-45FB-A39A-EAD8669B4360}" type="sibTrans" cxnId="{E2E8B5DC-C0E0-4284-B6D4-6C847B89DB7C}">
      <dgm:prSet/>
      <dgm:spPr/>
      <dgm:t>
        <a:bodyPr/>
        <a:lstStyle/>
        <a:p>
          <a:endParaRPr lang="ru-RU"/>
        </a:p>
      </dgm:t>
    </dgm:pt>
    <dgm:pt modelId="{82EC8BC1-F19A-4377-9CE3-E0C257A914B4}" type="pres">
      <dgm:prSet presAssocID="{59C9C461-7D72-44C1-B030-0E0B2D859BFB}" presName="hierChild1" presStyleCnt="0">
        <dgm:presLayoutVars>
          <dgm:orgChart val="1"/>
          <dgm:chPref val="1"/>
          <dgm:dir/>
          <dgm:animOne val="branch"/>
          <dgm:animLvl val="lvl"/>
          <dgm:resizeHandles/>
        </dgm:presLayoutVars>
      </dgm:prSet>
      <dgm:spPr/>
    </dgm:pt>
    <dgm:pt modelId="{464175E8-0694-4D6D-933C-3CC0BA6416B0}" type="pres">
      <dgm:prSet presAssocID="{7781FA30-572A-4D88-B96F-0026C6BAFAB9}" presName="hierRoot1" presStyleCnt="0">
        <dgm:presLayoutVars>
          <dgm:hierBranch val="init"/>
        </dgm:presLayoutVars>
      </dgm:prSet>
      <dgm:spPr/>
    </dgm:pt>
    <dgm:pt modelId="{2A532377-132B-4569-9799-AA866B5D6111}" type="pres">
      <dgm:prSet presAssocID="{7781FA30-572A-4D88-B96F-0026C6BAFAB9}" presName="rootComposite1" presStyleCnt="0"/>
      <dgm:spPr/>
    </dgm:pt>
    <dgm:pt modelId="{42162ED3-3031-4074-A1F3-6AD00E36D419}" type="pres">
      <dgm:prSet presAssocID="{7781FA30-572A-4D88-B96F-0026C6BAFAB9}" presName="rootText1" presStyleLbl="node0" presStyleIdx="0" presStyleCnt="1" custScaleX="152883">
        <dgm:presLayoutVars>
          <dgm:chPref val="3"/>
        </dgm:presLayoutVars>
      </dgm:prSet>
      <dgm:spPr/>
      <dgm:t>
        <a:bodyPr/>
        <a:lstStyle/>
        <a:p>
          <a:endParaRPr lang="ru-RU"/>
        </a:p>
      </dgm:t>
    </dgm:pt>
    <dgm:pt modelId="{579FDAC0-C0A9-4981-8433-1FF83AAC25A7}" type="pres">
      <dgm:prSet presAssocID="{7781FA30-572A-4D88-B96F-0026C6BAFAB9}" presName="rootConnector1" presStyleLbl="node1" presStyleIdx="0" presStyleCnt="0"/>
      <dgm:spPr/>
    </dgm:pt>
    <dgm:pt modelId="{96BAA074-2F75-4683-85E6-334940F88EF2}" type="pres">
      <dgm:prSet presAssocID="{7781FA30-572A-4D88-B96F-0026C6BAFAB9}" presName="hierChild2" presStyleCnt="0"/>
      <dgm:spPr/>
    </dgm:pt>
    <dgm:pt modelId="{E7BC05A9-F9AC-4705-A303-F95CDF8C69B3}" type="pres">
      <dgm:prSet presAssocID="{03A1C66E-4FEC-4D51-91B8-7EAA3E188E69}" presName="Name37" presStyleLbl="parChTrans1D2" presStyleIdx="0" presStyleCnt="2"/>
      <dgm:spPr/>
    </dgm:pt>
    <dgm:pt modelId="{06FC07A9-25D5-4B62-8FD3-549FE26766C5}" type="pres">
      <dgm:prSet presAssocID="{C7F4E158-4C5A-48A3-A80C-79819031D9D3}" presName="hierRoot2" presStyleCnt="0">
        <dgm:presLayoutVars>
          <dgm:hierBranch val="init"/>
        </dgm:presLayoutVars>
      </dgm:prSet>
      <dgm:spPr/>
    </dgm:pt>
    <dgm:pt modelId="{85B1AF00-1D0B-4B99-9455-771EEC7A73BA}" type="pres">
      <dgm:prSet presAssocID="{C7F4E158-4C5A-48A3-A80C-79819031D9D3}" presName="rootComposite" presStyleCnt="0"/>
      <dgm:spPr/>
    </dgm:pt>
    <dgm:pt modelId="{E43B0CDE-A48E-4C19-A6F2-844CEB13700D}" type="pres">
      <dgm:prSet presAssocID="{C7F4E158-4C5A-48A3-A80C-79819031D9D3}" presName="rootText" presStyleLbl="node2" presStyleIdx="0" presStyleCnt="2" custScaleX="141403">
        <dgm:presLayoutVars>
          <dgm:chPref val="3"/>
        </dgm:presLayoutVars>
      </dgm:prSet>
      <dgm:spPr/>
      <dgm:t>
        <a:bodyPr/>
        <a:lstStyle/>
        <a:p>
          <a:endParaRPr lang="ru-RU"/>
        </a:p>
      </dgm:t>
    </dgm:pt>
    <dgm:pt modelId="{CB5A7B15-7B7A-4317-8DCE-5D401ED1EB9C}" type="pres">
      <dgm:prSet presAssocID="{C7F4E158-4C5A-48A3-A80C-79819031D9D3}" presName="rootConnector" presStyleLbl="node2" presStyleIdx="0" presStyleCnt="2"/>
      <dgm:spPr/>
    </dgm:pt>
    <dgm:pt modelId="{3E25DF19-DB18-45B6-8EDE-A377BDCE5433}" type="pres">
      <dgm:prSet presAssocID="{C7F4E158-4C5A-48A3-A80C-79819031D9D3}" presName="hierChild4" presStyleCnt="0"/>
      <dgm:spPr/>
    </dgm:pt>
    <dgm:pt modelId="{C982D8C5-10DE-4DF7-93FF-69E0B56D939A}" type="pres">
      <dgm:prSet presAssocID="{C7F4E158-4C5A-48A3-A80C-79819031D9D3}" presName="hierChild5" presStyleCnt="0"/>
      <dgm:spPr/>
    </dgm:pt>
    <dgm:pt modelId="{18EE87F9-16E1-47F6-8748-16F95D9B70D3}" type="pres">
      <dgm:prSet presAssocID="{29334BEF-7FDC-41F9-9860-2C9B63683328}" presName="Name37" presStyleLbl="parChTrans1D2" presStyleIdx="1" presStyleCnt="2"/>
      <dgm:spPr/>
    </dgm:pt>
    <dgm:pt modelId="{1FE4CA2A-1FFA-4852-8467-7DA4E4ABE19C}" type="pres">
      <dgm:prSet presAssocID="{7FB7ADB9-2EE3-43B2-85B8-6B5020406821}" presName="hierRoot2" presStyleCnt="0">
        <dgm:presLayoutVars>
          <dgm:hierBranch val="init"/>
        </dgm:presLayoutVars>
      </dgm:prSet>
      <dgm:spPr/>
    </dgm:pt>
    <dgm:pt modelId="{BF8DC016-116E-463D-A88E-5264073A9274}" type="pres">
      <dgm:prSet presAssocID="{7FB7ADB9-2EE3-43B2-85B8-6B5020406821}" presName="rootComposite" presStyleCnt="0"/>
      <dgm:spPr/>
    </dgm:pt>
    <dgm:pt modelId="{7441B5AB-CD5C-448F-B266-482237D728C4}" type="pres">
      <dgm:prSet presAssocID="{7FB7ADB9-2EE3-43B2-85B8-6B5020406821}" presName="rootText" presStyleLbl="node2" presStyleIdx="1" presStyleCnt="2" custScaleX="143019">
        <dgm:presLayoutVars>
          <dgm:chPref val="3"/>
        </dgm:presLayoutVars>
      </dgm:prSet>
      <dgm:spPr/>
      <dgm:t>
        <a:bodyPr/>
        <a:lstStyle/>
        <a:p>
          <a:endParaRPr lang="ru-RU"/>
        </a:p>
      </dgm:t>
    </dgm:pt>
    <dgm:pt modelId="{EA98064A-1A8D-476C-B1CE-36871694867E}" type="pres">
      <dgm:prSet presAssocID="{7FB7ADB9-2EE3-43B2-85B8-6B5020406821}" presName="rootConnector" presStyleLbl="node2" presStyleIdx="1" presStyleCnt="2"/>
      <dgm:spPr/>
    </dgm:pt>
    <dgm:pt modelId="{E3F5F0C4-34AD-42F5-B4D2-313798FABF69}" type="pres">
      <dgm:prSet presAssocID="{7FB7ADB9-2EE3-43B2-85B8-6B5020406821}" presName="hierChild4" presStyleCnt="0"/>
      <dgm:spPr/>
    </dgm:pt>
    <dgm:pt modelId="{E8E516E8-F10A-4866-8F52-C9924DD9FCC8}" type="pres">
      <dgm:prSet presAssocID="{7FB7ADB9-2EE3-43B2-85B8-6B5020406821}" presName="hierChild5" presStyleCnt="0"/>
      <dgm:spPr/>
    </dgm:pt>
    <dgm:pt modelId="{B1260E0B-7F6F-4967-8721-3C853C78C018}" type="pres">
      <dgm:prSet presAssocID="{7781FA30-572A-4D88-B96F-0026C6BAFAB9}" presName="hierChild3" presStyleCnt="0"/>
      <dgm:spPr/>
    </dgm:pt>
  </dgm:ptLst>
  <dgm:cxnLst>
    <dgm:cxn modelId="{B5C0D35D-4DF2-45B4-87F8-364C602F8355}" type="presOf" srcId="{7781FA30-572A-4D88-B96F-0026C6BAFAB9}" destId="{579FDAC0-C0A9-4981-8433-1FF83AAC25A7}" srcOrd="1" destOrd="0" presId="urn:microsoft.com/office/officeart/2005/8/layout/orgChart1"/>
    <dgm:cxn modelId="{967C3D1B-4DF6-4440-916C-B9974D16D53F}" type="presOf" srcId="{C7F4E158-4C5A-48A3-A80C-79819031D9D3}" destId="{CB5A7B15-7B7A-4317-8DCE-5D401ED1EB9C}" srcOrd="1" destOrd="0" presId="urn:microsoft.com/office/officeart/2005/8/layout/orgChart1"/>
    <dgm:cxn modelId="{E2E8B5DC-C0E0-4284-B6D4-6C847B89DB7C}" srcId="{7781FA30-572A-4D88-B96F-0026C6BAFAB9}" destId="{7FB7ADB9-2EE3-43B2-85B8-6B5020406821}" srcOrd="1" destOrd="0" parTransId="{29334BEF-7FDC-41F9-9860-2C9B63683328}" sibTransId="{945FCDA9-81F4-45FB-A39A-EAD8669B4360}"/>
    <dgm:cxn modelId="{2B47A8A2-9B06-4FCC-AF1D-ECF486DB9DCB}" srcId="{59C9C461-7D72-44C1-B030-0E0B2D859BFB}" destId="{7781FA30-572A-4D88-B96F-0026C6BAFAB9}" srcOrd="0" destOrd="0" parTransId="{E97E1830-07F7-4B42-BB89-B68BCBD55740}" sibTransId="{934988D0-0E8C-4AFD-8392-813A8687F345}"/>
    <dgm:cxn modelId="{8ADF5E9F-EB90-4902-8A4E-AF295BDDDB93}" type="presOf" srcId="{59C9C461-7D72-44C1-B030-0E0B2D859BFB}" destId="{82EC8BC1-F19A-4377-9CE3-E0C257A914B4}" srcOrd="0" destOrd="0" presId="urn:microsoft.com/office/officeart/2005/8/layout/orgChart1"/>
    <dgm:cxn modelId="{7D74F73B-78A4-48AF-8EF8-683330CCFAB2}" srcId="{7781FA30-572A-4D88-B96F-0026C6BAFAB9}" destId="{C7F4E158-4C5A-48A3-A80C-79819031D9D3}" srcOrd="0" destOrd="0" parTransId="{03A1C66E-4FEC-4D51-91B8-7EAA3E188E69}" sibTransId="{5C685C10-B247-49C8-9381-DA3A231A7A98}"/>
    <dgm:cxn modelId="{C55DFA0D-2331-439F-86D4-7951C1D043E8}" type="presOf" srcId="{C7F4E158-4C5A-48A3-A80C-79819031D9D3}" destId="{E43B0CDE-A48E-4C19-A6F2-844CEB13700D}" srcOrd="0" destOrd="0" presId="urn:microsoft.com/office/officeart/2005/8/layout/orgChart1"/>
    <dgm:cxn modelId="{5EDA955A-3598-49DF-95BF-879D697C48C7}" type="presOf" srcId="{29334BEF-7FDC-41F9-9860-2C9B63683328}" destId="{18EE87F9-16E1-47F6-8748-16F95D9B70D3}" srcOrd="0" destOrd="0" presId="urn:microsoft.com/office/officeart/2005/8/layout/orgChart1"/>
    <dgm:cxn modelId="{27FC1A25-E4B9-460F-ABD8-33C4CE3F722F}" type="presOf" srcId="{7FB7ADB9-2EE3-43B2-85B8-6B5020406821}" destId="{EA98064A-1A8D-476C-B1CE-36871694867E}" srcOrd="1" destOrd="0" presId="urn:microsoft.com/office/officeart/2005/8/layout/orgChart1"/>
    <dgm:cxn modelId="{3131A7FB-AD1C-4F9D-B4FA-4EC15DFA6292}" type="presOf" srcId="{7781FA30-572A-4D88-B96F-0026C6BAFAB9}" destId="{42162ED3-3031-4074-A1F3-6AD00E36D419}" srcOrd="0" destOrd="0" presId="urn:microsoft.com/office/officeart/2005/8/layout/orgChart1"/>
    <dgm:cxn modelId="{AF405881-E386-4B26-A0BF-265C486D8C05}" type="presOf" srcId="{03A1C66E-4FEC-4D51-91B8-7EAA3E188E69}" destId="{E7BC05A9-F9AC-4705-A303-F95CDF8C69B3}" srcOrd="0" destOrd="0" presId="urn:microsoft.com/office/officeart/2005/8/layout/orgChart1"/>
    <dgm:cxn modelId="{A4A78C51-48EE-4F20-B1D3-7BB0CCC94553}" type="presOf" srcId="{7FB7ADB9-2EE3-43B2-85B8-6B5020406821}" destId="{7441B5AB-CD5C-448F-B266-482237D728C4}" srcOrd="0" destOrd="0" presId="urn:microsoft.com/office/officeart/2005/8/layout/orgChart1"/>
    <dgm:cxn modelId="{6BE5364C-7146-4144-994D-871F98F635C8}" type="presParOf" srcId="{82EC8BC1-F19A-4377-9CE3-E0C257A914B4}" destId="{464175E8-0694-4D6D-933C-3CC0BA6416B0}" srcOrd="0" destOrd="0" presId="urn:microsoft.com/office/officeart/2005/8/layout/orgChart1"/>
    <dgm:cxn modelId="{37324404-5878-4E99-85CD-913D490B6D47}" type="presParOf" srcId="{464175E8-0694-4D6D-933C-3CC0BA6416B0}" destId="{2A532377-132B-4569-9799-AA866B5D6111}" srcOrd="0" destOrd="0" presId="urn:microsoft.com/office/officeart/2005/8/layout/orgChart1"/>
    <dgm:cxn modelId="{04AAB168-1935-49B9-8C88-75D35796BDDA}" type="presParOf" srcId="{2A532377-132B-4569-9799-AA866B5D6111}" destId="{42162ED3-3031-4074-A1F3-6AD00E36D419}" srcOrd="0" destOrd="0" presId="urn:microsoft.com/office/officeart/2005/8/layout/orgChart1"/>
    <dgm:cxn modelId="{C6EF68A2-897A-4D7C-B1F6-0443AB73CACC}" type="presParOf" srcId="{2A532377-132B-4569-9799-AA866B5D6111}" destId="{579FDAC0-C0A9-4981-8433-1FF83AAC25A7}" srcOrd="1" destOrd="0" presId="urn:microsoft.com/office/officeart/2005/8/layout/orgChart1"/>
    <dgm:cxn modelId="{2B7188B0-B8AA-4B04-BBF0-78419C332039}" type="presParOf" srcId="{464175E8-0694-4D6D-933C-3CC0BA6416B0}" destId="{96BAA074-2F75-4683-85E6-334940F88EF2}" srcOrd="1" destOrd="0" presId="urn:microsoft.com/office/officeart/2005/8/layout/orgChart1"/>
    <dgm:cxn modelId="{DF889CD3-F6DB-48E9-B020-E685307138F7}" type="presParOf" srcId="{96BAA074-2F75-4683-85E6-334940F88EF2}" destId="{E7BC05A9-F9AC-4705-A303-F95CDF8C69B3}" srcOrd="0" destOrd="0" presId="urn:microsoft.com/office/officeart/2005/8/layout/orgChart1"/>
    <dgm:cxn modelId="{BB38A9D8-8A75-4379-AD5C-2821B12F91B5}" type="presParOf" srcId="{96BAA074-2F75-4683-85E6-334940F88EF2}" destId="{06FC07A9-25D5-4B62-8FD3-549FE26766C5}" srcOrd="1" destOrd="0" presId="urn:microsoft.com/office/officeart/2005/8/layout/orgChart1"/>
    <dgm:cxn modelId="{909A03BC-DF52-4405-84C1-B7DA3D40C4EA}" type="presParOf" srcId="{06FC07A9-25D5-4B62-8FD3-549FE26766C5}" destId="{85B1AF00-1D0B-4B99-9455-771EEC7A73BA}" srcOrd="0" destOrd="0" presId="urn:microsoft.com/office/officeart/2005/8/layout/orgChart1"/>
    <dgm:cxn modelId="{4B39B203-F42C-4CF3-A240-B1FA8B10D54F}" type="presParOf" srcId="{85B1AF00-1D0B-4B99-9455-771EEC7A73BA}" destId="{E43B0CDE-A48E-4C19-A6F2-844CEB13700D}" srcOrd="0" destOrd="0" presId="urn:microsoft.com/office/officeart/2005/8/layout/orgChart1"/>
    <dgm:cxn modelId="{11168EC2-BA95-4225-8CD9-2890780669E6}" type="presParOf" srcId="{85B1AF00-1D0B-4B99-9455-771EEC7A73BA}" destId="{CB5A7B15-7B7A-4317-8DCE-5D401ED1EB9C}" srcOrd="1" destOrd="0" presId="urn:microsoft.com/office/officeart/2005/8/layout/orgChart1"/>
    <dgm:cxn modelId="{284BFBBA-8D7D-4B35-80D0-32F0CF5F0FF5}" type="presParOf" srcId="{06FC07A9-25D5-4B62-8FD3-549FE26766C5}" destId="{3E25DF19-DB18-45B6-8EDE-A377BDCE5433}" srcOrd="1" destOrd="0" presId="urn:microsoft.com/office/officeart/2005/8/layout/orgChart1"/>
    <dgm:cxn modelId="{4167CAD4-916F-4358-82A2-86FE27E4A0EB}" type="presParOf" srcId="{06FC07A9-25D5-4B62-8FD3-549FE26766C5}" destId="{C982D8C5-10DE-4DF7-93FF-69E0B56D939A}" srcOrd="2" destOrd="0" presId="urn:microsoft.com/office/officeart/2005/8/layout/orgChart1"/>
    <dgm:cxn modelId="{10DCA102-6654-4698-AAB3-38EDFC0919E0}" type="presParOf" srcId="{96BAA074-2F75-4683-85E6-334940F88EF2}" destId="{18EE87F9-16E1-47F6-8748-16F95D9B70D3}" srcOrd="2" destOrd="0" presId="urn:microsoft.com/office/officeart/2005/8/layout/orgChart1"/>
    <dgm:cxn modelId="{0B57BD18-D5F3-4D1D-A1A8-4B41A7DB5506}" type="presParOf" srcId="{96BAA074-2F75-4683-85E6-334940F88EF2}" destId="{1FE4CA2A-1FFA-4852-8467-7DA4E4ABE19C}" srcOrd="3" destOrd="0" presId="urn:microsoft.com/office/officeart/2005/8/layout/orgChart1"/>
    <dgm:cxn modelId="{A32CCFE6-99F5-4113-B45E-ABF727588F4D}" type="presParOf" srcId="{1FE4CA2A-1FFA-4852-8467-7DA4E4ABE19C}" destId="{BF8DC016-116E-463D-A88E-5264073A9274}" srcOrd="0" destOrd="0" presId="urn:microsoft.com/office/officeart/2005/8/layout/orgChart1"/>
    <dgm:cxn modelId="{DC617C76-D31B-41A3-AA88-E601385DA558}" type="presParOf" srcId="{BF8DC016-116E-463D-A88E-5264073A9274}" destId="{7441B5AB-CD5C-448F-B266-482237D728C4}" srcOrd="0" destOrd="0" presId="urn:microsoft.com/office/officeart/2005/8/layout/orgChart1"/>
    <dgm:cxn modelId="{42C48E46-DEC7-4376-8765-423A2656E61F}" type="presParOf" srcId="{BF8DC016-116E-463D-A88E-5264073A9274}" destId="{EA98064A-1A8D-476C-B1CE-36871694867E}" srcOrd="1" destOrd="0" presId="urn:microsoft.com/office/officeart/2005/8/layout/orgChart1"/>
    <dgm:cxn modelId="{62789B27-A5AB-4338-9DE4-181D8C105B9F}" type="presParOf" srcId="{1FE4CA2A-1FFA-4852-8467-7DA4E4ABE19C}" destId="{E3F5F0C4-34AD-42F5-B4D2-313798FABF69}" srcOrd="1" destOrd="0" presId="urn:microsoft.com/office/officeart/2005/8/layout/orgChart1"/>
    <dgm:cxn modelId="{03E17CB5-2267-4B61-9B8E-69F27BBA52C8}" type="presParOf" srcId="{1FE4CA2A-1FFA-4852-8467-7DA4E4ABE19C}" destId="{E8E516E8-F10A-4866-8F52-C9924DD9FCC8}" srcOrd="2" destOrd="0" presId="urn:microsoft.com/office/officeart/2005/8/layout/orgChart1"/>
    <dgm:cxn modelId="{B23D0D83-02A7-4F29-B999-38CBDBDDEB90}" type="presParOf" srcId="{464175E8-0694-4D6D-933C-3CC0BA6416B0}" destId="{B1260E0B-7F6F-4967-8721-3C853C78C0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6779F0-7639-49E8-9492-265AE71413B9}"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D8839877-BAF6-445F-8F98-23B3E328B9E0}">
      <dgm:prSet phldrT="[Текст]"/>
      <dgm:spPr>
        <a:solidFill>
          <a:srgbClr val="548DCC"/>
        </a:solidFill>
      </dgm:spPr>
      <dgm:t>
        <a:bodyPr/>
        <a:lstStyle/>
        <a:p>
          <a:r>
            <a:rPr lang="en-US" b="1" i="0" u="sng" dirty="0" smtClean="0">
              <a:effectLst>
                <a:outerShdw blurRad="38100" dist="38100" dir="2700000" algn="tl">
                  <a:srgbClr val="000000">
                    <a:alpha val="43137"/>
                  </a:srgbClr>
                </a:outerShdw>
              </a:effectLst>
            </a:rPr>
            <a:t>Oxidation</a:t>
          </a:r>
          <a:r>
            <a:rPr lang="en-US" dirty="0" smtClean="0"/>
            <a:t> is defined as loss of electrons or gain of oxygen </a:t>
          </a:r>
          <a:endParaRPr lang="ru-RU" dirty="0"/>
        </a:p>
      </dgm:t>
    </dgm:pt>
    <dgm:pt modelId="{8E48397D-4FD8-44E8-8A3A-AF8952CC9A4D}" type="parTrans" cxnId="{72EAF3E8-FB78-4EB5-8B86-700AF9CCE78B}">
      <dgm:prSet/>
      <dgm:spPr/>
      <dgm:t>
        <a:bodyPr/>
        <a:lstStyle/>
        <a:p>
          <a:endParaRPr lang="ru-RU"/>
        </a:p>
      </dgm:t>
    </dgm:pt>
    <dgm:pt modelId="{7C28ABA6-6353-47B3-B342-A1F4BA3DC80F}" type="sibTrans" cxnId="{72EAF3E8-FB78-4EB5-8B86-700AF9CCE78B}">
      <dgm:prSet/>
      <dgm:spPr/>
      <dgm:t>
        <a:bodyPr/>
        <a:lstStyle/>
        <a:p>
          <a:endParaRPr lang="ru-RU"/>
        </a:p>
      </dgm:t>
    </dgm:pt>
    <dgm:pt modelId="{9939996E-93C6-47A5-9113-95A3B208CC18}">
      <dgm:prSet phldrT="[Текст]"/>
      <dgm:spPr>
        <a:solidFill>
          <a:srgbClr val="548DCC"/>
        </a:solidFill>
      </dgm:spPr>
      <dgm:t>
        <a:bodyPr/>
        <a:lstStyle/>
        <a:p>
          <a:r>
            <a:rPr lang="en-US" b="1" i="0" u="sng" dirty="0" smtClean="0">
              <a:effectLst>
                <a:outerShdw blurRad="38100" dist="38100" dir="2700000" algn="tl">
                  <a:srgbClr val="000000">
                    <a:alpha val="43137"/>
                  </a:srgbClr>
                </a:outerShdw>
              </a:effectLst>
            </a:rPr>
            <a:t>Auto-oxidation</a:t>
          </a:r>
          <a:r>
            <a:rPr lang="en-US" dirty="0" smtClean="0">
              <a:effectLst>
                <a:outerShdw blurRad="38100" dist="38100" dir="2700000" algn="tl">
                  <a:srgbClr val="000000">
                    <a:alpha val="43137"/>
                  </a:srgbClr>
                </a:outerShdw>
              </a:effectLst>
            </a:rPr>
            <a:t> </a:t>
          </a:r>
          <a:r>
            <a:rPr lang="en-US" dirty="0" smtClean="0"/>
            <a:t>is a reaction with oxygen of air which occur spontaneously without other factors </a:t>
          </a:r>
          <a:endParaRPr lang="ru-RU" dirty="0"/>
        </a:p>
      </dgm:t>
    </dgm:pt>
    <dgm:pt modelId="{8B51F0EA-6D52-4841-BDCA-15CB2DBB195D}" type="parTrans" cxnId="{AE07692D-6239-4D55-B7B7-BFEB8FD5FE9E}">
      <dgm:prSet/>
      <dgm:spPr/>
      <dgm:t>
        <a:bodyPr/>
        <a:lstStyle/>
        <a:p>
          <a:endParaRPr lang="ru-RU"/>
        </a:p>
      </dgm:t>
    </dgm:pt>
    <dgm:pt modelId="{BBF531D0-5FDA-4966-9F8C-E33C2E1CB204}" type="sibTrans" cxnId="{AE07692D-6239-4D55-B7B7-BFEB8FD5FE9E}">
      <dgm:prSet/>
      <dgm:spPr/>
      <dgm:t>
        <a:bodyPr/>
        <a:lstStyle/>
        <a:p>
          <a:endParaRPr lang="ru-RU"/>
        </a:p>
      </dgm:t>
    </dgm:pt>
    <dgm:pt modelId="{782B7FEE-8E7C-4874-A278-E36A87848548}">
      <dgm:prSet phldrT="[Текст]"/>
      <dgm:spPr>
        <a:solidFill>
          <a:srgbClr val="548DCC"/>
        </a:solidFill>
      </dgm:spPr>
      <dgm:t>
        <a:bodyPr/>
        <a:lstStyle/>
        <a:p>
          <a:r>
            <a:rPr lang="en-US" b="1" i="0" u="sng" dirty="0" smtClean="0">
              <a:effectLst>
                <a:outerShdw blurRad="38100" dist="38100" dir="2700000" algn="tl">
                  <a:srgbClr val="000000">
                    <a:alpha val="43137"/>
                  </a:srgbClr>
                </a:outerShdw>
              </a:effectLst>
            </a:rPr>
            <a:t>Pre-oxidants</a:t>
          </a:r>
          <a:r>
            <a:rPr lang="en-US" dirty="0" smtClean="0"/>
            <a:t> are substances catalyze oxidation process i.e. metals, some impurities </a:t>
          </a:r>
          <a:endParaRPr lang="ru-RU" dirty="0"/>
        </a:p>
      </dgm:t>
    </dgm:pt>
    <dgm:pt modelId="{AFFE30FF-338B-4839-A4DB-36AF0C9E6969}" type="parTrans" cxnId="{C5EE61C5-241C-470C-A388-7487B349C35A}">
      <dgm:prSet/>
      <dgm:spPr/>
      <dgm:t>
        <a:bodyPr/>
        <a:lstStyle/>
        <a:p>
          <a:endParaRPr lang="ru-RU"/>
        </a:p>
      </dgm:t>
    </dgm:pt>
    <dgm:pt modelId="{0D170A55-CC5C-4E97-BE65-A4514FE0D86E}" type="sibTrans" cxnId="{C5EE61C5-241C-470C-A388-7487B349C35A}">
      <dgm:prSet/>
      <dgm:spPr/>
      <dgm:t>
        <a:bodyPr/>
        <a:lstStyle/>
        <a:p>
          <a:endParaRPr lang="ru-RU"/>
        </a:p>
      </dgm:t>
    </dgm:pt>
    <dgm:pt modelId="{062BF229-FDF8-4643-A6EA-BC4032BB8BB7}" type="pres">
      <dgm:prSet presAssocID="{D96779F0-7639-49E8-9492-265AE71413B9}" presName="diagram" presStyleCnt="0">
        <dgm:presLayoutVars>
          <dgm:dir/>
          <dgm:resizeHandles val="exact"/>
        </dgm:presLayoutVars>
      </dgm:prSet>
      <dgm:spPr/>
    </dgm:pt>
    <dgm:pt modelId="{666AAE94-ED8A-45E8-9D2F-8F9FC0909A35}" type="pres">
      <dgm:prSet presAssocID="{D8839877-BAF6-445F-8F98-23B3E328B9E0}" presName="node" presStyleLbl="node1" presStyleIdx="0" presStyleCnt="3">
        <dgm:presLayoutVars>
          <dgm:bulletEnabled val="1"/>
        </dgm:presLayoutVars>
      </dgm:prSet>
      <dgm:spPr/>
      <dgm:t>
        <a:bodyPr/>
        <a:lstStyle/>
        <a:p>
          <a:endParaRPr lang="ru-RU"/>
        </a:p>
      </dgm:t>
    </dgm:pt>
    <dgm:pt modelId="{276F36A4-0801-48CD-8BAF-B7D6D8051B23}" type="pres">
      <dgm:prSet presAssocID="{7C28ABA6-6353-47B3-B342-A1F4BA3DC80F}" presName="sibTrans" presStyleCnt="0"/>
      <dgm:spPr/>
    </dgm:pt>
    <dgm:pt modelId="{2D03E2F9-5765-42E0-A798-AC8CE8BBB1AD}" type="pres">
      <dgm:prSet presAssocID="{9939996E-93C6-47A5-9113-95A3B208CC18}" presName="node" presStyleLbl="node1" presStyleIdx="1" presStyleCnt="3">
        <dgm:presLayoutVars>
          <dgm:bulletEnabled val="1"/>
        </dgm:presLayoutVars>
      </dgm:prSet>
      <dgm:spPr/>
      <dgm:t>
        <a:bodyPr/>
        <a:lstStyle/>
        <a:p>
          <a:endParaRPr lang="ru-RU"/>
        </a:p>
      </dgm:t>
    </dgm:pt>
    <dgm:pt modelId="{F4D5A4E7-F9D8-4ACA-859E-A3614941706B}" type="pres">
      <dgm:prSet presAssocID="{BBF531D0-5FDA-4966-9F8C-E33C2E1CB204}" presName="sibTrans" presStyleCnt="0"/>
      <dgm:spPr/>
    </dgm:pt>
    <dgm:pt modelId="{6BD84731-DF9C-41BC-9119-F3E5C377CAB2}" type="pres">
      <dgm:prSet presAssocID="{782B7FEE-8E7C-4874-A278-E36A87848548}" presName="node" presStyleLbl="node1" presStyleIdx="2" presStyleCnt="3">
        <dgm:presLayoutVars>
          <dgm:bulletEnabled val="1"/>
        </dgm:presLayoutVars>
      </dgm:prSet>
      <dgm:spPr/>
      <dgm:t>
        <a:bodyPr/>
        <a:lstStyle/>
        <a:p>
          <a:endParaRPr lang="ru-RU"/>
        </a:p>
      </dgm:t>
    </dgm:pt>
  </dgm:ptLst>
  <dgm:cxnLst>
    <dgm:cxn modelId="{F47DF3C8-5C7E-4EA8-AD3A-7E114B079631}" type="presOf" srcId="{D8839877-BAF6-445F-8F98-23B3E328B9E0}" destId="{666AAE94-ED8A-45E8-9D2F-8F9FC0909A35}" srcOrd="0" destOrd="0" presId="urn:microsoft.com/office/officeart/2005/8/layout/default"/>
    <dgm:cxn modelId="{8E4B03E7-E8D9-4168-8867-F8D44AFA8B61}" type="presOf" srcId="{D96779F0-7639-49E8-9492-265AE71413B9}" destId="{062BF229-FDF8-4643-A6EA-BC4032BB8BB7}" srcOrd="0" destOrd="0" presId="urn:microsoft.com/office/officeart/2005/8/layout/default"/>
    <dgm:cxn modelId="{C5EE61C5-241C-470C-A388-7487B349C35A}" srcId="{D96779F0-7639-49E8-9492-265AE71413B9}" destId="{782B7FEE-8E7C-4874-A278-E36A87848548}" srcOrd="2" destOrd="0" parTransId="{AFFE30FF-338B-4839-A4DB-36AF0C9E6969}" sibTransId="{0D170A55-CC5C-4E97-BE65-A4514FE0D86E}"/>
    <dgm:cxn modelId="{5459DA40-7C1F-4218-A9A7-427836FE94FF}" type="presOf" srcId="{782B7FEE-8E7C-4874-A278-E36A87848548}" destId="{6BD84731-DF9C-41BC-9119-F3E5C377CAB2}" srcOrd="0" destOrd="0" presId="urn:microsoft.com/office/officeart/2005/8/layout/default"/>
    <dgm:cxn modelId="{72EAF3E8-FB78-4EB5-8B86-700AF9CCE78B}" srcId="{D96779F0-7639-49E8-9492-265AE71413B9}" destId="{D8839877-BAF6-445F-8F98-23B3E328B9E0}" srcOrd="0" destOrd="0" parTransId="{8E48397D-4FD8-44E8-8A3A-AF8952CC9A4D}" sibTransId="{7C28ABA6-6353-47B3-B342-A1F4BA3DC80F}"/>
    <dgm:cxn modelId="{F20E77E8-AF54-419C-A572-4A28B0DE3D74}" type="presOf" srcId="{9939996E-93C6-47A5-9113-95A3B208CC18}" destId="{2D03E2F9-5765-42E0-A798-AC8CE8BBB1AD}" srcOrd="0" destOrd="0" presId="urn:microsoft.com/office/officeart/2005/8/layout/default"/>
    <dgm:cxn modelId="{AE07692D-6239-4D55-B7B7-BFEB8FD5FE9E}" srcId="{D96779F0-7639-49E8-9492-265AE71413B9}" destId="{9939996E-93C6-47A5-9113-95A3B208CC18}" srcOrd="1" destOrd="0" parTransId="{8B51F0EA-6D52-4841-BDCA-15CB2DBB195D}" sibTransId="{BBF531D0-5FDA-4966-9F8C-E33C2E1CB204}"/>
    <dgm:cxn modelId="{6C17A7BF-B0CA-4FE0-8FE0-E41CC5C8AADC}" type="presParOf" srcId="{062BF229-FDF8-4643-A6EA-BC4032BB8BB7}" destId="{666AAE94-ED8A-45E8-9D2F-8F9FC0909A35}" srcOrd="0" destOrd="0" presId="urn:microsoft.com/office/officeart/2005/8/layout/default"/>
    <dgm:cxn modelId="{4825723C-ABE8-435C-BD45-049FABB28F8B}" type="presParOf" srcId="{062BF229-FDF8-4643-A6EA-BC4032BB8BB7}" destId="{276F36A4-0801-48CD-8BAF-B7D6D8051B23}" srcOrd="1" destOrd="0" presId="urn:microsoft.com/office/officeart/2005/8/layout/default"/>
    <dgm:cxn modelId="{C751273E-AF2C-407A-99C3-738BE9C30852}" type="presParOf" srcId="{062BF229-FDF8-4643-A6EA-BC4032BB8BB7}" destId="{2D03E2F9-5765-42E0-A798-AC8CE8BBB1AD}" srcOrd="2" destOrd="0" presId="urn:microsoft.com/office/officeart/2005/8/layout/default"/>
    <dgm:cxn modelId="{AAB942D2-FDFC-4AC5-B9C8-694609547731}" type="presParOf" srcId="{062BF229-FDF8-4643-A6EA-BC4032BB8BB7}" destId="{F4D5A4E7-F9D8-4ACA-859E-A3614941706B}" srcOrd="3" destOrd="0" presId="urn:microsoft.com/office/officeart/2005/8/layout/default"/>
    <dgm:cxn modelId="{9B418DC1-2A76-4CB5-84C5-3223CC8FE8B2}" type="presParOf" srcId="{062BF229-FDF8-4643-A6EA-BC4032BB8BB7}" destId="{6BD84731-DF9C-41BC-9119-F3E5C377CAB2}"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2C368D-6D20-47C5-BB3B-EEB7FF6BC0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D299B378-A523-44C4-A803-205A57434CA1}">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Hydrolysis</a:t>
          </a:r>
          <a:endParaRPr lang="ru-RU" dirty="0"/>
        </a:p>
      </dgm:t>
    </dgm:pt>
    <dgm:pt modelId="{1A635E54-83AD-4BC1-A8DE-342835C78597}" type="parTrans" cxnId="{CEF83CF2-A999-4E26-A40E-703C60053EF3}">
      <dgm:prSet/>
      <dgm:spPr/>
      <dgm:t>
        <a:bodyPr/>
        <a:lstStyle/>
        <a:p>
          <a:endParaRPr lang="ru-RU"/>
        </a:p>
      </dgm:t>
    </dgm:pt>
    <dgm:pt modelId="{C1718270-1120-40CA-855F-501A3A80F83D}" type="sibTrans" cxnId="{CEF83CF2-A999-4E26-A40E-703C60053EF3}">
      <dgm:prSet/>
      <dgm:spPr/>
      <dgm:t>
        <a:bodyPr/>
        <a:lstStyle/>
        <a:p>
          <a:endParaRPr lang="ru-RU"/>
        </a:p>
      </dgm:t>
    </dgm:pt>
    <dgm:pt modelId="{67BF1205-F2E2-4E9C-BA8D-96A236A89B9F}">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Ionic hydrolysis</a:t>
          </a:r>
          <a:endParaRPr lang="ru-RU" dirty="0"/>
        </a:p>
      </dgm:t>
    </dgm:pt>
    <dgm:pt modelId="{460E6912-71A8-42D5-82B3-975A2CE7E967}" type="parTrans" cxnId="{A6DC7528-0CD5-498C-9A3E-47A904C14BEE}">
      <dgm:prSet/>
      <dgm:spPr/>
      <dgm:t>
        <a:bodyPr/>
        <a:lstStyle/>
        <a:p>
          <a:endParaRPr lang="ru-RU"/>
        </a:p>
      </dgm:t>
    </dgm:pt>
    <dgm:pt modelId="{E3FDCBF2-6A0A-41FB-AF34-7932AC8782AF}" type="sibTrans" cxnId="{A6DC7528-0CD5-498C-9A3E-47A904C14BEE}">
      <dgm:prSet/>
      <dgm:spPr/>
      <dgm:t>
        <a:bodyPr/>
        <a:lstStyle/>
        <a:p>
          <a:endParaRPr lang="ru-RU"/>
        </a:p>
      </dgm:t>
    </dgm:pt>
    <dgm:pt modelId="{6B67EFF5-1681-4A75-85FC-CAC4518D2B2E}">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Molecular hydrolysis</a:t>
          </a:r>
          <a:endParaRPr lang="ru-RU" dirty="0"/>
        </a:p>
      </dgm:t>
    </dgm:pt>
    <dgm:pt modelId="{53D6B153-E7AA-4E3A-92FE-5111B9E69845}" type="parTrans" cxnId="{CE3083CD-9E78-45CB-8386-81465E0F811D}">
      <dgm:prSet/>
      <dgm:spPr/>
      <dgm:t>
        <a:bodyPr/>
        <a:lstStyle/>
        <a:p>
          <a:endParaRPr lang="ru-RU"/>
        </a:p>
      </dgm:t>
    </dgm:pt>
    <dgm:pt modelId="{2E719191-2BCD-41EC-A4D2-F48D9F747B0E}" type="sibTrans" cxnId="{CE3083CD-9E78-45CB-8386-81465E0F811D}">
      <dgm:prSet/>
      <dgm:spPr/>
      <dgm:t>
        <a:bodyPr/>
        <a:lstStyle/>
        <a:p>
          <a:endParaRPr lang="ru-RU"/>
        </a:p>
      </dgm:t>
    </dgm:pt>
    <dgm:pt modelId="{5A3CA9F7-E707-4FE0-8ADA-C7F45DC63345}" type="pres">
      <dgm:prSet presAssocID="{502C368D-6D20-47C5-BB3B-EEB7FF6BC0E8}" presName="hierChild1" presStyleCnt="0">
        <dgm:presLayoutVars>
          <dgm:orgChart val="1"/>
          <dgm:chPref val="1"/>
          <dgm:dir/>
          <dgm:animOne val="branch"/>
          <dgm:animLvl val="lvl"/>
          <dgm:resizeHandles/>
        </dgm:presLayoutVars>
      </dgm:prSet>
      <dgm:spPr/>
    </dgm:pt>
    <dgm:pt modelId="{4E3CF660-2FF1-44DC-9F24-501B10A2EAC0}" type="pres">
      <dgm:prSet presAssocID="{D299B378-A523-44C4-A803-205A57434CA1}" presName="hierRoot1" presStyleCnt="0">
        <dgm:presLayoutVars>
          <dgm:hierBranch val="init"/>
        </dgm:presLayoutVars>
      </dgm:prSet>
      <dgm:spPr/>
    </dgm:pt>
    <dgm:pt modelId="{9621CB0E-F247-4FB3-8798-9929E1613B66}" type="pres">
      <dgm:prSet presAssocID="{D299B378-A523-44C4-A803-205A57434CA1}" presName="rootComposite1" presStyleCnt="0"/>
      <dgm:spPr/>
    </dgm:pt>
    <dgm:pt modelId="{BB32C145-5C21-406C-A6EE-95F941174CF1}" type="pres">
      <dgm:prSet presAssocID="{D299B378-A523-44C4-A803-205A57434CA1}" presName="rootText1" presStyleLbl="node0" presStyleIdx="0" presStyleCnt="1" custScaleX="143188">
        <dgm:presLayoutVars>
          <dgm:chPref val="3"/>
        </dgm:presLayoutVars>
      </dgm:prSet>
      <dgm:spPr/>
      <dgm:t>
        <a:bodyPr/>
        <a:lstStyle/>
        <a:p>
          <a:endParaRPr lang="ru-RU"/>
        </a:p>
      </dgm:t>
    </dgm:pt>
    <dgm:pt modelId="{DA36DDBB-59F4-40B0-8105-EE1C628658D9}" type="pres">
      <dgm:prSet presAssocID="{D299B378-A523-44C4-A803-205A57434CA1}" presName="rootConnector1" presStyleLbl="node1" presStyleIdx="0" presStyleCnt="0"/>
      <dgm:spPr/>
    </dgm:pt>
    <dgm:pt modelId="{B3E83490-4F32-45A1-86CE-B17ADA4E963C}" type="pres">
      <dgm:prSet presAssocID="{D299B378-A523-44C4-A803-205A57434CA1}" presName="hierChild2" presStyleCnt="0"/>
      <dgm:spPr/>
    </dgm:pt>
    <dgm:pt modelId="{F06478E3-AD6B-4A41-8A2C-C6F23C3CF933}" type="pres">
      <dgm:prSet presAssocID="{460E6912-71A8-42D5-82B3-975A2CE7E967}" presName="Name37" presStyleLbl="parChTrans1D2" presStyleIdx="0" presStyleCnt="2"/>
      <dgm:spPr/>
    </dgm:pt>
    <dgm:pt modelId="{7B84D236-6210-4F66-8CF1-27573ED2B4D0}" type="pres">
      <dgm:prSet presAssocID="{67BF1205-F2E2-4E9C-BA8D-96A236A89B9F}" presName="hierRoot2" presStyleCnt="0">
        <dgm:presLayoutVars>
          <dgm:hierBranch val="init"/>
        </dgm:presLayoutVars>
      </dgm:prSet>
      <dgm:spPr/>
    </dgm:pt>
    <dgm:pt modelId="{A570AEAB-DA38-48B9-8F6F-2028B2E9ECC3}" type="pres">
      <dgm:prSet presAssocID="{67BF1205-F2E2-4E9C-BA8D-96A236A89B9F}" presName="rootComposite" presStyleCnt="0"/>
      <dgm:spPr/>
    </dgm:pt>
    <dgm:pt modelId="{EDA85252-B217-4232-9C73-355F9D276FDC}" type="pres">
      <dgm:prSet presAssocID="{67BF1205-F2E2-4E9C-BA8D-96A236A89B9F}" presName="rootText" presStyleLbl="node2" presStyleIdx="0" presStyleCnt="2">
        <dgm:presLayoutVars>
          <dgm:chPref val="3"/>
        </dgm:presLayoutVars>
      </dgm:prSet>
      <dgm:spPr/>
      <dgm:t>
        <a:bodyPr/>
        <a:lstStyle/>
        <a:p>
          <a:endParaRPr lang="ru-RU"/>
        </a:p>
      </dgm:t>
    </dgm:pt>
    <dgm:pt modelId="{72162B7D-93BC-4648-B2B1-CAA35D8C8913}" type="pres">
      <dgm:prSet presAssocID="{67BF1205-F2E2-4E9C-BA8D-96A236A89B9F}" presName="rootConnector" presStyleLbl="node2" presStyleIdx="0" presStyleCnt="2"/>
      <dgm:spPr/>
    </dgm:pt>
    <dgm:pt modelId="{2C168925-3E0B-439E-BEDF-5EB273F585BB}" type="pres">
      <dgm:prSet presAssocID="{67BF1205-F2E2-4E9C-BA8D-96A236A89B9F}" presName="hierChild4" presStyleCnt="0"/>
      <dgm:spPr/>
    </dgm:pt>
    <dgm:pt modelId="{5268F8AC-59F7-42F7-A489-34F38FFEAF8D}" type="pres">
      <dgm:prSet presAssocID="{67BF1205-F2E2-4E9C-BA8D-96A236A89B9F}" presName="hierChild5" presStyleCnt="0"/>
      <dgm:spPr/>
    </dgm:pt>
    <dgm:pt modelId="{020D7708-230F-4521-A97B-53BA41D71C77}" type="pres">
      <dgm:prSet presAssocID="{53D6B153-E7AA-4E3A-92FE-5111B9E69845}" presName="Name37" presStyleLbl="parChTrans1D2" presStyleIdx="1" presStyleCnt="2"/>
      <dgm:spPr/>
    </dgm:pt>
    <dgm:pt modelId="{A2604746-652B-46AD-A18C-9251BD2A4D1A}" type="pres">
      <dgm:prSet presAssocID="{6B67EFF5-1681-4A75-85FC-CAC4518D2B2E}" presName="hierRoot2" presStyleCnt="0">
        <dgm:presLayoutVars>
          <dgm:hierBranch val="init"/>
        </dgm:presLayoutVars>
      </dgm:prSet>
      <dgm:spPr/>
    </dgm:pt>
    <dgm:pt modelId="{3C93EDB2-9738-4318-B8C2-F6F5E3872F43}" type="pres">
      <dgm:prSet presAssocID="{6B67EFF5-1681-4A75-85FC-CAC4518D2B2E}" presName="rootComposite" presStyleCnt="0"/>
      <dgm:spPr/>
    </dgm:pt>
    <dgm:pt modelId="{28B81509-4466-4A6A-9C7A-4F356D5B659D}" type="pres">
      <dgm:prSet presAssocID="{6B67EFF5-1681-4A75-85FC-CAC4518D2B2E}" presName="rootText" presStyleLbl="node2" presStyleIdx="1" presStyleCnt="2">
        <dgm:presLayoutVars>
          <dgm:chPref val="3"/>
        </dgm:presLayoutVars>
      </dgm:prSet>
      <dgm:spPr/>
      <dgm:t>
        <a:bodyPr/>
        <a:lstStyle/>
        <a:p>
          <a:endParaRPr lang="ru-RU"/>
        </a:p>
      </dgm:t>
    </dgm:pt>
    <dgm:pt modelId="{E574F7CE-4666-42E0-B2AA-83DC26D7C4DF}" type="pres">
      <dgm:prSet presAssocID="{6B67EFF5-1681-4A75-85FC-CAC4518D2B2E}" presName="rootConnector" presStyleLbl="node2" presStyleIdx="1" presStyleCnt="2"/>
      <dgm:spPr/>
    </dgm:pt>
    <dgm:pt modelId="{DB596F6E-3BE0-4661-B4A2-056CE03D926D}" type="pres">
      <dgm:prSet presAssocID="{6B67EFF5-1681-4A75-85FC-CAC4518D2B2E}" presName="hierChild4" presStyleCnt="0"/>
      <dgm:spPr/>
    </dgm:pt>
    <dgm:pt modelId="{AE46BEC1-E94A-4F30-AA84-58F518951D7E}" type="pres">
      <dgm:prSet presAssocID="{6B67EFF5-1681-4A75-85FC-CAC4518D2B2E}" presName="hierChild5" presStyleCnt="0"/>
      <dgm:spPr/>
    </dgm:pt>
    <dgm:pt modelId="{3C9614C0-E44E-4938-8948-C2A036904120}" type="pres">
      <dgm:prSet presAssocID="{D299B378-A523-44C4-A803-205A57434CA1}" presName="hierChild3" presStyleCnt="0"/>
      <dgm:spPr/>
    </dgm:pt>
  </dgm:ptLst>
  <dgm:cxnLst>
    <dgm:cxn modelId="{D6A3C1F2-EEE2-4842-97EE-4B535A11272C}" type="presOf" srcId="{502C368D-6D20-47C5-BB3B-EEB7FF6BC0E8}" destId="{5A3CA9F7-E707-4FE0-8ADA-C7F45DC63345}" srcOrd="0" destOrd="0" presId="urn:microsoft.com/office/officeart/2005/8/layout/orgChart1"/>
    <dgm:cxn modelId="{586C42FF-A949-498C-B209-E51C54737A84}" type="presOf" srcId="{D299B378-A523-44C4-A803-205A57434CA1}" destId="{BB32C145-5C21-406C-A6EE-95F941174CF1}" srcOrd="0" destOrd="0" presId="urn:microsoft.com/office/officeart/2005/8/layout/orgChart1"/>
    <dgm:cxn modelId="{67A30C82-D9E8-447E-B3B1-8278AE7ACDEB}" type="presOf" srcId="{6B67EFF5-1681-4A75-85FC-CAC4518D2B2E}" destId="{28B81509-4466-4A6A-9C7A-4F356D5B659D}" srcOrd="0" destOrd="0" presId="urn:microsoft.com/office/officeart/2005/8/layout/orgChart1"/>
    <dgm:cxn modelId="{A8221CFB-C4F8-41FD-8533-B1CA45535AD4}" type="presOf" srcId="{6B67EFF5-1681-4A75-85FC-CAC4518D2B2E}" destId="{E574F7CE-4666-42E0-B2AA-83DC26D7C4DF}" srcOrd="1" destOrd="0" presId="urn:microsoft.com/office/officeart/2005/8/layout/orgChart1"/>
    <dgm:cxn modelId="{E416672E-C794-48C4-946C-50165B41030A}" type="presOf" srcId="{53D6B153-E7AA-4E3A-92FE-5111B9E69845}" destId="{020D7708-230F-4521-A97B-53BA41D71C77}" srcOrd="0" destOrd="0" presId="urn:microsoft.com/office/officeart/2005/8/layout/orgChart1"/>
    <dgm:cxn modelId="{48FEA60C-DC20-4AE4-A503-6FD0C522C74B}" type="presOf" srcId="{460E6912-71A8-42D5-82B3-975A2CE7E967}" destId="{F06478E3-AD6B-4A41-8A2C-C6F23C3CF933}" srcOrd="0" destOrd="0" presId="urn:microsoft.com/office/officeart/2005/8/layout/orgChart1"/>
    <dgm:cxn modelId="{A6DC7528-0CD5-498C-9A3E-47A904C14BEE}" srcId="{D299B378-A523-44C4-A803-205A57434CA1}" destId="{67BF1205-F2E2-4E9C-BA8D-96A236A89B9F}" srcOrd="0" destOrd="0" parTransId="{460E6912-71A8-42D5-82B3-975A2CE7E967}" sibTransId="{E3FDCBF2-6A0A-41FB-AF34-7932AC8782AF}"/>
    <dgm:cxn modelId="{CEF83CF2-A999-4E26-A40E-703C60053EF3}" srcId="{502C368D-6D20-47C5-BB3B-EEB7FF6BC0E8}" destId="{D299B378-A523-44C4-A803-205A57434CA1}" srcOrd="0" destOrd="0" parTransId="{1A635E54-83AD-4BC1-A8DE-342835C78597}" sibTransId="{C1718270-1120-40CA-855F-501A3A80F83D}"/>
    <dgm:cxn modelId="{CE3083CD-9E78-45CB-8386-81465E0F811D}" srcId="{D299B378-A523-44C4-A803-205A57434CA1}" destId="{6B67EFF5-1681-4A75-85FC-CAC4518D2B2E}" srcOrd="1" destOrd="0" parTransId="{53D6B153-E7AA-4E3A-92FE-5111B9E69845}" sibTransId="{2E719191-2BCD-41EC-A4D2-F48D9F747B0E}"/>
    <dgm:cxn modelId="{72840434-760C-4F1F-835B-6ABA9893BA2B}" type="presOf" srcId="{67BF1205-F2E2-4E9C-BA8D-96A236A89B9F}" destId="{72162B7D-93BC-4648-B2B1-CAA35D8C8913}" srcOrd="1" destOrd="0" presId="urn:microsoft.com/office/officeart/2005/8/layout/orgChart1"/>
    <dgm:cxn modelId="{C97FDAA2-2A59-4DB8-9129-7DDC834832EF}" type="presOf" srcId="{D299B378-A523-44C4-A803-205A57434CA1}" destId="{DA36DDBB-59F4-40B0-8105-EE1C628658D9}" srcOrd="1" destOrd="0" presId="urn:microsoft.com/office/officeart/2005/8/layout/orgChart1"/>
    <dgm:cxn modelId="{812D3AFC-A9EE-497C-9745-BB3AB5985AC3}" type="presOf" srcId="{67BF1205-F2E2-4E9C-BA8D-96A236A89B9F}" destId="{EDA85252-B217-4232-9C73-355F9D276FDC}" srcOrd="0" destOrd="0" presId="urn:microsoft.com/office/officeart/2005/8/layout/orgChart1"/>
    <dgm:cxn modelId="{EBC46C52-D973-4020-9B96-1944EAFAFB4C}" type="presParOf" srcId="{5A3CA9F7-E707-4FE0-8ADA-C7F45DC63345}" destId="{4E3CF660-2FF1-44DC-9F24-501B10A2EAC0}" srcOrd="0" destOrd="0" presId="urn:microsoft.com/office/officeart/2005/8/layout/orgChart1"/>
    <dgm:cxn modelId="{0922BA7B-E739-46FD-AE7C-F59BD14F629F}" type="presParOf" srcId="{4E3CF660-2FF1-44DC-9F24-501B10A2EAC0}" destId="{9621CB0E-F247-4FB3-8798-9929E1613B66}" srcOrd="0" destOrd="0" presId="urn:microsoft.com/office/officeart/2005/8/layout/orgChart1"/>
    <dgm:cxn modelId="{E944F147-8918-4E2A-8951-D600998B9486}" type="presParOf" srcId="{9621CB0E-F247-4FB3-8798-9929E1613B66}" destId="{BB32C145-5C21-406C-A6EE-95F941174CF1}" srcOrd="0" destOrd="0" presId="urn:microsoft.com/office/officeart/2005/8/layout/orgChart1"/>
    <dgm:cxn modelId="{34912E00-E688-4577-BD18-AB6C9BCB8A27}" type="presParOf" srcId="{9621CB0E-F247-4FB3-8798-9929E1613B66}" destId="{DA36DDBB-59F4-40B0-8105-EE1C628658D9}" srcOrd="1" destOrd="0" presId="urn:microsoft.com/office/officeart/2005/8/layout/orgChart1"/>
    <dgm:cxn modelId="{B6D4853C-70EA-42DB-9D61-4818742FFA3A}" type="presParOf" srcId="{4E3CF660-2FF1-44DC-9F24-501B10A2EAC0}" destId="{B3E83490-4F32-45A1-86CE-B17ADA4E963C}" srcOrd="1" destOrd="0" presId="urn:microsoft.com/office/officeart/2005/8/layout/orgChart1"/>
    <dgm:cxn modelId="{3B39E01D-0F7C-4269-86AB-31FAB1458BC2}" type="presParOf" srcId="{B3E83490-4F32-45A1-86CE-B17ADA4E963C}" destId="{F06478E3-AD6B-4A41-8A2C-C6F23C3CF933}" srcOrd="0" destOrd="0" presId="urn:microsoft.com/office/officeart/2005/8/layout/orgChart1"/>
    <dgm:cxn modelId="{E30335DD-D43D-45FE-A8F0-340D209B2C94}" type="presParOf" srcId="{B3E83490-4F32-45A1-86CE-B17ADA4E963C}" destId="{7B84D236-6210-4F66-8CF1-27573ED2B4D0}" srcOrd="1" destOrd="0" presId="urn:microsoft.com/office/officeart/2005/8/layout/orgChart1"/>
    <dgm:cxn modelId="{3A6EF441-3181-4E40-96AF-9989F78ECB75}" type="presParOf" srcId="{7B84D236-6210-4F66-8CF1-27573ED2B4D0}" destId="{A570AEAB-DA38-48B9-8F6F-2028B2E9ECC3}" srcOrd="0" destOrd="0" presId="urn:microsoft.com/office/officeart/2005/8/layout/orgChart1"/>
    <dgm:cxn modelId="{D2914144-2CA5-44BF-82CA-F64BD2A6474F}" type="presParOf" srcId="{A570AEAB-DA38-48B9-8F6F-2028B2E9ECC3}" destId="{EDA85252-B217-4232-9C73-355F9D276FDC}" srcOrd="0" destOrd="0" presId="urn:microsoft.com/office/officeart/2005/8/layout/orgChart1"/>
    <dgm:cxn modelId="{1ED91873-C4F9-46CB-8E1C-E5E7BC949062}" type="presParOf" srcId="{A570AEAB-DA38-48B9-8F6F-2028B2E9ECC3}" destId="{72162B7D-93BC-4648-B2B1-CAA35D8C8913}" srcOrd="1" destOrd="0" presId="urn:microsoft.com/office/officeart/2005/8/layout/orgChart1"/>
    <dgm:cxn modelId="{A112ABBE-A841-4A2D-A54A-F4D84FB13E95}" type="presParOf" srcId="{7B84D236-6210-4F66-8CF1-27573ED2B4D0}" destId="{2C168925-3E0B-439E-BEDF-5EB273F585BB}" srcOrd="1" destOrd="0" presId="urn:microsoft.com/office/officeart/2005/8/layout/orgChart1"/>
    <dgm:cxn modelId="{42E451B0-9F87-4BD0-8629-B8BB39505936}" type="presParOf" srcId="{7B84D236-6210-4F66-8CF1-27573ED2B4D0}" destId="{5268F8AC-59F7-42F7-A489-34F38FFEAF8D}" srcOrd="2" destOrd="0" presId="urn:microsoft.com/office/officeart/2005/8/layout/orgChart1"/>
    <dgm:cxn modelId="{F8778994-178A-4F46-9497-6EA4B7F4D578}" type="presParOf" srcId="{B3E83490-4F32-45A1-86CE-B17ADA4E963C}" destId="{020D7708-230F-4521-A97B-53BA41D71C77}" srcOrd="2" destOrd="0" presId="urn:microsoft.com/office/officeart/2005/8/layout/orgChart1"/>
    <dgm:cxn modelId="{217D9FE1-4818-4F4F-8638-10B9262C207D}" type="presParOf" srcId="{B3E83490-4F32-45A1-86CE-B17ADA4E963C}" destId="{A2604746-652B-46AD-A18C-9251BD2A4D1A}" srcOrd="3" destOrd="0" presId="urn:microsoft.com/office/officeart/2005/8/layout/orgChart1"/>
    <dgm:cxn modelId="{273C5F37-F152-4C63-9CAA-FEEF0A3FD612}" type="presParOf" srcId="{A2604746-652B-46AD-A18C-9251BD2A4D1A}" destId="{3C93EDB2-9738-4318-B8C2-F6F5E3872F43}" srcOrd="0" destOrd="0" presId="urn:microsoft.com/office/officeart/2005/8/layout/orgChart1"/>
    <dgm:cxn modelId="{7603EC5D-880E-401C-9A6E-C5A801420D1D}" type="presParOf" srcId="{3C93EDB2-9738-4318-B8C2-F6F5E3872F43}" destId="{28B81509-4466-4A6A-9C7A-4F356D5B659D}" srcOrd="0" destOrd="0" presId="urn:microsoft.com/office/officeart/2005/8/layout/orgChart1"/>
    <dgm:cxn modelId="{CA20D326-4A12-4F87-9C8E-64E2D3FFA468}" type="presParOf" srcId="{3C93EDB2-9738-4318-B8C2-F6F5E3872F43}" destId="{E574F7CE-4666-42E0-B2AA-83DC26D7C4DF}" srcOrd="1" destOrd="0" presId="urn:microsoft.com/office/officeart/2005/8/layout/orgChart1"/>
    <dgm:cxn modelId="{62652F09-75A3-4C8C-977A-9BC7CB821E1C}" type="presParOf" srcId="{A2604746-652B-46AD-A18C-9251BD2A4D1A}" destId="{DB596F6E-3BE0-4661-B4A2-056CE03D926D}" srcOrd="1" destOrd="0" presId="urn:microsoft.com/office/officeart/2005/8/layout/orgChart1"/>
    <dgm:cxn modelId="{E1B7360C-775A-466C-8E8D-6ADD383AAD46}" type="presParOf" srcId="{A2604746-652B-46AD-A18C-9251BD2A4D1A}" destId="{AE46BEC1-E94A-4F30-AA84-58F518951D7E}" srcOrd="2" destOrd="0" presId="urn:microsoft.com/office/officeart/2005/8/layout/orgChart1"/>
    <dgm:cxn modelId="{F9F053DB-1412-4FFB-A8B1-34B1C0D4F22B}" type="presParOf" srcId="{4E3CF660-2FF1-44DC-9F24-501B10A2EAC0}" destId="{3C9614C0-E44E-4938-8948-C2A0369041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B38342-DD6F-44F2-8E2B-4680EF426776}"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ru-RU"/>
        </a:p>
      </dgm:t>
    </dgm:pt>
    <dgm:pt modelId="{E5F5BED3-F54A-4EC8-94DC-31505D575D27}">
      <dgm:prSet phldrT="[Текст]" custT="1"/>
      <dgm:spPr>
        <a:solidFill>
          <a:srgbClr val="4A9CCE"/>
        </a:solidFill>
      </dgm:spPr>
      <dgm:t>
        <a:bodyPr/>
        <a:lstStyle/>
        <a:p>
          <a:pPr algn="ctr">
            <a:lnSpc>
              <a:spcPct val="100000"/>
            </a:lnSpc>
            <a:spcAft>
              <a:spcPts val="0"/>
            </a:spcAft>
          </a:pPr>
          <a:r>
            <a:rPr lang="en-US" sz="4400" dirty="0" smtClean="0"/>
            <a:t>Esters</a:t>
          </a:r>
        </a:p>
        <a:p>
          <a:pPr marL="0" indent="1701800" algn="l">
            <a:lnSpc>
              <a:spcPct val="100000"/>
            </a:lnSpc>
            <a:spcAft>
              <a:spcPts val="0"/>
            </a:spcAft>
          </a:pPr>
          <a:r>
            <a:rPr lang="en-US" sz="2000" dirty="0" smtClean="0"/>
            <a:t>Benzocaine </a:t>
          </a:r>
        </a:p>
        <a:p>
          <a:pPr marL="0" indent="1701800" algn="l">
            <a:lnSpc>
              <a:spcPct val="100000"/>
            </a:lnSpc>
            <a:spcAft>
              <a:spcPts val="0"/>
            </a:spcAft>
          </a:pPr>
          <a:r>
            <a:rPr lang="en-US" sz="2000" dirty="0" smtClean="0"/>
            <a:t>Procaine</a:t>
          </a:r>
          <a:endParaRPr lang="ru-RU" sz="2000" dirty="0"/>
        </a:p>
      </dgm:t>
    </dgm:pt>
    <dgm:pt modelId="{D788B4DE-70FB-4C4D-B747-64D5327EBFC9}" type="parTrans" cxnId="{76502601-5AEB-4CD7-BF06-552F7ED1CA6F}">
      <dgm:prSet/>
      <dgm:spPr/>
      <dgm:t>
        <a:bodyPr/>
        <a:lstStyle/>
        <a:p>
          <a:endParaRPr lang="ru-RU"/>
        </a:p>
      </dgm:t>
    </dgm:pt>
    <dgm:pt modelId="{EFD00985-9E17-47D8-9641-ACFB26FBADE4}" type="sibTrans" cxnId="{76502601-5AEB-4CD7-BF06-552F7ED1CA6F}">
      <dgm:prSet/>
      <dgm:spPr/>
      <dgm:t>
        <a:bodyPr/>
        <a:lstStyle/>
        <a:p>
          <a:endParaRPr lang="ru-RU"/>
        </a:p>
      </dgm:t>
    </dgm:pt>
    <dgm:pt modelId="{FFBA1A57-5EA5-4650-B8B1-C1F51C0300B4}">
      <dgm:prSet phldrT="[Текст]" custT="1"/>
      <dgm:spPr>
        <a:solidFill>
          <a:srgbClr val="4A9CCE"/>
        </a:solidFill>
      </dgm:spPr>
      <dgm:t>
        <a:bodyPr/>
        <a:lstStyle/>
        <a:p>
          <a:pPr algn="ctr">
            <a:lnSpc>
              <a:spcPct val="100000"/>
            </a:lnSpc>
            <a:spcAft>
              <a:spcPts val="0"/>
            </a:spcAft>
          </a:pPr>
          <a:r>
            <a:rPr lang="en-US" sz="4400" dirty="0" smtClean="0"/>
            <a:t>Amides</a:t>
          </a:r>
        </a:p>
        <a:p>
          <a:pPr marL="0" indent="1527175" algn="l">
            <a:lnSpc>
              <a:spcPct val="100000"/>
            </a:lnSpc>
            <a:spcAft>
              <a:spcPts val="0"/>
            </a:spcAft>
          </a:pPr>
          <a:r>
            <a:rPr lang="en-US" sz="1700" dirty="0" smtClean="0"/>
            <a:t>Chloramphenicol</a:t>
          </a:r>
        </a:p>
        <a:p>
          <a:pPr marL="0" indent="1527175" algn="l">
            <a:lnSpc>
              <a:spcPct val="100000"/>
            </a:lnSpc>
            <a:spcAft>
              <a:spcPts val="0"/>
            </a:spcAft>
          </a:pPr>
          <a:r>
            <a:rPr lang="en-US" sz="1700" dirty="0" smtClean="0"/>
            <a:t>Sulfonamide</a:t>
          </a:r>
        </a:p>
        <a:p>
          <a:pPr marL="0" indent="1527175" algn="l">
            <a:lnSpc>
              <a:spcPct val="100000"/>
            </a:lnSpc>
            <a:spcAft>
              <a:spcPts val="0"/>
            </a:spcAft>
          </a:pPr>
          <a:r>
            <a:rPr lang="en-US" sz="1700" dirty="0" smtClean="0"/>
            <a:t>Procainamide</a:t>
          </a:r>
        </a:p>
        <a:p>
          <a:pPr algn="ctr">
            <a:lnSpc>
              <a:spcPct val="90000"/>
            </a:lnSpc>
            <a:spcAft>
              <a:spcPct val="35000"/>
            </a:spcAft>
          </a:pPr>
          <a:endParaRPr lang="ru-RU" sz="1700" dirty="0"/>
        </a:p>
      </dgm:t>
    </dgm:pt>
    <dgm:pt modelId="{6653A167-F77E-4054-94AB-C9D38E506523}" type="parTrans" cxnId="{9347989F-A7B2-4749-95B9-00EEDC46801D}">
      <dgm:prSet/>
      <dgm:spPr/>
      <dgm:t>
        <a:bodyPr/>
        <a:lstStyle/>
        <a:p>
          <a:endParaRPr lang="ru-RU"/>
        </a:p>
      </dgm:t>
    </dgm:pt>
    <dgm:pt modelId="{E9538B7C-EC2C-4DEA-BA17-BC3DF43C3C86}" type="sibTrans" cxnId="{9347989F-A7B2-4749-95B9-00EEDC46801D}">
      <dgm:prSet/>
      <dgm:spPr/>
      <dgm:t>
        <a:bodyPr/>
        <a:lstStyle/>
        <a:p>
          <a:endParaRPr lang="ru-RU"/>
        </a:p>
      </dgm:t>
    </dgm:pt>
    <dgm:pt modelId="{312B4FDD-4AEE-46AD-94B0-D8EA9583243C}">
      <dgm:prSet phldrT="[Текст]" custT="1"/>
      <dgm:spPr>
        <a:solidFill>
          <a:srgbClr val="4A9CCE"/>
        </a:solidFill>
      </dgm:spPr>
      <dgm:t>
        <a:bodyPr/>
        <a:lstStyle/>
        <a:p>
          <a:pPr>
            <a:lnSpc>
              <a:spcPct val="100000"/>
            </a:lnSpc>
            <a:spcAft>
              <a:spcPts val="0"/>
            </a:spcAft>
          </a:pPr>
          <a:r>
            <a:rPr lang="en-US" sz="4400" dirty="0" smtClean="0"/>
            <a:t>Nitriles</a:t>
          </a:r>
        </a:p>
        <a:p>
          <a:pPr>
            <a:lnSpc>
              <a:spcPct val="100000"/>
            </a:lnSpc>
            <a:spcAft>
              <a:spcPts val="0"/>
            </a:spcAft>
          </a:pPr>
          <a:r>
            <a:rPr lang="en-US" sz="2800" dirty="0" smtClean="0"/>
            <a:t>NO</a:t>
          </a:r>
          <a:r>
            <a:rPr lang="en-US" sz="2800" baseline="-25000" dirty="0" smtClean="0"/>
            <a:t>3</a:t>
          </a:r>
          <a:r>
            <a:rPr lang="en-US" sz="2800" dirty="0" smtClean="0"/>
            <a:t>, N</a:t>
          </a:r>
          <a:r>
            <a:rPr lang="en-US" sz="2800" baseline="-25000" dirty="0" smtClean="0"/>
            <a:t>2</a:t>
          </a:r>
          <a:r>
            <a:rPr lang="en-US" sz="2800" dirty="0" smtClean="0"/>
            <a:t>O, NO</a:t>
          </a:r>
          <a:r>
            <a:rPr lang="en-US" sz="2800" baseline="-25000" dirty="0" smtClean="0"/>
            <a:t>2</a:t>
          </a:r>
          <a:endParaRPr lang="ru-RU" sz="2800" dirty="0"/>
        </a:p>
      </dgm:t>
    </dgm:pt>
    <dgm:pt modelId="{7A9A6183-A793-4226-BC68-793CCBB26F06}" type="parTrans" cxnId="{407BE5F2-CB2A-4961-AB50-D176ED31DCD2}">
      <dgm:prSet/>
      <dgm:spPr/>
      <dgm:t>
        <a:bodyPr/>
        <a:lstStyle/>
        <a:p>
          <a:endParaRPr lang="ru-RU"/>
        </a:p>
      </dgm:t>
    </dgm:pt>
    <dgm:pt modelId="{AB1654FC-5B2E-458B-BE29-143B3E1F3D6B}" type="sibTrans" cxnId="{407BE5F2-CB2A-4961-AB50-D176ED31DCD2}">
      <dgm:prSet/>
      <dgm:spPr/>
      <dgm:t>
        <a:bodyPr/>
        <a:lstStyle/>
        <a:p>
          <a:endParaRPr lang="ru-RU"/>
        </a:p>
      </dgm:t>
    </dgm:pt>
    <dgm:pt modelId="{FB8C432C-8921-4A8E-80E2-B924269C1FFB}" type="pres">
      <dgm:prSet presAssocID="{E7B38342-DD6F-44F2-8E2B-4680EF426776}" presName="diagram" presStyleCnt="0">
        <dgm:presLayoutVars>
          <dgm:dir/>
          <dgm:resizeHandles val="exact"/>
        </dgm:presLayoutVars>
      </dgm:prSet>
      <dgm:spPr/>
    </dgm:pt>
    <dgm:pt modelId="{9E42978A-D51C-4346-952E-8249017727A2}" type="pres">
      <dgm:prSet presAssocID="{E5F5BED3-F54A-4EC8-94DC-31505D575D27}" presName="node" presStyleLbl="node1" presStyleIdx="0" presStyleCnt="3">
        <dgm:presLayoutVars>
          <dgm:bulletEnabled val="1"/>
        </dgm:presLayoutVars>
      </dgm:prSet>
      <dgm:spPr/>
      <dgm:t>
        <a:bodyPr/>
        <a:lstStyle/>
        <a:p>
          <a:endParaRPr lang="ru-RU"/>
        </a:p>
      </dgm:t>
    </dgm:pt>
    <dgm:pt modelId="{C8A7ED5A-5161-4C0F-8CE7-FCD49571D237}" type="pres">
      <dgm:prSet presAssocID="{EFD00985-9E17-47D8-9641-ACFB26FBADE4}" presName="sibTrans" presStyleCnt="0"/>
      <dgm:spPr/>
    </dgm:pt>
    <dgm:pt modelId="{71D73CCD-7997-4AA2-956C-4780DFA997B5}" type="pres">
      <dgm:prSet presAssocID="{FFBA1A57-5EA5-4650-B8B1-C1F51C0300B4}" presName="node" presStyleLbl="node1" presStyleIdx="1" presStyleCnt="3">
        <dgm:presLayoutVars>
          <dgm:bulletEnabled val="1"/>
        </dgm:presLayoutVars>
      </dgm:prSet>
      <dgm:spPr/>
      <dgm:t>
        <a:bodyPr/>
        <a:lstStyle/>
        <a:p>
          <a:endParaRPr lang="ru-RU"/>
        </a:p>
      </dgm:t>
    </dgm:pt>
    <dgm:pt modelId="{2C50CEFC-3E65-4A5F-9CD3-AFC719835183}" type="pres">
      <dgm:prSet presAssocID="{E9538B7C-EC2C-4DEA-BA17-BC3DF43C3C86}" presName="sibTrans" presStyleCnt="0"/>
      <dgm:spPr/>
    </dgm:pt>
    <dgm:pt modelId="{812723CE-754C-4957-8289-3606CF913FE4}" type="pres">
      <dgm:prSet presAssocID="{312B4FDD-4AEE-46AD-94B0-D8EA9583243C}" presName="node" presStyleLbl="node1" presStyleIdx="2" presStyleCnt="3">
        <dgm:presLayoutVars>
          <dgm:bulletEnabled val="1"/>
        </dgm:presLayoutVars>
      </dgm:prSet>
      <dgm:spPr/>
      <dgm:t>
        <a:bodyPr/>
        <a:lstStyle/>
        <a:p>
          <a:endParaRPr lang="ru-RU"/>
        </a:p>
      </dgm:t>
    </dgm:pt>
  </dgm:ptLst>
  <dgm:cxnLst>
    <dgm:cxn modelId="{5F1D11D3-284A-44D4-8DCE-CC2E47DAC8D3}" type="presOf" srcId="{E5F5BED3-F54A-4EC8-94DC-31505D575D27}" destId="{9E42978A-D51C-4346-952E-8249017727A2}" srcOrd="0" destOrd="0" presId="urn:microsoft.com/office/officeart/2005/8/layout/default"/>
    <dgm:cxn modelId="{9347989F-A7B2-4749-95B9-00EEDC46801D}" srcId="{E7B38342-DD6F-44F2-8E2B-4680EF426776}" destId="{FFBA1A57-5EA5-4650-B8B1-C1F51C0300B4}" srcOrd="1" destOrd="0" parTransId="{6653A167-F77E-4054-94AB-C9D38E506523}" sibTransId="{E9538B7C-EC2C-4DEA-BA17-BC3DF43C3C86}"/>
    <dgm:cxn modelId="{2C5D091E-9D18-4903-A356-6B98A3497236}" type="presOf" srcId="{312B4FDD-4AEE-46AD-94B0-D8EA9583243C}" destId="{812723CE-754C-4957-8289-3606CF913FE4}" srcOrd="0" destOrd="0" presId="urn:microsoft.com/office/officeart/2005/8/layout/default"/>
    <dgm:cxn modelId="{407BE5F2-CB2A-4961-AB50-D176ED31DCD2}" srcId="{E7B38342-DD6F-44F2-8E2B-4680EF426776}" destId="{312B4FDD-4AEE-46AD-94B0-D8EA9583243C}" srcOrd="2" destOrd="0" parTransId="{7A9A6183-A793-4226-BC68-793CCBB26F06}" sibTransId="{AB1654FC-5B2E-458B-BE29-143B3E1F3D6B}"/>
    <dgm:cxn modelId="{43A2F6C0-0BDC-4491-B8CD-C1FBC06ED4F9}" type="presOf" srcId="{E7B38342-DD6F-44F2-8E2B-4680EF426776}" destId="{FB8C432C-8921-4A8E-80E2-B924269C1FFB}" srcOrd="0" destOrd="0" presId="urn:microsoft.com/office/officeart/2005/8/layout/default"/>
    <dgm:cxn modelId="{01A72B61-E466-4F01-9321-327D46DB6B5E}" type="presOf" srcId="{FFBA1A57-5EA5-4650-B8B1-C1F51C0300B4}" destId="{71D73CCD-7997-4AA2-956C-4780DFA997B5}" srcOrd="0" destOrd="0" presId="urn:microsoft.com/office/officeart/2005/8/layout/default"/>
    <dgm:cxn modelId="{76502601-5AEB-4CD7-BF06-552F7ED1CA6F}" srcId="{E7B38342-DD6F-44F2-8E2B-4680EF426776}" destId="{E5F5BED3-F54A-4EC8-94DC-31505D575D27}" srcOrd="0" destOrd="0" parTransId="{D788B4DE-70FB-4C4D-B747-64D5327EBFC9}" sibTransId="{EFD00985-9E17-47D8-9641-ACFB26FBADE4}"/>
    <dgm:cxn modelId="{D74DDDA6-8540-4AAB-8D02-9FDCF9F50235}" type="presParOf" srcId="{FB8C432C-8921-4A8E-80E2-B924269C1FFB}" destId="{9E42978A-D51C-4346-952E-8249017727A2}" srcOrd="0" destOrd="0" presId="urn:microsoft.com/office/officeart/2005/8/layout/default"/>
    <dgm:cxn modelId="{4DEE6538-885A-438A-AEEB-43811DC20B74}" type="presParOf" srcId="{FB8C432C-8921-4A8E-80E2-B924269C1FFB}" destId="{C8A7ED5A-5161-4C0F-8CE7-FCD49571D237}" srcOrd="1" destOrd="0" presId="urn:microsoft.com/office/officeart/2005/8/layout/default"/>
    <dgm:cxn modelId="{267F64A6-B321-4BC7-857B-A8180E77E064}" type="presParOf" srcId="{FB8C432C-8921-4A8E-80E2-B924269C1FFB}" destId="{71D73CCD-7997-4AA2-956C-4780DFA997B5}" srcOrd="2" destOrd="0" presId="urn:microsoft.com/office/officeart/2005/8/layout/default"/>
    <dgm:cxn modelId="{6062B067-0C51-48DD-84B5-331CDA861C35}" type="presParOf" srcId="{FB8C432C-8921-4A8E-80E2-B924269C1FFB}" destId="{2C50CEFC-3E65-4A5F-9CD3-AFC719835183}" srcOrd="3" destOrd="0" presId="urn:microsoft.com/office/officeart/2005/8/layout/default"/>
    <dgm:cxn modelId="{29F59679-714E-474C-82DA-4B925DDE9794}" type="presParOf" srcId="{FB8C432C-8921-4A8E-80E2-B924269C1FFB}" destId="{812723CE-754C-4957-8289-3606CF913FE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75932E-8BC1-475E-8603-C02000A7C4D3}"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ru-RU"/>
        </a:p>
      </dgm:t>
    </dgm:pt>
    <dgm:pt modelId="{C6420329-CBC4-464A-BE30-C7B17492C5B0}">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Temperature</a:t>
          </a:r>
          <a:endParaRPr lang="ru-RU" dirty="0"/>
        </a:p>
      </dgm:t>
    </dgm:pt>
    <dgm:pt modelId="{7C58A576-C008-49E3-B796-7E1C0EDCE1D2}" type="parTrans" cxnId="{8852F9B0-8BBD-4780-9A02-93A471755C07}">
      <dgm:prSet/>
      <dgm:spPr/>
      <dgm:t>
        <a:bodyPr/>
        <a:lstStyle/>
        <a:p>
          <a:endParaRPr lang="ru-RU"/>
        </a:p>
      </dgm:t>
    </dgm:pt>
    <dgm:pt modelId="{D6DA6F7F-F891-42C3-89E7-23A0A3E87028}" type="sibTrans" cxnId="{8852F9B0-8BBD-4780-9A02-93A471755C07}">
      <dgm:prSet/>
      <dgm:spPr/>
      <dgm:t>
        <a:bodyPr/>
        <a:lstStyle/>
        <a:p>
          <a:endParaRPr lang="ru-RU"/>
        </a:p>
      </dgm:t>
    </dgm:pt>
    <dgm:pt modelId="{FA89D9F3-3688-4C2C-9997-E9749300B2DC}">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Light </a:t>
          </a:r>
          <a:endParaRPr lang="ru-RU" dirty="0"/>
        </a:p>
      </dgm:t>
    </dgm:pt>
    <dgm:pt modelId="{8A0FDF1C-FA95-4E42-AFAD-8E0D4EF3D1D2}" type="parTrans" cxnId="{78D1B823-67FC-45CB-BCBB-CECDB06C07D7}">
      <dgm:prSet/>
      <dgm:spPr/>
      <dgm:t>
        <a:bodyPr/>
        <a:lstStyle/>
        <a:p>
          <a:endParaRPr lang="ru-RU"/>
        </a:p>
      </dgm:t>
    </dgm:pt>
    <dgm:pt modelId="{A21DEF7B-6189-4210-8F64-BECDFF241FDD}" type="sibTrans" cxnId="{78D1B823-67FC-45CB-BCBB-CECDB06C07D7}">
      <dgm:prSet/>
      <dgm:spPr/>
      <dgm:t>
        <a:bodyPr/>
        <a:lstStyle/>
        <a:p>
          <a:endParaRPr lang="ru-RU"/>
        </a:p>
      </dgm:t>
    </dgm:pt>
    <dgm:pt modelId="{4636C305-25AC-4448-967D-627DB808E7D6}">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Solvent </a:t>
          </a:r>
          <a:endParaRPr lang="ru-RU" dirty="0"/>
        </a:p>
      </dgm:t>
    </dgm:pt>
    <dgm:pt modelId="{7F7F5D60-46D4-4E9E-ABC9-362ADDDA6496}" type="parTrans" cxnId="{5D3C3D4E-315F-406F-B4B6-445BFC535ACA}">
      <dgm:prSet/>
      <dgm:spPr/>
      <dgm:t>
        <a:bodyPr/>
        <a:lstStyle/>
        <a:p>
          <a:endParaRPr lang="ru-RU"/>
        </a:p>
      </dgm:t>
    </dgm:pt>
    <dgm:pt modelId="{31571C52-0D35-4FDB-8FE3-261126662EBB}" type="sibTrans" cxnId="{5D3C3D4E-315F-406F-B4B6-445BFC535ACA}">
      <dgm:prSet/>
      <dgm:spPr/>
      <dgm:t>
        <a:bodyPr/>
        <a:lstStyle/>
        <a:p>
          <a:endParaRPr lang="ru-RU"/>
        </a:p>
      </dgm:t>
    </dgm:pt>
    <dgm:pt modelId="{6388C8C6-5424-4BD7-BF09-CAD87589ACDD}">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pH</a:t>
          </a:r>
          <a:endParaRPr lang="ru-RU" dirty="0"/>
        </a:p>
      </dgm:t>
    </dgm:pt>
    <dgm:pt modelId="{51F6166F-CEEC-4363-B178-F41C3576A0CC}" type="parTrans" cxnId="{48DA6EC1-3D4E-4BCF-B2AB-F2641ED742A3}">
      <dgm:prSet/>
      <dgm:spPr/>
      <dgm:t>
        <a:bodyPr/>
        <a:lstStyle/>
        <a:p>
          <a:endParaRPr lang="ru-RU"/>
        </a:p>
      </dgm:t>
    </dgm:pt>
    <dgm:pt modelId="{89728C0C-4E5D-4A25-8FA1-2F94D0D878CD}" type="sibTrans" cxnId="{48DA6EC1-3D4E-4BCF-B2AB-F2641ED742A3}">
      <dgm:prSet/>
      <dgm:spPr/>
      <dgm:t>
        <a:bodyPr/>
        <a:lstStyle/>
        <a:p>
          <a:endParaRPr lang="ru-RU"/>
        </a:p>
      </dgm:t>
    </dgm:pt>
    <dgm:pt modelId="{9405AA40-E7AB-43DB-813D-08FAB90148BD}">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Impurities</a:t>
          </a:r>
          <a:endParaRPr lang="ru-RU" dirty="0"/>
        </a:p>
      </dgm:t>
    </dgm:pt>
    <dgm:pt modelId="{274FF784-E41A-4594-B67E-888B22FD068A}" type="parTrans" cxnId="{902B8023-F6FF-43C5-9604-AA6BBAB92B3D}">
      <dgm:prSet/>
      <dgm:spPr/>
      <dgm:t>
        <a:bodyPr/>
        <a:lstStyle/>
        <a:p>
          <a:endParaRPr lang="ru-RU"/>
        </a:p>
      </dgm:t>
    </dgm:pt>
    <dgm:pt modelId="{8781C70A-2AAA-4CD4-8D3D-0906CDDC023B}" type="sibTrans" cxnId="{902B8023-F6FF-43C5-9604-AA6BBAB92B3D}">
      <dgm:prSet/>
      <dgm:spPr/>
      <dgm:t>
        <a:bodyPr/>
        <a:lstStyle/>
        <a:p>
          <a:endParaRPr lang="ru-RU"/>
        </a:p>
      </dgm:t>
    </dgm:pt>
    <dgm:pt modelId="{F7418621-8B47-4A55-AEB6-91D65C3BB30A}" type="pres">
      <dgm:prSet presAssocID="{BB75932E-8BC1-475E-8603-C02000A7C4D3}" presName="diagram" presStyleCnt="0">
        <dgm:presLayoutVars>
          <dgm:dir/>
          <dgm:resizeHandles val="exact"/>
        </dgm:presLayoutVars>
      </dgm:prSet>
      <dgm:spPr/>
    </dgm:pt>
    <dgm:pt modelId="{2CD56B97-EC66-4E79-B461-9B9962A4981D}" type="pres">
      <dgm:prSet presAssocID="{C6420329-CBC4-464A-BE30-C7B17492C5B0}" presName="node" presStyleLbl="node1" presStyleIdx="0" presStyleCnt="5">
        <dgm:presLayoutVars>
          <dgm:bulletEnabled val="1"/>
        </dgm:presLayoutVars>
      </dgm:prSet>
      <dgm:spPr/>
      <dgm:t>
        <a:bodyPr/>
        <a:lstStyle/>
        <a:p>
          <a:endParaRPr lang="ru-RU"/>
        </a:p>
      </dgm:t>
    </dgm:pt>
    <dgm:pt modelId="{5769FA16-466C-401C-95AD-867ADE3EC2AA}" type="pres">
      <dgm:prSet presAssocID="{D6DA6F7F-F891-42C3-89E7-23A0A3E87028}"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7E467DA-A5E3-4BBC-9681-C7236A2AFC4C}" type="pres">
      <dgm:prSet presAssocID="{FA89D9F3-3688-4C2C-9997-E9749300B2DC}" presName="node" presStyleLbl="node1" presStyleIdx="1" presStyleCnt="5">
        <dgm:presLayoutVars>
          <dgm:bulletEnabled val="1"/>
        </dgm:presLayoutVars>
      </dgm:prSet>
      <dgm:spPr/>
      <dgm:t>
        <a:bodyPr/>
        <a:lstStyle/>
        <a:p>
          <a:endParaRPr lang="ru-RU"/>
        </a:p>
      </dgm:t>
    </dgm:pt>
    <dgm:pt modelId="{65190DA5-28E5-4CEC-BD4B-520A49299E09}" type="pres">
      <dgm:prSet presAssocID="{A21DEF7B-6189-4210-8F64-BECDFF241FDD}"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A38BA74-4D7F-42F4-9AF5-A545C22CF279}" type="pres">
      <dgm:prSet presAssocID="{4636C305-25AC-4448-967D-627DB808E7D6}" presName="node" presStyleLbl="node1" presStyleIdx="2" presStyleCnt="5">
        <dgm:presLayoutVars>
          <dgm:bulletEnabled val="1"/>
        </dgm:presLayoutVars>
      </dgm:prSet>
      <dgm:spPr/>
      <dgm:t>
        <a:bodyPr/>
        <a:lstStyle/>
        <a:p>
          <a:endParaRPr lang="ru-RU"/>
        </a:p>
      </dgm:t>
    </dgm:pt>
    <dgm:pt modelId="{5E32FB5F-C591-43E5-9E45-784FF0D52D3A}" type="pres">
      <dgm:prSet presAssocID="{31571C52-0D35-4FDB-8FE3-261126662EBB}"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E198442-6DAB-4118-9A50-CDA61CEE96B1}" type="pres">
      <dgm:prSet presAssocID="{6388C8C6-5424-4BD7-BF09-CAD87589ACDD}" presName="node" presStyleLbl="node1" presStyleIdx="3" presStyleCnt="5">
        <dgm:presLayoutVars>
          <dgm:bulletEnabled val="1"/>
        </dgm:presLayoutVars>
      </dgm:prSet>
      <dgm:spPr/>
      <dgm:t>
        <a:bodyPr/>
        <a:lstStyle/>
        <a:p>
          <a:endParaRPr lang="ru-RU"/>
        </a:p>
      </dgm:t>
    </dgm:pt>
    <dgm:pt modelId="{564CECBC-75A2-48D2-8AB6-8E8A7CBBB964}" type="pres">
      <dgm:prSet presAssocID="{89728C0C-4E5D-4A25-8FA1-2F94D0D878CD}"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8AB3CA2-5473-4E51-BB6B-E84A307E0931}" type="pres">
      <dgm:prSet presAssocID="{9405AA40-E7AB-43DB-813D-08FAB90148BD}" presName="node" presStyleLbl="node1" presStyleIdx="4" presStyleCnt="5">
        <dgm:presLayoutVars>
          <dgm:bulletEnabled val="1"/>
        </dgm:presLayoutVars>
      </dgm:prSet>
      <dgm:spPr/>
      <dgm:t>
        <a:bodyPr/>
        <a:lstStyle/>
        <a:p>
          <a:endParaRPr lang="ru-RU"/>
        </a:p>
      </dgm:t>
    </dgm:pt>
  </dgm:ptLst>
  <dgm:cxnLst>
    <dgm:cxn modelId="{902B8023-F6FF-43C5-9604-AA6BBAB92B3D}" srcId="{BB75932E-8BC1-475E-8603-C02000A7C4D3}" destId="{9405AA40-E7AB-43DB-813D-08FAB90148BD}" srcOrd="4" destOrd="0" parTransId="{274FF784-E41A-4594-B67E-888B22FD068A}" sibTransId="{8781C70A-2AAA-4CD4-8D3D-0906CDDC023B}"/>
    <dgm:cxn modelId="{5D068C93-ACD9-4D77-B62E-C812164D80EA}" type="presOf" srcId="{4636C305-25AC-4448-967D-627DB808E7D6}" destId="{FA38BA74-4D7F-42F4-9AF5-A545C22CF279}" srcOrd="0" destOrd="0" presId="urn:microsoft.com/office/officeart/2005/8/layout/default"/>
    <dgm:cxn modelId="{5D3C3D4E-315F-406F-B4B6-445BFC535ACA}" srcId="{BB75932E-8BC1-475E-8603-C02000A7C4D3}" destId="{4636C305-25AC-4448-967D-627DB808E7D6}" srcOrd="2" destOrd="0" parTransId="{7F7F5D60-46D4-4E9E-ABC9-362ADDDA6496}" sibTransId="{31571C52-0D35-4FDB-8FE3-261126662EBB}"/>
    <dgm:cxn modelId="{A6B0F9BB-E08C-4541-813D-9B1F07C74C70}" type="presOf" srcId="{6388C8C6-5424-4BD7-BF09-CAD87589ACDD}" destId="{BE198442-6DAB-4118-9A50-CDA61CEE96B1}" srcOrd="0" destOrd="0" presId="urn:microsoft.com/office/officeart/2005/8/layout/default"/>
    <dgm:cxn modelId="{48DA6EC1-3D4E-4BCF-B2AB-F2641ED742A3}" srcId="{BB75932E-8BC1-475E-8603-C02000A7C4D3}" destId="{6388C8C6-5424-4BD7-BF09-CAD87589ACDD}" srcOrd="3" destOrd="0" parTransId="{51F6166F-CEEC-4363-B178-F41C3576A0CC}" sibTransId="{89728C0C-4E5D-4A25-8FA1-2F94D0D878CD}"/>
    <dgm:cxn modelId="{C75E3961-581C-4965-9897-48D67DA842F3}" type="presOf" srcId="{BB75932E-8BC1-475E-8603-C02000A7C4D3}" destId="{F7418621-8B47-4A55-AEB6-91D65C3BB30A}" srcOrd="0" destOrd="0" presId="urn:microsoft.com/office/officeart/2005/8/layout/default"/>
    <dgm:cxn modelId="{78D1B823-67FC-45CB-BCBB-CECDB06C07D7}" srcId="{BB75932E-8BC1-475E-8603-C02000A7C4D3}" destId="{FA89D9F3-3688-4C2C-9997-E9749300B2DC}" srcOrd="1" destOrd="0" parTransId="{8A0FDF1C-FA95-4E42-AFAD-8E0D4EF3D1D2}" sibTransId="{A21DEF7B-6189-4210-8F64-BECDFF241FDD}"/>
    <dgm:cxn modelId="{128BD3F1-1DEF-44B3-B190-BA00A0A3A0CA}" type="presOf" srcId="{9405AA40-E7AB-43DB-813D-08FAB90148BD}" destId="{A8AB3CA2-5473-4E51-BB6B-E84A307E0931}" srcOrd="0" destOrd="0" presId="urn:microsoft.com/office/officeart/2005/8/layout/default"/>
    <dgm:cxn modelId="{7D4713D8-2174-4BF6-BA47-FD46AD090DB5}" type="presOf" srcId="{FA89D9F3-3688-4C2C-9997-E9749300B2DC}" destId="{07E467DA-A5E3-4BBC-9681-C7236A2AFC4C}" srcOrd="0" destOrd="0" presId="urn:microsoft.com/office/officeart/2005/8/layout/default"/>
    <dgm:cxn modelId="{0C79A059-FCB3-49CA-9E21-72F932E2A6D2}" type="presOf" srcId="{C6420329-CBC4-464A-BE30-C7B17492C5B0}" destId="{2CD56B97-EC66-4E79-B461-9B9962A4981D}" srcOrd="0" destOrd="0" presId="urn:microsoft.com/office/officeart/2005/8/layout/default"/>
    <dgm:cxn modelId="{8852F9B0-8BBD-4780-9A02-93A471755C07}" srcId="{BB75932E-8BC1-475E-8603-C02000A7C4D3}" destId="{C6420329-CBC4-464A-BE30-C7B17492C5B0}" srcOrd="0" destOrd="0" parTransId="{7C58A576-C008-49E3-B796-7E1C0EDCE1D2}" sibTransId="{D6DA6F7F-F891-42C3-89E7-23A0A3E87028}"/>
    <dgm:cxn modelId="{99D254B0-190C-4F5E-99AB-63D4373F9CDA}" type="presParOf" srcId="{F7418621-8B47-4A55-AEB6-91D65C3BB30A}" destId="{2CD56B97-EC66-4E79-B461-9B9962A4981D}" srcOrd="0" destOrd="0" presId="urn:microsoft.com/office/officeart/2005/8/layout/default"/>
    <dgm:cxn modelId="{195D949B-10D0-4A49-899E-2C3C635B9739}" type="presParOf" srcId="{F7418621-8B47-4A55-AEB6-91D65C3BB30A}" destId="{5769FA16-466C-401C-95AD-867ADE3EC2AA}" srcOrd="1" destOrd="0" presId="urn:microsoft.com/office/officeart/2005/8/layout/default"/>
    <dgm:cxn modelId="{920741BE-D7BC-4ABA-BE1F-0031C1C7E12D}" type="presParOf" srcId="{F7418621-8B47-4A55-AEB6-91D65C3BB30A}" destId="{07E467DA-A5E3-4BBC-9681-C7236A2AFC4C}" srcOrd="2" destOrd="0" presId="urn:microsoft.com/office/officeart/2005/8/layout/default"/>
    <dgm:cxn modelId="{F997BE43-F7ED-4E55-86A0-897DD04B301D}" type="presParOf" srcId="{F7418621-8B47-4A55-AEB6-91D65C3BB30A}" destId="{65190DA5-28E5-4CEC-BD4B-520A49299E09}" srcOrd="3" destOrd="0" presId="urn:microsoft.com/office/officeart/2005/8/layout/default"/>
    <dgm:cxn modelId="{12F23104-67A8-4C17-8CF9-59F92F48B0C2}" type="presParOf" srcId="{F7418621-8B47-4A55-AEB6-91D65C3BB30A}" destId="{FA38BA74-4D7F-42F4-9AF5-A545C22CF279}" srcOrd="4" destOrd="0" presId="urn:microsoft.com/office/officeart/2005/8/layout/default"/>
    <dgm:cxn modelId="{2F79E596-F5AA-47AB-9394-28B709547460}" type="presParOf" srcId="{F7418621-8B47-4A55-AEB6-91D65C3BB30A}" destId="{5E32FB5F-C591-43E5-9E45-784FF0D52D3A}" srcOrd="5" destOrd="0" presId="urn:microsoft.com/office/officeart/2005/8/layout/default"/>
    <dgm:cxn modelId="{14102B8D-DFC1-47AE-AB31-50F3B28479D0}" type="presParOf" srcId="{F7418621-8B47-4A55-AEB6-91D65C3BB30A}" destId="{BE198442-6DAB-4118-9A50-CDA61CEE96B1}" srcOrd="6" destOrd="0" presId="urn:microsoft.com/office/officeart/2005/8/layout/default"/>
    <dgm:cxn modelId="{70ABD141-48E3-402F-9A01-7008BEA859B9}" type="presParOf" srcId="{F7418621-8B47-4A55-AEB6-91D65C3BB30A}" destId="{564CECBC-75A2-48D2-8AB6-8E8A7CBBB964}" srcOrd="7" destOrd="0" presId="urn:microsoft.com/office/officeart/2005/8/layout/default"/>
    <dgm:cxn modelId="{8A0319C0-287B-450A-BFD2-762B136CEBAC}" type="presParOf" srcId="{F7418621-8B47-4A55-AEB6-91D65C3BB30A}" destId="{A8AB3CA2-5473-4E51-BB6B-E84A307E093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28C77D-028A-42F6-A6B1-5F74E762EC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B7DD2AF7-93FC-45F4-A61A-26D53C7142B1}">
      <dgm:prSet phldrT="[Текст]"/>
      <dgm:spPr>
        <a:solidFill>
          <a:srgbClr val="2D7AA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u="none" dirty="0" smtClean="0"/>
            <a:t>Types of isomerization</a:t>
          </a:r>
          <a:r>
            <a:rPr lang="en-US" i="1" u="sng" dirty="0" smtClean="0"/>
            <a:t> </a:t>
          </a:r>
          <a:endParaRPr lang="ru-RU" dirty="0"/>
        </a:p>
      </dgm:t>
    </dgm:pt>
    <dgm:pt modelId="{9EF9278E-BE23-41ED-9B4F-17FF2ACCB8F7}" type="parTrans" cxnId="{476FBD7D-9807-4AFF-9083-181E44C068B9}">
      <dgm:prSet/>
      <dgm:spPr/>
      <dgm:t>
        <a:bodyPr/>
        <a:lstStyle/>
        <a:p>
          <a:endParaRPr lang="ru-RU"/>
        </a:p>
      </dgm:t>
    </dgm:pt>
    <dgm:pt modelId="{14082134-1ACA-49F3-95BA-89E324079D11}" type="sibTrans" cxnId="{476FBD7D-9807-4AFF-9083-181E44C068B9}">
      <dgm:prSet/>
      <dgm:spPr/>
      <dgm:t>
        <a:bodyPr/>
        <a:lstStyle/>
        <a:p>
          <a:endParaRPr lang="ru-RU"/>
        </a:p>
      </dgm:t>
    </dgm:pt>
    <dgm:pt modelId="{39EC7A88-CD82-4B04-B3D0-B62DF82FB05D}">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u="none" dirty="0" smtClean="0"/>
            <a:t>Optical isomerization</a:t>
          </a:r>
          <a:endParaRPr lang="ru-RU" b="1" u="none" dirty="0"/>
        </a:p>
      </dgm:t>
    </dgm:pt>
    <dgm:pt modelId="{DDC8B59A-0782-4821-9461-09A32FDC0D1B}" type="parTrans" cxnId="{610CD19D-93D4-4F4D-ABA7-91C80F7D9B58}">
      <dgm:prSet/>
      <dgm:spPr/>
      <dgm:t>
        <a:bodyPr/>
        <a:lstStyle/>
        <a:p>
          <a:endParaRPr lang="ru-RU"/>
        </a:p>
      </dgm:t>
    </dgm:pt>
    <dgm:pt modelId="{A3581B2E-E439-49F5-9B4D-EA7BF37D2629}" type="sibTrans" cxnId="{610CD19D-93D4-4F4D-ABA7-91C80F7D9B58}">
      <dgm:prSet/>
      <dgm:spPr/>
      <dgm:t>
        <a:bodyPr/>
        <a:lstStyle/>
        <a:p>
          <a:endParaRPr lang="ru-RU"/>
        </a:p>
      </dgm:t>
    </dgm:pt>
    <dgm:pt modelId="{7ED9CF44-A03A-4E71-9C1F-157E5C10E4A8}">
      <dgm:prSet phldrT="[Текст]"/>
      <dgm:spPr>
        <a:solidFill>
          <a:srgbClr val="4A9C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u="none" dirty="0" smtClean="0"/>
            <a:t>Geometric isomerization</a:t>
          </a:r>
          <a:endParaRPr lang="ru-RU" b="1" u="none" dirty="0"/>
        </a:p>
      </dgm:t>
    </dgm:pt>
    <dgm:pt modelId="{EC6E7CA3-6196-4115-A656-FA57810054F9}" type="parTrans" cxnId="{E00B864D-864D-4223-9AF9-687D18C70990}">
      <dgm:prSet/>
      <dgm:spPr/>
      <dgm:t>
        <a:bodyPr/>
        <a:lstStyle/>
        <a:p>
          <a:endParaRPr lang="ru-RU"/>
        </a:p>
      </dgm:t>
    </dgm:pt>
    <dgm:pt modelId="{BBCA7618-5951-43E7-B419-304F323D5BF5}" type="sibTrans" cxnId="{E00B864D-864D-4223-9AF9-687D18C70990}">
      <dgm:prSet/>
      <dgm:spPr/>
      <dgm:t>
        <a:bodyPr/>
        <a:lstStyle/>
        <a:p>
          <a:endParaRPr lang="ru-RU"/>
        </a:p>
      </dgm:t>
    </dgm:pt>
    <dgm:pt modelId="{728B7A7C-0627-4A4A-8C0A-3C005289E832}" type="pres">
      <dgm:prSet presAssocID="{E328C77D-028A-42F6-A6B1-5F74E762EC46}" presName="hierChild1" presStyleCnt="0">
        <dgm:presLayoutVars>
          <dgm:orgChart val="1"/>
          <dgm:chPref val="1"/>
          <dgm:dir/>
          <dgm:animOne val="branch"/>
          <dgm:animLvl val="lvl"/>
          <dgm:resizeHandles/>
        </dgm:presLayoutVars>
      </dgm:prSet>
      <dgm:spPr/>
    </dgm:pt>
    <dgm:pt modelId="{F238D90B-50CC-4F74-81AB-24C1B2A7DFFB}" type="pres">
      <dgm:prSet presAssocID="{B7DD2AF7-93FC-45F4-A61A-26D53C7142B1}" presName="hierRoot1" presStyleCnt="0">
        <dgm:presLayoutVars>
          <dgm:hierBranch val="init"/>
        </dgm:presLayoutVars>
      </dgm:prSet>
      <dgm:spPr/>
    </dgm:pt>
    <dgm:pt modelId="{D5372DA7-3840-4D88-94B5-9049A2EDC6E9}" type="pres">
      <dgm:prSet presAssocID="{B7DD2AF7-93FC-45F4-A61A-26D53C7142B1}" presName="rootComposite1" presStyleCnt="0"/>
      <dgm:spPr/>
    </dgm:pt>
    <dgm:pt modelId="{719B46B8-AAFF-4F24-978F-DC91FFBE078B}" type="pres">
      <dgm:prSet presAssocID="{B7DD2AF7-93FC-45F4-A61A-26D53C7142B1}" presName="rootText1" presStyleLbl="node0" presStyleIdx="0" presStyleCnt="1" custScaleX="125327">
        <dgm:presLayoutVars>
          <dgm:chPref val="3"/>
        </dgm:presLayoutVars>
      </dgm:prSet>
      <dgm:spPr/>
      <dgm:t>
        <a:bodyPr/>
        <a:lstStyle/>
        <a:p>
          <a:endParaRPr lang="ru-RU"/>
        </a:p>
      </dgm:t>
    </dgm:pt>
    <dgm:pt modelId="{D2E2D1D0-4605-403B-A7B8-8FCE6CFD8C6F}" type="pres">
      <dgm:prSet presAssocID="{B7DD2AF7-93FC-45F4-A61A-26D53C7142B1}" presName="rootConnector1" presStyleLbl="node1" presStyleIdx="0" presStyleCnt="0"/>
      <dgm:spPr/>
    </dgm:pt>
    <dgm:pt modelId="{A21EF497-0EDF-49FB-A3A1-9FD7FACBC877}" type="pres">
      <dgm:prSet presAssocID="{B7DD2AF7-93FC-45F4-A61A-26D53C7142B1}" presName="hierChild2" presStyleCnt="0"/>
      <dgm:spPr/>
    </dgm:pt>
    <dgm:pt modelId="{1C0DBF7E-3A24-4217-919E-F8F6C7EE79AC}" type="pres">
      <dgm:prSet presAssocID="{DDC8B59A-0782-4821-9461-09A32FDC0D1B}" presName="Name37" presStyleLbl="parChTrans1D2" presStyleIdx="0" presStyleCnt="2"/>
      <dgm:spPr/>
    </dgm:pt>
    <dgm:pt modelId="{3E13586F-2AA4-4E64-B154-A0073E08353B}" type="pres">
      <dgm:prSet presAssocID="{39EC7A88-CD82-4B04-B3D0-B62DF82FB05D}" presName="hierRoot2" presStyleCnt="0">
        <dgm:presLayoutVars>
          <dgm:hierBranch val="init"/>
        </dgm:presLayoutVars>
      </dgm:prSet>
      <dgm:spPr/>
    </dgm:pt>
    <dgm:pt modelId="{548583D0-3E60-4D4F-B2BB-9585D234188D}" type="pres">
      <dgm:prSet presAssocID="{39EC7A88-CD82-4B04-B3D0-B62DF82FB05D}" presName="rootComposite" presStyleCnt="0"/>
      <dgm:spPr/>
    </dgm:pt>
    <dgm:pt modelId="{FDDD0421-4B29-48D0-8F67-F0AD57485A47}" type="pres">
      <dgm:prSet presAssocID="{39EC7A88-CD82-4B04-B3D0-B62DF82FB05D}" presName="rootText" presStyleLbl="node2" presStyleIdx="0" presStyleCnt="2" custScaleX="123509">
        <dgm:presLayoutVars>
          <dgm:chPref val="3"/>
        </dgm:presLayoutVars>
      </dgm:prSet>
      <dgm:spPr/>
      <dgm:t>
        <a:bodyPr/>
        <a:lstStyle/>
        <a:p>
          <a:endParaRPr lang="ru-RU"/>
        </a:p>
      </dgm:t>
    </dgm:pt>
    <dgm:pt modelId="{66A4D3B7-4368-440F-9109-60B0B35EC9FF}" type="pres">
      <dgm:prSet presAssocID="{39EC7A88-CD82-4B04-B3D0-B62DF82FB05D}" presName="rootConnector" presStyleLbl="node2" presStyleIdx="0" presStyleCnt="2"/>
      <dgm:spPr/>
    </dgm:pt>
    <dgm:pt modelId="{6DD7824F-CCDC-47B3-9C01-6E3EE8AE4B23}" type="pres">
      <dgm:prSet presAssocID="{39EC7A88-CD82-4B04-B3D0-B62DF82FB05D}" presName="hierChild4" presStyleCnt="0"/>
      <dgm:spPr/>
    </dgm:pt>
    <dgm:pt modelId="{FEADBF66-F44D-4296-BE53-CC0D0D09FD39}" type="pres">
      <dgm:prSet presAssocID="{39EC7A88-CD82-4B04-B3D0-B62DF82FB05D}" presName="hierChild5" presStyleCnt="0"/>
      <dgm:spPr/>
    </dgm:pt>
    <dgm:pt modelId="{BAA0207F-FE1E-4ADC-B129-DA1BDDE4AC5F}" type="pres">
      <dgm:prSet presAssocID="{EC6E7CA3-6196-4115-A656-FA57810054F9}" presName="Name37" presStyleLbl="parChTrans1D2" presStyleIdx="1" presStyleCnt="2"/>
      <dgm:spPr/>
    </dgm:pt>
    <dgm:pt modelId="{D7B4DBE3-94DB-490A-B44C-61177325E663}" type="pres">
      <dgm:prSet presAssocID="{7ED9CF44-A03A-4E71-9C1F-157E5C10E4A8}" presName="hierRoot2" presStyleCnt="0">
        <dgm:presLayoutVars>
          <dgm:hierBranch val="init"/>
        </dgm:presLayoutVars>
      </dgm:prSet>
      <dgm:spPr/>
    </dgm:pt>
    <dgm:pt modelId="{0426B8B6-9F4F-4735-BC7B-98FB28B57A70}" type="pres">
      <dgm:prSet presAssocID="{7ED9CF44-A03A-4E71-9C1F-157E5C10E4A8}" presName="rootComposite" presStyleCnt="0"/>
      <dgm:spPr/>
    </dgm:pt>
    <dgm:pt modelId="{7524C44B-2956-419B-A943-2938E98872A0}" type="pres">
      <dgm:prSet presAssocID="{7ED9CF44-A03A-4E71-9C1F-157E5C10E4A8}" presName="rootText" presStyleLbl="node2" presStyleIdx="1" presStyleCnt="2" custScaleX="123509">
        <dgm:presLayoutVars>
          <dgm:chPref val="3"/>
        </dgm:presLayoutVars>
      </dgm:prSet>
      <dgm:spPr/>
      <dgm:t>
        <a:bodyPr/>
        <a:lstStyle/>
        <a:p>
          <a:endParaRPr lang="ru-RU"/>
        </a:p>
      </dgm:t>
    </dgm:pt>
    <dgm:pt modelId="{83E07DF5-DA6F-4351-B638-681537456F60}" type="pres">
      <dgm:prSet presAssocID="{7ED9CF44-A03A-4E71-9C1F-157E5C10E4A8}" presName="rootConnector" presStyleLbl="node2" presStyleIdx="1" presStyleCnt="2"/>
      <dgm:spPr/>
    </dgm:pt>
    <dgm:pt modelId="{3321C7EF-822B-40F1-9398-413DEF0B0FDE}" type="pres">
      <dgm:prSet presAssocID="{7ED9CF44-A03A-4E71-9C1F-157E5C10E4A8}" presName="hierChild4" presStyleCnt="0"/>
      <dgm:spPr/>
    </dgm:pt>
    <dgm:pt modelId="{FDF17F34-E52D-4694-BF72-FADB0BBDF2E6}" type="pres">
      <dgm:prSet presAssocID="{7ED9CF44-A03A-4E71-9C1F-157E5C10E4A8}" presName="hierChild5" presStyleCnt="0"/>
      <dgm:spPr/>
    </dgm:pt>
    <dgm:pt modelId="{4A79949F-34B3-4F1D-B2F4-B1832AE62BE7}" type="pres">
      <dgm:prSet presAssocID="{B7DD2AF7-93FC-45F4-A61A-26D53C7142B1}" presName="hierChild3" presStyleCnt="0"/>
      <dgm:spPr/>
    </dgm:pt>
  </dgm:ptLst>
  <dgm:cxnLst>
    <dgm:cxn modelId="{E3C39977-C709-4FC1-A160-4E79B4163CEF}" type="presOf" srcId="{7ED9CF44-A03A-4E71-9C1F-157E5C10E4A8}" destId="{83E07DF5-DA6F-4351-B638-681537456F60}" srcOrd="1" destOrd="0" presId="urn:microsoft.com/office/officeart/2005/8/layout/orgChart1"/>
    <dgm:cxn modelId="{28FA1D6E-8922-48F3-8DFB-7721FDFB9E7F}" type="presOf" srcId="{B7DD2AF7-93FC-45F4-A61A-26D53C7142B1}" destId="{D2E2D1D0-4605-403B-A7B8-8FCE6CFD8C6F}" srcOrd="1" destOrd="0" presId="urn:microsoft.com/office/officeart/2005/8/layout/orgChart1"/>
    <dgm:cxn modelId="{DD87FE5F-1783-47AC-B648-EA8A2E58150E}" type="presOf" srcId="{EC6E7CA3-6196-4115-A656-FA57810054F9}" destId="{BAA0207F-FE1E-4ADC-B129-DA1BDDE4AC5F}" srcOrd="0" destOrd="0" presId="urn:microsoft.com/office/officeart/2005/8/layout/orgChart1"/>
    <dgm:cxn modelId="{00FAB12F-3F1C-4E75-A57B-DC7D3B3FE642}" type="presOf" srcId="{7ED9CF44-A03A-4E71-9C1F-157E5C10E4A8}" destId="{7524C44B-2956-419B-A943-2938E98872A0}" srcOrd="0" destOrd="0" presId="urn:microsoft.com/office/officeart/2005/8/layout/orgChart1"/>
    <dgm:cxn modelId="{F4763D9B-4BFA-48D1-8575-BE20BB00A8E5}" type="presOf" srcId="{39EC7A88-CD82-4B04-B3D0-B62DF82FB05D}" destId="{FDDD0421-4B29-48D0-8F67-F0AD57485A47}" srcOrd="0" destOrd="0" presId="urn:microsoft.com/office/officeart/2005/8/layout/orgChart1"/>
    <dgm:cxn modelId="{610CD19D-93D4-4F4D-ABA7-91C80F7D9B58}" srcId="{B7DD2AF7-93FC-45F4-A61A-26D53C7142B1}" destId="{39EC7A88-CD82-4B04-B3D0-B62DF82FB05D}" srcOrd="0" destOrd="0" parTransId="{DDC8B59A-0782-4821-9461-09A32FDC0D1B}" sibTransId="{A3581B2E-E439-49F5-9B4D-EA7BF37D2629}"/>
    <dgm:cxn modelId="{D4309E31-BDAD-4700-99EA-E0C4A548D70B}" type="presOf" srcId="{B7DD2AF7-93FC-45F4-A61A-26D53C7142B1}" destId="{719B46B8-AAFF-4F24-978F-DC91FFBE078B}" srcOrd="0" destOrd="0" presId="urn:microsoft.com/office/officeart/2005/8/layout/orgChart1"/>
    <dgm:cxn modelId="{DA2EA7AD-D15F-4F74-8302-DB5E69A099F2}" type="presOf" srcId="{DDC8B59A-0782-4821-9461-09A32FDC0D1B}" destId="{1C0DBF7E-3A24-4217-919E-F8F6C7EE79AC}" srcOrd="0" destOrd="0" presId="urn:microsoft.com/office/officeart/2005/8/layout/orgChart1"/>
    <dgm:cxn modelId="{E00B864D-864D-4223-9AF9-687D18C70990}" srcId="{B7DD2AF7-93FC-45F4-A61A-26D53C7142B1}" destId="{7ED9CF44-A03A-4E71-9C1F-157E5C10E4A8}" srcOrd="1" destOrd="0" parTransId="{EC6E7CA3-6196-4115-A656-FA57810054F9}" sibTransId="{BBCA7618-5951-43E7-B419-304F323D5BF5}"/>
    <dgm:cxn modelId="{0851C142-B0C6-49EB-B43A-358DF223FA40}" type="presOf" srcId="{E328C77D-028A-42F6-A6B1-5F74E762EC46}" destId="{728B7A7C-0627-4A4A-8C0A-3C005289E832}" srcOrd="0" destOrd="0" presId="urn:microsoft.com/office/officeart/2005/8/layout/orgChart1"/>
    <dgm:cxn modelId="{476FBD7D-9807-4AFF-9083-181E44C068B9}" srcId="{E328C77D-028A-42F6-A6B1-5F74E762EC46}" destId="{B7DD2AF7-93FC-45F4-A61A-26D53C7142B1}" srcOrd="0" destOrd="0" parTransId="{9EF9278E-BE23-41ED-9B4F-17FF2ACCB8F7}" sibTransId="{14082134-1ACA-49F3-95BA-89E324079D11}"/>
    <dgm:cxn modelId="{0FC1C9C9-6E98-4AA2-A309-0758C101A9A9}" type="presOf" srcId="{39EC7A88-CD82-4B04-B3D0-B62DF82FB05D}" destId="{66A4D3B7-4368-440F-9109-60B0B35EC9FF}" srcOrd="1" destOrd="0" presId="urn:microsoft.com/office/officeart/2005/8/layout/orgChart1"/>
    <dgm:cxn modelId="{7B265A64-1EB3-430D-A50F-E9F11B2070FE}" type="presParOf" srcId="{728B7A7C-0627-4A4A-8C0A-3C005289E832}" destId="{F238D90B-50CC-4F74-81AB-24C1B2A7DFFB}" srcOrd="0" destOrd="0" presId="urn:microsoft.com/office/officeart/2005/8/layout/orgChart1"/>
    <dgm:cxn modelId="{3A20F4F4-CCAD-48F8-9BF7-5EC92FDD671A}" type="presParOf" srcId="{F238D90B-50CC-4F74-81AB-24C1B2A7DFFB}" destId="{D5372DA7-3840-4D88-94B5-9049A2EDC6E9}" srcOrd="0" destOrd="0" presId="urn:microsoft.com/office/officeart/2005/8/layout/orgChart1"/>
    <dgm:cxn modelId="{B35A7B64-6E93-49CB-87B6-6A0EDFA6E749}" type="presParOf" srcId="{D5372DA7-3840-4D88-94B5-9049A2EDC6E9}" destId="{719B46B8-AAFF-4F24-978F-DC91FFBE078B}" srcOrd="0" destOrd="0" presId="urn:microsoft.com/office/officeart/2005/8/layout/orgChart1"/>
    <dgm:cxn modelId="{327EF06D-EBB3-4CF4-AF09-72CFBC237855}" type="presParOf" srcId="{D5372DA7-3840-4D88-94B5-9049A2EDC6E9}" destId="{D2E2D1D0-4605-403B-A7B8-8FCE6CFD8C6F}" srcOrd="1" destOrd="0" presId="urn:microsoft.com/office/officeart/2005/8/layout/orgChart1"/>
    <dgm:cxn modelId="{FFAA9F70-DC71-47B3-8666-3589AF07D59E}" type="presParOf" srcId="{F238D90B-50CC-4F74-81AB-24C1B2A7DFFB}" destId="{A21EF497-0EDF-49FB-A3A1-9FD7FACBC877}" srcOrd="1" destOrd="0" presId="urn:microsoft.com/office/officeart/2005/8/layout/orgChart1"/>
    <dgm:cxn modelId="{739DAD44-DF0D-408A-88E0-68968130726F}" type="presParOf" srcId="{A21EF497-0EDF-49FB-A3A1-9FD7FACBC877}" destId="{1C0DBF7E-3A24-4217-919E-F8F6C7EE79AC}" srcOrd="0" destOrd="0" presId="urn:microsoft.com/office/officeart/2005/8/layout/orgChart1"/>
    <dgm:cxn modelId="{F5EA1978-DCC9-4EE1-A857-B863C6DDF63E}" type="presParOf" srcId="{A21EF497-0EDF-49FB-A3A1-9FD7FACBC877}" destId="{3E13586F-2AA4-4E64-B154-A0073E08353B}" srcOrd="1" destOrd="0" presId="urn:microsoft.com/office/officeart/2005/8/layout/orgChart1"/>
    <dgm:cxn modelId="{ADAE2DD7-AB70-4794-B686-04C291C2243C}" type="presParOf" srcId="{3E13586F-2AA4-4E64-B154-A0073E08353B}" destId="{548583D0-3E60-4D4F-B2BB-9585D234188D}" srcOrd="0" destOrd="0" presId="urn:microsoft.com/office/officeart/2005/8/layout/orgChart1"/>
    <dgm:cxn modelId="{942B5074-3E82-4C5D-87BA-D91E30CC2AEB}" type="presParOf" srcId="{548583D0-3E60-4D4F-B2BB-9585D234188D}" destId="{FDDD0421-4B29-48D0-8F67-F0AD57485A47}" srcOrd="0" destOrd="0" presId="urn:microsoft.com/office/officeart/2005/8/layout/orgChart1"/>
    <dgm:cxn modelId="{F2418C0F-23C5-493B-A147-3B9EAB2C35F4}" type="presParOf" srcId="{548583D0-3E60-4D4F-B2BB-9585D234188D}" destId="{66A4D3B7-4368-440F-9109-60B0B35EC9FF}" srcOrd="1" destOrd="0" presId="urn:microsoft.com/office/officeart/2005/8/layout/orgChart1"/>
    <dgm:cxn modelId="{4574A5F9-A0CF-4578-BD35-8BF53CA7F8CC}" type="presParOf" srcId="{3E13586F-2AA4-4E64-B154-A0073E08353B}" destId="{6DD7824F-CCDC-47B3-9C01-6E3EE8AE4B23}" srcOrd="1" destOrd="0" presId="urn:microsoft.com/office/officeart/2005/8/layout/orgChart1"/>
    <dgm:cxn modelId="{FF02C826-6A0B-42AE-BFA6-969256A48551}" type="presParOf" srcId="{3E13586F-2AA4-4E64-B154-A0073E08353B}" destId="{FEADBF66-F44D-4296-BE53-CC0D0D09FD39}" srcOrd="2" destOrd="0" presId="urn:microsoft.com/office/officeart/2005/8/layout/orgChart1"/>
    <dgm:cxn modelId="{1AE34C5C-0D25-4D73-A159-AF67E0E8A238}" type="presParOf" srcId="{A21EF497-0EDF-49FB-A3A1-9FD7FACBC877}" destId="{BAA0207F-FE1E-4ADC-B129-DA1BDDE4AC5F}" srcOrd="2" destOrd="0" presId="urn:microsoft.com/office/officeart/2005/8/layout/orgChart1"/>
    <dgm:cxn modelId="{7F939068-43BC-4503-80FA-178F7020FC62}" type="presParOf" srcId="{A21EF497-0EDF-49FB-A3A1-9FD7FACBC877}" destId="{D7B4DBE3-94DB-490A-B44C-61177325E663}" srcOrd="3" destOrd="0" presId="urn:microsoft.com/office/officeart/2005/8/layout/orgChart1"/>
    <dgm:cxn modelId="{8A1C8E11-4BED-490B-99A2-A75AD16AE256}" type="presParOf" srcId="{D7B4DBE3-94DB-490A-B44C-61177325E663}" destId="{0426B8B6-9F4F-4735-BC7B-98FB28B57A70}" srcOrd="0" destOrd="0" presId="urn:microsoft.com/office/officeart/2005/8/layout/orgChart1"/>
    <dgm:cxn modelId="{3318CAC6-5F3C-48BC-A766-A87EFFF44E0C}" type="presParOf" srcId="{0426B8B6-9F4F-4735-BC7B-98FB28B57A70}" destId="{7524C44B-2956-419B-A943-2938E98872A0}" srcOrd="0" destOrd="0" presId="urn:microsoft.com/office/officeart/2005/8/layout/orgChart1"/>
    <dgm:cxn modelId="{3ED73907-9192-4AAF-BD80-6D90DB74A9EA}" type="presParOf" srcId="{0426B8B6-9F4F-4735-BC7B-98FB28B57A70}" destId="{83E07DF5-DA6F-4351-B638-681537456F60}" srcOrd="1" destOrd="0" presId="urn:microsoft.com/office/officeart/2005/8/layout/orgChart1"/>
    <dgm:cxn modelId="{E5FD066E-1CBD-4780-89FC-F1C002219F71}" type="presParOf" srcId="{D7B4DBE3-94DB-490A-B44C-61177325E663}" destId="{3321C7EF-822B-40F1-9398-413DEF0B0FDE}" srcOrd="1" destOrd="0" presId="urn:microsoft.com/office/officeart/2005/8/layout/orgChart1"/>
    <dgm:cxn modelId="{5A52BC99-FB96-47FF-9CFA-9B245C5F9B26}" type="presParOf" srcId="{D7B4DBE3-94DB-490A-B44C-61177325E663}" destId="{FDF17F34-E52D-4694-BF72-FADB0BBDF2E6}" srcOrd="2" destOrd="0" presId="urn:microsoft.com/office/officeart/2005/8/layout/orgChart1"/>
    <dgm:cxn modelId="{F0E0DF1D-FCE9-451F-9A33-FF0484143C0C}" type="presParOf" srcId="{F238D90B-50CC-4F74-81AB-24C1B2A7DFFB}" destId="{4A79949F-34B3-4F1D-B2F4-B1832AE62B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BAD77-C405-4916-80F4-4C3E6A77CF1F}">
      <dsp:nvSpPr>
        <dsp:cNvPr id="0" name=""/>
        <dsp:cNvSpPr/>
      </dsp:nvSpPr>
      <dsp:spPr>
        <a:xfrm>
          <a:off x="2040822" y="2528168"/>
          <a:ext cx="630221" cy="1200879"/>
        </a:xfrm>
        <a:custGeom>
          <a:avLst/>
          <a:gdLst/>
          <a:ahLst/>
          <a:cxnLst/>
          <a:rect l="0" t="0" r="0" b="0"/>
          <a:pathLst>
            <a:path>
              <a:moveTo>
                <a:pt x="0" y="0"/>
              </a:moveTo>
              <a:lnTo>
                <a:pt x="315110" y="0"/>
              </a:lnTo>
              <a:lnTo>
                <a:pt x="315110" y="1200879"/>
              </a:lnTo>
              <a:lnTo>
                <a:pt x="630221" y="1200879"/>
              </a:lnTo>
            </a:path>
          </a:pathLst>
        </a:custGeom>
        <a:noFill/>
        <a:ln w="15875"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22027" y="3094702"/>
        <a:ext cx="67810" cy="67810"/>
      </dsp:txXfrm>
    </dsp:sp>
    <dsp:sp modelId="{9C602FAD-8836-414B-899E-2CBC8478325A}">
      <dsp:nvSpPr>
        <dsp:cNvPr id="0" name=""/>
        <dsp:cNvSpPr/>
      </dsp:nvSpPr>
      <dsp:spPr>
        <a:xfrm>
          <a:off x="2040822" y="2482448"/>
          <a:ext cx="630221" cy="91440"/>
        </a:xfrm>
        <a:custGeom>
          <a:avLst/>
          <a:gdLst/>
          <a:ahLst/>
          <a:cxnLst/>
          <a:rect l="0" t="0" r="0" b="0"/>
          <a:pathLst>
            <a:path>
              <a:moveTo>
                <a:pt x="0" y="45720"/>
              </a:moveTo>
              <a:lnTo>
                <a:pt x="630221" y="45720"/>
              </a:lnTo>
            </a:path>
          </a:pathLst>
        </a:custGeom>
        <a:noFill/>
        <a:ln w="15875"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40177" y="2512412"/>
        <a:ext cx="31511" cy="31511"/>
      </dsp:txXfrm>
    </dsp:sp>
    <dsp:sp modelId="{72AC91CF-631C-4B17-9AC4-593EF3EA95D4}">
      <dsp:nvSpPr>
        <dsp:cNvPr id="0" name=""/>
        <dsp:cNvSpPr/>
      </dsp:nvSpPr>
      <dsp:spPr>
        <a:xfrm>
          <a:off x="2040822" y="1327288"/>
          <a:ext cx="630221" cy="1200879"/>
        </a:xfrm>
        <a:custGeom>
          <a:avLst/>
          <a:gdLst/>
          <a:ahLst/>
          <a:cxnLst/>
          <a:rect l="0" t="0" r="0" b="0"/>
          <a:pathLst>
            <a:path>
              <a:moveTo>
                <a:pt x="0" y="1200879"/>
              </a:moveTo>
              <a:lnTo>
                <a:pt x="315110" y="1200879"/>
              </a:lnTo>
              <a:lnTo>
                <a:pt x="315110" y="0"/>
              </a:lnTo>
              <a:lnTo>
                <a:pt x="630221" y="0"/>
              </a:lnTo>
            </a:path>
          </a:pathLst>
        </a:custGeom>
        <a:noFill/>
        <a:ln w="15875"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22027" y="1893822"/>
        <a:ext cx="67810" cy="67810"/>
      </dsp:txXfrm>
    </dsp:sp>
    <dsp:sp modelId="{5F544E37-2183-48FC-8084-FD447F61F5B5}">
      <dsp:nvSpPr>
        <dsp:cNvPr id="0" name=""/>
        <dsp:cNvSpPr/>
      </dsp:nvSpPr>
      <dsp:spPr>
        <a:xfrm rot="16200000">
          <a:off x="-967697" y="2047816"/>
          <a:ext cx="5056336" cy="960703"/>
        </a:xfrm>
        <a:prstGeom prst="rect">
          <a:avLst/>
        </a:prstGeom>
        <a:solidFill>
          <a:schemeClr val="accent3">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ru-RU" sz="4900" kern="1200" dirty="0" smtClean="0"/>
            <a:t>Incompatibility</a:t>
          </a:r>
          <a:endParaRPr lang="ru-RU" sz="4900" kern="1200" dirty="0"/>
        </a:p>
      </dsp:txBody>
      <dsp:txXfrm>
        <a:off x="-967697" y="2047816"/>
        <a:ext cx="5056336" cy="960703"/>
      </dsp:txXfrm>
    </dsp:sp>
    <dsp:sp modelId="{B09B50F7-C18B-4466-B2D3-0C81C0C9C85D}">
      <dsp:nvSpPr>
        <dsp:cNvPr id="0" name=""/>
        <dsp:cNvSpPr/>
      </dsp:nvSpPr>
      <dsp:spPr>
        <a:xfrm>
          <a:off x="2671043" y="846936"/>
          <a:ext cx="4575472" cy="960703"/>
        </a:xfrm>
        <a:prstGeom prst="rect">
          <a:avLst/>
        </a:prstGeom>
        <a:solidFill>
          <a:schemeClr val="accent2">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ru-RU" sz="4800" kern="1200" dirty="0" smtClean="0"/>
            <a:t>Therapeutic</a:t>
          </a:r>
          <a:endParaRPr lang="ru-RU" sz="4800" kern="1200" dirty="0"/>
        </a:p>
      </dsp:txBody>
      <dsp:txXfrm>
        <a:off x="2671043" y="846936"/>
        <a:ext cx="4575472" cy="960703"/>
      </dsp:txXfrm>
    </dsp:sp>
    <dsp:sp modelId="{66CE2CCF-9FA9-43ED-8039-836614CD75EF}">
      <dsp:nvSpPr>
        <dsp:cNvPr id="0" name=""/>
        <dsp:cNvSpPr/>
      </dsp:nvSpPr>
      <dsp:spPr>
        <a:xfrm>
          <a:off x="2671043" y="2047816"/>
          <a:ext cx="4575472" cy="960703"/>
        </a:xfrm>
        <a:prstGeom prst="rect">
          <a:avLst/>
        </a:prstGeom>
        <a:solidFill>
          <a:schemeClr val="accent2">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ru-RU" sz="4800" kern="1200" dirty="0" smtClean="0"/>
            <a:t>Physical</a:t>
          </a:r>
          <a:endParaRPr lang="ru-RU" sz="4800" kern="1200" dirty="0"/>
        </a:p>
      </dsp:txBody>
      <dsp:txXfrm>
        <a:off x="2671043" y="2047816"/>
        <a:ext cx="4575472" cy="960703"/>
      </dsp:txXfrm>
    </dsp:sp>
    <dsp:sp modelId="{858644CF-B7C4-46BD-B9D9-D012C4ACF4ED}">
      <dsp:nvSpPr>
        <dsp:cNvPr id="0" name=""/>
        <dsp:cNvSpPr/>
      </dsp:nvSpPr>
      <dsp:spPr>
        <a:xfrm>
          <a:off x="2671043" y="3248695"/>
          <a:ext cx="4559685" cy="960703"/>
        </a:xfrm>
        <a:prstGeom prst="rect">
          <a:avLst/>
        </a:prstGeom>
        <a:solidFill>
          <a:schemeClr val="accent2">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ru-RU" sz="4800" kern="1200" dirty="0" smtClean="0"/>
            <a:t>Chemical</a:t>
          </a:r>
          <a:endParaRPr lang="ru-RU" sz="4800" kern="1200" dirty="0"/>
        </a:p>
      </dsp:txBody>
      <dsp:txXfrm>
        <a:off x="2671043" y="3248695"/>
        <a:ext cx="4559685" cy="9607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7A72-0EB0-4B61-A4DA-AB05211EBB8E}">
      <dsp:nvSpPr>
        <dsp:cNvPr id="0" name=""/>
        <dsp:cNvSpPr/>
      </dsp:nvSpPr>
      <dsp:spPr>
        <a:xfrm>
          <a:off x="0" y="0"/>
          <a:ext cx="7222402" cy="1209734"/>
        </a:xfrm>
        <a:prstGeom prst="roundRect">
          <a:avLst>
            <a:gd name="adj" fmla="val 10000"/>
          </a:avLst>
        </a:prstGeom>
        <a:solidFill>
          <a:srgbClr val="2D7AA9"/>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The pharmacist must contact the doctor, explain to him the reason for the incompatibility and suggest ways to overcome it.</a:t>
          </a:r>
          <a:endParaRPr lang="ru-RU" sz="1800" b="1" kern="1200" dirty="0"/>
        </a:p>
      </dsp:txBody>
      <dsp:txXfrm>
        <a:off x="35432" y="35432"/>
        <a:ext cx="5917004" cy="1138870"/>
      </dsp:txXfrm>
    </dsp:sp>
    <dsp:sp modelId="{DA9035D6-74CB-452A-9F90-2AC00788B9FF}">
      <dsp:nvSpPr>
        <dsp:cNvPr id="0" name=""/>
        <dsp:cNvSpPr/>
      </dsp:nvSpPr>
      <dsp:spPr>
        <a:xfrm>
          <a:off x="637270" y="1411356"/>
          <a:ext cx="7222402" cy="1209734"/>
        </a:xfrm>
        <a:prstGeom prst="roundRect">
          <a:avLst>
            <a:gd name="adj" fmla="val 10000"/>
          </a:avLst>
        </a:prstGeom>
        <a:solidFill>
          <a:srgbClr val="2D7AA9"/>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If it is impossible to do this, he should ask the patient to go back to the doctor about finding out the prescription. </a:t>
          </a:r>
          <a:endParaRPr lang="ru-RU" sz="1800" b="1" kern="1200" dirty="0"/>
        </a:p>
      </dsp:txBody>
      <dsp:txXfrm>
        <a:off x="672702" y="1446788"/>
        <a:ext cx="5727940" cy="1138870"/>
      </dsp:txXfrm>
    </dsp:sp>
    <dsp:sp modelId="{D695139D-735B-468E-9B3B-4DE97FA6AF1C}">
      <dsp:nvSpPr>
        <dsp:cNvPr id="0" name=""/>
        <dsp:cNvSpPr/>
      </dsp:nvSpPr>
      <dsp:spPr>
        <a:xfrm>
          <a:off x="1274541" y="2822713"/>
          <a:ext cx="7222402" cy="1209734"/>
        </a:xfrm>
        <a:prstGeom prst="roundRect">
          <a:avLst>
            <a:gd name="adj" fmla="val 10000"/>
          </a:avLst>
        </a:prstGeom>
        <a:solidFill>
          <a:srgbClr val="2D7AA9"/>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During this time, you should contact doctor about incompatibility.</a:t>
          </a:r>
          <a:endParaRPr lang="ru-RU" sz="1800" b="1" kern="1200" dirty="0"/>
        </a:p>
      </dsp:txBody>
      <dsp:txXfrm>
        <a:off x="1309973" y="2858145"/>
        <a:ext cx="5727940" cy="1138870"/>
      </dsp:txXfrm>
    </dsp:sp>
    <dsp:sp modelId="{F5C7FD81-F37A-4492-802C-40AD6EBBA370}">
      <dsp:nvSpPr>
        <dsp:cNvPr id="0" name=""/>
        <dsp:cNvSpPr/>
      </dsp:nvSpPr>
      <dsp:spPr>
        <a:xfrm>
          <a:off x="6436075" y="917381"/>
          <a:ext cx="786327" cy="78632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612999" y="917381"/>
        <a:ext cx="432479" cy="591711"/>
      </dsp:txXfrm>
    </dsp:sp>
    <dsp:sp modelId="{B4D706DE-C998-4A29-A983-DB56CCA4311D}">
      <dsp:nvSpPr>
        <dsp:cNvPr id="0" name=""/>
        <dsp:cNvSpPr/>
      </dsp:nvSpPr>
      <dsp:spPr>
        <a:xfrm>
          <a:off x="7073345" y="2320673"/>
          <a:ext cx="786327" cy="78632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7250269" y="2320673"/>
        <a:ext cx="432479" cy="591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64E65-F8A6-40DF-B2E7-AAAC5B2B0082}">
      <dsp:nvSpPr>
        <dsp:cNvPr id="0" name=""/>
        <dsp:cNvSpPr/>
      </dsp:nvSpPr>
      <dsp:spPr>
        <a:xfrm>
          <a:off x="4298791" y="1442085"/>
          <a:ext cx="2330661" cy="635845"/>
        </a:xfrm>
        <a:custGeom>
          <a:avLst/>
          <a:gdLst/>
          <a:ahLst/>
          <a:cxnLst/>
          <a:rect l="0" t="0" r="0" b="0"/>
          <a:pathLst>
            <a:path>
              <a:moveTo>
                <a:pt x="0" y="0"/>
              </a:moveTo>
              <a:lnTo>
                <a:pt x="0" y="317922"/>
              </a:lnTo>
              <a:lnTo>
                <a:pt x="2330661" y="317922"/>
              </a:lnTo>
              <a:lnTo>
                <a:pt x="2330661" y="635845"/>
              </a:lnTo>
            </a:path>
          </a:pathLst>
        </a:custGeom>
        <a:noFill/>
        <a:ln w="15875" cap="flat" cmpd="sng" algn="ctr">
          <a:gradFill>
            <a:gsLst>
              <a:gs pos="0">
                <a:schemeClr val="accent3">
                  <a:lumMod val="50000"/>
                </a:schemeClr>
              </a:gs>
              <a:gs pos="50000">
                <a:schemeClr val="accent2">
                  <a:lumMod val="75000"/>
                </a:schemeClr>
              </a:gs>
              <a:gs pos="100000">
                <a:schemeClr val="accent2">
                  <a:lumMod val="50000"/>
                </a:schemeClr>
              </a:gs>
            </a:gsLst>
            <a:lin ang="5400000" scaled="0"/>
          </a:gradFill>
          <a:prstDash val="solid"/>
        </a:ln>
        <a:effectLst/>
      </dsp:spPr>
      <dsp:style>
        <a:lnRef idx="2">
          <a:scrgbClr r="0" g="0" b="0"/>
        </a:lnRef>
        <a:fillRef idx="0">
          <a:scrgbClr r="0" g="0" b="0"/>
        </a:fillRef>
        <a:effectRef idx="0">
          <a:scrgbClr r="0" g="0" b="0"/>
        </a:effectRef>
        <a:fontRef idx="minor"/>
      </dsp:style>
    </dsp:sp>
    <dsp:sp modelId="{6FC5A45D-FD4B-456A-85B5-19748B602C31}">
      <dsp:nvSpPr>
        <dsp:cNvPr id="0" name=""/>
        <dsp:cNvSpPr/>
      </dsp:nvSpPr>
      <dsp:spPr>
        <a:xfrm>
          <a:off x="2016848" y="1442085"/>
          <a:ext cx="2281943" cy="635845"/>
        </a:xfrm>
        <a:custGeom>
          <a:avLst/>
          <a:gdLst/>
          <a:ahLst/>
          <a:cxnLst/>
          <a:rect l="0" t="0" r="0" b="0"/>
          <a:pathLst>
            <a:path>
              <a:moveTo>
                <a:pt x="2281943" y="0"/>
              </a:moveTo>
              <a:lnTo>
                <a:pt x="2281943" y="317922"/>
              </a:lnTo>
              <a:lnTo>
                <a:pt x="0" y="317922"/>
              </a:lnTo>
              <a:lnTo>
                <a:pt x="0" y="635845"/>
              </a:lnTo>
            </a:path>
          </a:pathLst>
        </a:custGeom>
        <a:noFill/>
        <a:ln w="15875" cap="flat" cmpd="sng" algn="ctr">
          <a:gradFill>
            <a:gsLst>
              <a:gs pos="0">
                <a:schemeClr val="accent3">
                  <a:lumMod val="50000"/>
                </a:schemeClr>
              </a:gs>
              <a:gs pos="50000">
                <a:schemeClr val="accent2">
                  <a:lumMod val="75000"/>
                </a:schemeClr>
              </a:gs>
              <a:gs pos="100000">
                <a:schemeClr val="accent2">
                  <a:lumMod val="50000"/>
                </a:schemeClr>
              </a:gs>
            </a:gsLst>
            <a:lin ang="5400000" scaled="0"/>
          </a:gradFill>
          <a:prstDash val="solid"/>
        </a:ln>
        <a:effectLst/>
      </dsp:spPr>
      <dsp:style>
        <a:lnRef idx="2">
          <a:scrgbClr r="0" g="0" b="0"/>
        </a:lnRef>
        <a:fillRef idx="0">
          <a:scrgbClr r="0" g="0" b="0"/>
        </a:fillRef>
        <a:effectRef idx="0">
          <a:scrgbClr r="0" g="0" b="0"/>
        </a:effectRef>
        <a:fontRef idx="minor"/>
      </dsp:style>
    </dsp:sp>
    <dsp:sp modelId="{9414BFE3-E0D5-42DD-9A8E-6FB635342667}">
      <dsp:nvSpPr>
        <dsp:cNvPr id="0" name=""/>
        <dsp:cNvSpPr/>
      </dsp:nvSpPr>
      <dsp:spPr>
        <a:xfrm>
          <a:off x="2032154" y="345070"/>
          <a:ext cx="4533275" cy="1097015"/>
        </a:xfrm>
        <a:prstGeom prst="rect">
          <a:avLst/>
        </a:prstGeom>
        <a:solidFill>
          <a:schemeClr val="accent3">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smtClean="0"/>
            <a:t>Mechanisms of therapeutic incompatibility </a:t>
          </a:r>
          <a:endParaRPr lang="ru-RU" sz="2000" i="0" kern="1200" dirty="0"/>
        </a:p>
      </dsp:txBody>
      <dsp:txXfrm>
        <a:off x="2032154" y="345070"/>
        <a:ext cx="4533275" cy="1097015"/>
      </dsp:txXfrm>
    </dsp:sp>
    <dsp:sp modelId="{249A21DE-9E81-402F-96F0-44063A6EE695}">
      <dsp:nvSpPr>
        <dsp:cNvPr id="0" name=""/>
        <dsp:cNvSpPr/>
      </dsp:nvSpPr>
      <dsp:spPr>
        <a:xfrm>
          <a:off x="4109" y="2077931"/>
          <a:ext cx="4025477" cy="1467349"/>
        </a:xfrm>
        <a:prstGeom prst="rect">
          <a:avLst/>
        </a:prstGeom>
        <a:gradFill rotWithShape="0">
          <a:gsLst>
            <a:gs pos="0">
              <a:schemeClr val="accent2">
                <a:lumMod val="75000"/>
              </a:schemeClr>
            </a:gs>
            <a:gs pos="50000">
              <a:schemeClr val="accent2">
                <a:lumMod val="60000"/>
                <a:lumOff val="40000"/>
              </a:schemeClr>
            </a:gs>
            <a:gs pos="100000">
              <a:schemeClr val="accent2">
                <a:lumMod val="60000"/>
                <a:lumOff val="40000"/>
              </a:schemeClr>
            </a:gs>
          </a:gsLst>
          <a:lin ang="5400000" scaled="0"/>
        </a:gra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u="sng" kern="1200" dirty="0" smtClean="0"/>
            <a:t>Pharmacokinetics</a:t>
          </a:r>
          <a:endParaRPr lang="ru-RU" sz="1500" b="1" i="0" kern="1200" dirty="0" smtClean="0"/>
        </a:p>
        <a:p>
          <a:pPr lvl="0" algn="ctr" defTabSz="666750">
            <a:lnSpc>
              <a:spcPct val="90000"/>
            </a:lnSpc>
            <a:spcBef>
              <a:spcPct val="0"/>
            </a:spcBef>
            <a:spcAft>
              <a:spcPct val="35000"/>
            </a:spcAft>
          </a:pPr>
          <a:r>
            <a:rPr lang="en-US" sz="1500" kern="1200" dirty="0" smtClean="0">
              <a:solidFill>
                <a:schemeClr val="tx1"/>
              </a:solidFill>
            </a:rPr>
            <a:t>involve the effect of a drug on another from the point of view that includes absorption ,distribution , metabolism and excretion</a:t>
          </a:r>
          <a:endParaRPr lang="ru-RU" sz="1500" kern="1200" dirty="0">
            <a:solidFill>
              <a:schemeClr val="tx1"/>
            </a:solidFill>
          </a:endParaRPr>
        </a:p>
      </dsp:txBody>
      <dsp:txXfrm>
        <a:off x="4109" y="2077931"/>
        <a:ext cx="4025477" cy="1467349"/>
      </dsp:txXfrm>
    </dsp:sp>
    <dsp:sp modelId="{8AC7996C-A384-462F-AD66-482B56B7DC76}">
      <dsp:nvSpPr>
        <dsp:cNvPr id="0" name=""/>
        <dsp:cNvSpPr/>
      </dsp:nvSpPr>
      <dsp:spPr>
        <a:xfrm>
          <a:off x="4665432" y="2077931"/>
          <a:ext cx="3928041" cy="1467349"/>
        </a:xfrm>
        <a:prstGeom prst="rect">
          <a:avLst/>
        </a:prstGeom>
        <a:gradFill rotWithShape="0">
          <a:gsLst>
            <a:gs pos="0">
              <a:schemeClr val="accent2">
                <a:lumMod val="75000"/>
              </a:schemeClr>
            </a:gs>
            <a:gs pos="50000">
              <a:schemeClr val="accent2">
                <a:lumMod val="60000"/>
                <a:lumOff val="40000"/>
              </a:schemeClr>
            </a:gs>
            <a:gs pos="100000">
              <a:schemeClr val="accent2">
                <a:lumMod val="60000"/>
                <a:lumOff val="40000"/>
              </a:schemeClr>
            </a:gs>
          </a:gsLst>
          <a:lin ang="5400000" scaled="0"/>
        </a:gra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u="sng" kern="1200" dirty="0" smtClean="0"/>
            <a:t>Pharmacodynamics </a:t>
          </a:r>
          <a:endParaRPr lang="ru-RU" sz="1500" b="1" i="0" kern="1200" dirty="0" smtClean="0"/>
        </a:p>
        <a:p>
          <a:pPr lvl="0" algn="ctr" defTabSz="666750">
            <a:lnSpc>
              <a:spcPct val="90000"/>
            </a:lnSpc>
            <a:spcBef>
              <a:spcPct val="0"/>
            </a:spcBef>
            <a:spcAft>
              <a:spcPct val="35000"/>
            </a:spcAft>
          </a:pPr>
          <a:r>
            <a:rPr lang="en-US" sz="1500" b="0" kern="1200" dirty="0" smtClean="0">
              <a:solidFill>
                <a:schemeClr val="tx1"/>
              </a:solidFill>
            </a:rPr>
            <a:t>are related to the pharmacological activity of the interacting drugs </a:t>
          </a:r>
          <a:r>
            <a:rPr lang="en-US" sz="1500" b="0" kern="1200" dirty="0" err="1" smtClean="0">
              <a:solidFill>
                <a:schemeClr val="tx1"/>
              </a:solidFill>
            </a:rPr>
            <a:t>e.g</a:t>
          </a:r>
          <a:r>
            <a:rPr lang="en-US" sz="1500" b="0" kern="1200" dirty="0" smtClean="0">
              <a:solidFill>
                <a:schemeClr val="tx1"/>
              </a:solidFill>
            </a:rPr>
            <a:t> synergism</a:t>
          </a:r>
          <a:r>
            <a:rPr lang="ru-RU" sz="1500" b="0" kern="1200" dirty="0" smtClean="0">
              <a:solidFill>
                <a:schemeClr val="tx1"/>
              </a:solidFill>
            </a:rPr>
            <a:t>, </a:t>
          </a:r>
          <a:r>
            <a:rPr lang="en-US" sz="1500" b="0" kern="1200" dirty="0" smtClean="0">
              <a:solidFill>
                <a:schemeClr val="tx1"/>
              </a:solidFill>
            </a:rPr>
            <a:t>antagonism, altered cellular transport, effect on the receptor site</a:t>
          </a:r>
          <a:endParaRPr lang="ru-RU" sz="1500" b="0" kern="1200" dirty="0">
            <a:solidFill>
              <a:schemeClr val="tx1"/>
            </a:solidFill>
          </a:endParaRPr>
        </a:p>
      </dsp:txBody>
      <dsp:txXfrm>
        <a:off x="4665432" y="2077931"/>
        <a:ext cx="3928041" cy="146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965B0-1F76-426C-B95D-755CD75C4B6A}">
      <dsp:nvSpPr>
        <dsp:cNvPr id="0" name=""/>
        <dsp:cNvSpPr/>
      </dsp:nvSpPr>
      <dsp:spPr>
        <a:xfrm>
          <a:off x="858202" y="2003544"/>
          <a:ext cx="498468" cy="1424738"/>
        </a:xfrm>
        <a:custGeom>
          <a:avLst/>
          <a:gdLst/>
          <a:ahLst/>
          <a:cxnLst/>
          <a:rect l="0" t="0" r="0" b="0"/>
          <a:pathLst>
            <a:path>
              <a:moveTo>
                <a:pt x="0" y="0"/>
              </a:moveTo>
              <a:lnTo>
                <a:pt x="249234" y="0"/>
              </a:lnTo>
              <a:lnTo>
                <a:pt x="249234" y="1424738"/>
              </a:lnTo>
              <a:lnTo>
                <a:pt x="498468" y="1424738"/>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69701" y="2678177"/>
        <a:ext cx="75471" cy="75471"/>
      </dsp:txXfrm>
    </dsp:sp>
    <dsp:sp modelId="{4C49EF0B-8D2F-4DAB-9560-55CF9907FD6C}">
      <dsp:nvSpPr>
        <dsp:cNvPr id="0" name=""/>
        <dsp:cNvSpPr/>
      </dsp:nvSpPr>
      <dsp:spPr>
        <a:xfrm>
          <a:off x="858202" y="2003544"/>
          <a:ext cx="498468" cy="474912"/>
        </a:xfrm>
        <a:custGeom>
          <a:avLst/>
          <a:gdLst/>
          <a:ahLst/>
          <a:cxnLst/>
          <a:rect l="0" t="0" r="0" b="0"/>
          <a:pathLst>
            <a:path>
              <a:moveTo>
                <a:pt x="0" y="0"/>
              </a:moveTo>
              <a:lnTo>
                <a:pt x="249234" y="0"/>
              </a:lnTo>
              <a:lnTo>
                <a:pt x="249234" y="474912"/>
              </a:lnTo>
              <a:lnTo>
                <a:pt x="498468" y="474912"/>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90225" y="2223788"/>
        <a:ext cx="34424" cy="34424"/>
      </dsp:txXfrm>
    </dsp:sp>
    <dsp:sp modelId="{237E30C1-B160-4918-85EF-61FF4DE6C6C2}">
      <dsp:nvSpPr>
        <dsp:cNvPr id="0" name=""/>
        <dsp:cNvSpPr/>
      </dsp:nvSpPr>
      <dsp:spPr>
        <a:xfrm>
          <a:off x="858202" y="1528631"/>
          <a:ext cx="498468" cy="474912"/>
        </a:xfrm>
        <a:custGeom>
          <a:avLst/>
          <a:gdLst/>
          <a:ahLst/>
          <a:cxnLst/>
          <a:rect l="0" t="0" r="0" b="0"/>
          <a:pathLst>
            <a:path>
              <a:moveTo>
                <a:pt x="0" y="474912"/>
              </a:moveTo>
              <a:lnTo>
                <a:pt x="249234" y="474912"/>
              </a:lnTo>
              <a:lnTo>
                <a:pt x="249234" y="0"/>
              </a:lnTo>
              <a:lnTo>
                <a:pt x="498468" y="0"/>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90225" y="1748875"/>
        <a:ext cx="34424" cy="34424"/>
      </dsp:txXfrm>
    </dsp:sp>
    <dsp:sp modelId="{DB663E7D-E087-4730-A412-19F51BC7274F}">
      <dsp:nvSpPr>
        <dsp:cNvPr id="0" name=""/>
        <dsp:cNvSpPr/>
      </dsp:nvSpPr>
      <dsp:spPr>
        <a:xfrm>
          <a:off x="858202" y="578805"/>
          <a:ext cx="498468" cy="1424738"/>
        </a:xfrm>
        <a:custGeom>
          <a:avLst/>
          <a:gdLst/>
          <a:ahLst/>
          <a:cxnLst/>
          <a:rect l="0" t="0" r="0" b="0"/>
          <a:pathLst>
            <a:path>
              <a:moveTo>
                <a:pt x="0" y="1424738"/>
              </a:moveTo>
              <a:lnTo>
                <a:pt x="249234" y="1424738"/>
              </a:lnTo>
              <a:lnTo>
                <a:pt x="249234" y="0"/>
              </a:lnTo>
              <a:lnTo>
                <a:pt x="498468" y="0"/>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69701" y="1253439"/>
        <a:ext cx="75471" cy="75471"/>
      </dsp:txXfrm>
    </dsp:sp>
    <dsp:sp modelId="{D040A21C-DB51-4730-97A6-718C1F98BA46}">
      <dsp:nvSpPr>
        <dsp:cNvPr id="0" name=""/>
        <dsp:cNvSpPr/>
      </dsp:nvSpPr>
      <dsp:spPr>
        <a:xfrm rot="16200000">
          <a:off x="-1521360" y="1623613"/>
          <a:ext cx="3999265" cy="759860"/>
        </a:xfrm>
        <a:prstGeom prst="rect">
          <a:avLst/>
        </a:prstGeom>
        <a:solidFill>
          <a:srgbClr val="2D7AA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b="1" i="0" kern="1200" dirty="0" smtClean="0"/>
            <a:t>Manifestations</a:t>
          </a:r>
          <a:endParaRPr lang="ru-RU" sz="3900" i="0" kern="1200" dirty="0"/>
        </a:p>
      </dsp:txBody>
      <dsp:txXfrm>
        <a:off x="-1521360" y="1623613"/>
        <a:ext cx="3999265" cy="759860"/>
      </dsp:txXfrm>
    </dsp:sp>
    <dsp:sp modelId="{4AF1A51A-7548-45EC-BBFE-A6558F14CE09}">
      <dsp:nvSpPr>
        <dsp:cNvPr id="0" name=""/>
        <dsp:cNvSpPr/>
      </dsp:nvSpPr>
      <dsp:spPr>
        <a:xfrm>
          <a:off x="1356671" y="198875"/>
          <a:ext cx="7185946" cy="759860"/>
        </a:xfrm>
        <a:prstGeom prst="rect">
          <a:avLst/>
        </a:prstGeom>
        <a:solidFill>
          <a:srgbClr val="4A9CC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t>Insolubility</a:t>
          </a:r>
          <a:endParaRPr lang="ru-RU" sz="1800" b="1" kern="1200" dirty="0" smtClean="0"/>
        </a:p>
        <a:p>
          <a:pPr lvl="0" algn="ctr" defTabSz="800100">
            <a:lnSpc>
              <a:spcPct val="100000"/>
            </a:lnSpc>
            <a:spcBef>
              <a:spcPct val="0"/>
            </a:spcBef>
            <a:spcAft>
              <a:spcPts val="0"/>
            </a:spcAft>
          </a:pPr>
          <a:r>
            <a:rPr lang="en-US" sz="1600" kern="1200" dirty="0" smtClean="0"/>
            <a:t>insolubility of prescribed agents in solvent</a:t>
          </a:r>
          <a:endParaRPr lang="ru-RU" sz="1600" kern="1200" dirty="0"/>
        </a:p>
      </dsp:txBody>
      <dsp:txXfrm>
        <a:off x="1356671" y="198875"/>
        <a:ext cx="7185946" cy="759860"/>
      </dsp:txXfrm>
    </dsp:sp>
    <dsp:sp modelId="{F014F97D-4372-457A-B9FA-F28E6AB6A4CC}">
      <dsp:nvSpPr>
        <dsp:cNvPr id="0" name=""/>
        <dsp:cNvSpPr/>
      </dsp:nvSpPr>
      <dsp:spPr>
        <a:xfrm>
          <a:off x="1356671" y="1148701"/>
          <a:ext cx="7185946" cy="759860"/>
        </a:xfrm>
        <a:prstGeom prst="rect">
          <a:avLst/>
        </a:prstGeom>
        <a:solidFill>
          <a:srgbClr val="4A9CC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t>Immiscibility</a:t>
          </a:r>
          <a:endParaRPr lang="ru-RU" sz="1800" b="1" kern="1200" dirty="0" smtClean="0"/>
        </a:p>
        <a:p>
          <a:pPr lvl="0" algn="ctr" defTabSz="800100">
            <a:lnSpc>
              <a:spcPct val="100000"/>
            </a:lnSpc>
            <a:spcBef>
              <a:spcPct val="0"/>
            </a:spcBef>
            <a:spcAft>
              <a:spcPts val="0"/>
            </a:spcAft>
          </a:pPr>
          <a:r>
            <a:rPr lang="en-US" sz="1600" kern="1200" dirty="0" smtClean="0"/>
            <a:t>Immiscibility of two or more liquids</a:t>
          </a:r>
          <a:endParaRPr lang="ru-RU" sz="1600" kern="1200" dirty="0"/>
        </a:p>
      </dsp:txBody>
      <dsp:txXfrm>
        <a:off x="1356671" y="1148701"/>
        <a:ext cx="7185946" cy="759860"/>
      </dsp:txXfrm>
    </dsp:sp>
    <dsp:sp modelId="{D7AF74AD-87A4-4315-8B5B-834C9D8A647D}">
      <dsp:nvSpPr>
        <dsp:cNvPr id="0" name=""/>
        <dsp:cNvSpPr/>
      </dsp:nvSpPr>
      <dsp:spPr>
        <a:xfrm>
          <a:off x="1356671" y="2098526"/>
          <a:ext cx="7185946" cy="759860"/>
        </a:xfrm>
        <a:prstGeom prst="rect">
          <a:avLst/>
        </a:prstGeom>
        <a:solidFill>
          <a:srgbClr val="4A9CC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t>Precipitation</a:t>
          </a:r>
          <a:endParaRPr lang="ru-RU" sz="1800" b="1" kern="1200" dirty="0" smtClean="0"/>
        </a:p>
        <a:p>
          <a:pPr lvl="0" algn="ctr" defTabSz="800100">
            <a:lnSpc>
              <a:spcPct val="100000"/>
            </a:lnSpc>
            <a:spcBef>
              <a:spcPct val="0"/>
            </a:spcBef>
            <a:spcAft>
              <a:spcPts val="0"/>
            </a:spcAft>
          </a:pPr>
          <a:r>
            <a:rPr lang="en-US" sz="1600" kern="1200" dirty="0" smtClean="0"/>
            <a:t>It occurs due to solvent is insoluble when it is added to solution</a:t>
          </a:r>
          <a:endParaRPr lang="ru-RU" sz="1600" kern="1200" dirty="0"/>
        </a:p>
      </dsp:txBody>
      <dsp:txXfrm>
        <a:off x="1356671" y="2098526"/>
        <a:ext cx="7185946" cy="759860"/>
      </dsp:txXfrm>
    </dsp:sp>
    <dsp:sp modelId="{95E8F2B8-47C6-4D99-84C8-E010D9B9D6A4}">
      <dsp:nvSpPr>
        <dsp:cNvPr id="0" name=""/>
        <dsp:cNvSpPr/>
      </dsp:nvSpPr>
      <dsp:spPr>
        <a:xfrm>
          <a:off x="1356671" y="3048352"/>
          <a:ext cx="7185946" cy="759860"/>
        </a:xfrm>
        <a:prstGeom prst="rect">
          <a:avLst/>
        </a:prstGeom>
        <a:solidFill>
          <a:srgbClr val="4A9CC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t>Liquefaction</a:t>
          </a:r>
          <a:endParaRPr lang="ru-RU" sz="1800" b="1" kern="1200" dirty="0" smtClean="0"/>
        </a:p>
        <a:p>
          <a:pPr lvl="0" algn="ctr" defTabSz="800100">
            <a:lnSpc>
              <a:spcPct val="100000"/>
            </a:lnSpc>
            <a:spcBef>
              <a:spcPct val="0"/>
            </a:spcBef>
            <a:spcAft>
              <a:spcPts val="0"/>
            </a:spcAft>
          </a:pPr>
          <a:r>
            <a:rPr lang="en-US" sz="1600" kern="1200" dirty="0" smtClean="0"/>
            <a:t>Liquefaction of solids mixed in a dry  state (called </a:t>
          </a:r>
          <a:r>
            <a:rPr lang="en-US" sz="1600" kern="1200" dirty="0" err="1" smtClean="0"/>
            <a:t>eutexia</a:t>
          </a:r>
          <a:r>
            <a:rPr lang="en-US" sz="1600" kern="1200" dirty="0" smtClean="0"/>
            <a:t>)</a:t>
          </a:r>
          <a:endParaRPr lang="ru-RU" sz="1600" kern="1200" dirty="0"/>
        </a:p>
      </dsp:txBody>
      <dsp:txXfrm>
        <a:off x="1356671" y="3048352"/>
        <a:ext cx="7185946" cy="759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E87F9-16E1-47F6-8748-16F95D9B70D3}">
      <dsp:nvSpPr>
        <dsp:cNvPr id="0" name=""/>
        <dsp:cNvSpPr/>
      </dsp:nvSpPr>
      <dsp:spPr>
        <a:xfrm>
          <a:off x="4320479" y="1755405"/>
          <a:ext cx="2295466" cy="593644"/>
        </a:xfrm>
        <a:custGeom>
          <a:avLst/>
          <a:gdLst/>
          <a:ahLst/>
          <a:cxnLst/>
          <a:rect l="0" t="0" r="0" b="0"/>
          <a:pathLst>
            <a:path>
              <a:moveTo>
                <a:pt x="0" y="0"/>
              </a:moveTo>
              <a:lnTo>
                <a:pt x="0" y="296822"/>
              </a:lnTo>
              <a:lnTo>
                <a:pt x="2295466" y="296822"/>
              </a:lnTo>
              <a:lnTo>
                <a:pt x="2295466" y="593644"/>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7BC05A9-F9AC-4705-A303-F95CDF8C69B3}">
      <dsp:nvSpPr>
        <dsp:cNvPr id="0" name=""/>
        <dsp:cNvSpPr/>
      </dsp:nvSpPr>
      <dsp:spPr>
        <a:xfrm>
          <a:off x="2002172" y="1755405"/>
          <a:ext cx="2318307" cy="593644"/>
        </a:xfrm>
        <a:custGeom>
          <a:avLst/>
          <a:gdLst/>
          <a:ahLst/>
          <a:cxnLst/>
          <a:rect l="0" t="0" r="0" b="0"/>
          <a:pathLst>
            <a:path>
              <a:moveTo>
                <a:pt x="2318307" y="0"/>
              </a:moveTo>
              <a:lnTo>
                <a:pt x="2318307" y="296822"/>
              </a:lnTo>
              <a:lnTo>
                <a:pt x="0" y="296822"/>
              </a:lnTo>
              <a:lnTo>
                <a:pt x="0" y="593644"/>
              </a:lnTo>
            </a:path>
          </a:pathLst>
        </a:custGeom>
        <a:noFill/>
        <a:ln w="15875"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2162ED3-3031-4074-A1F3-6AD00E36D419}">
      <dsp:nvSpPr>
        <dsp:cNvPr id="0" name=""/>
        <dsp:cNvSpPr/>
      </dsp:nvSpPr>
      <dsp:spPr>
        <a:xfrm>
          <a:off x="2159573" y="341967"/>
          <a:ext cx="4321813" cy="1413438"/>
        </a:xfrm>
        <a:prstGeom prst="rect">
          <a:avLst/>
        </a:prstGeom>
        <a:solidFill>
          <a:srgbClr val="2D7AA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en-US" sz="2800" kern="1200" dirty="0" smtClean="0"/>
            <a:t>It happens through the following methods</a:t>
          </a:r>
          <a:endParaRPr lang="ru-RU" sz="2800" kern="1200" dirty="0"/>
        </a:p>
      </dsp:txBody>
      <dsp:txXfrm>
        <a:off x="2159573" y="341967"/>
        <a:ext cx="4321813" cy="1413438"/>
      </dsp:txXfrm>
    </dsp:sp>
    <dsp:sp modelId="{E43B0CDE-A48E-4C19-A6F2-844CEB13700D}">
      <dsp:nvSpPr>
        <dsp:cNvPr id="0" name=""/>
        <dsp:cNvSpPr/>
      </dsp:nvSpPr>
      <dsp:spPr>
        <a:xfrm>
          <a:off x="3528" y="2349050"/>
          <a:ext cx="3997288" cy="1413438"/>
        </a:xfrm>
        <a:prstGeom prst="rect">
          <a:avLst/>
        </a:prstGeom>
        <a:solidFill>
          <a:srgbClr val="4A9CC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n-US" sz="1400" b="1" kern="1200" dirty="0" smtClean="0"/>
            <a:t>Formation of liquid mixture</a:t>
          </a:r>
        </a:p>
        <a:p>
          <a:pPr lvl="0" algn="ctr" defTabSz="622300">
            <a:lnSpc>
              <a:spcPct val="100000"/>
            </a:lnSpc>
            <a:spcBef>
              <a:spcPct val="0"/>
            </a:spcBef>
            <a:spcAft>
              <a:spcPts val="0"/>
            </a:spcAft>
          </a:pPr>
          <a:r>
            <a:rPr lang="en-US" sz="1400" b="1" kern="1200" dirty="0" smtClean="0"/>
            <a:t> </a:t>
          </a:r>
          <a:r>
            <a:rPr lang="en-US" sz="1400" b="0" i="0" kern="1200" dirty="0" smtClean="0"/>
            <a:t>W</a:t>
          </a:r>
          <a:r>
            <a:rPr lang="en-US" sz="1400" kern="1200" dirty="0" smtClean="0"/>
            <a:t>hen the solid substance is soluble in another solid substance which lead to decrease of its melting point and conversion to a liquid in certain ratios. </a:t>
          </a:r>
          <a:endParaRPr lang="ru-RU" sz="1400" kern="1200" dirty="0"/>
        </a:p>
      </dsp:txBody>
      <dsp:txXfrm>
        <a:off x="3528" y="2349050"/>
        <a:ext cx="3997288" cy="1413438"/>
      </dsp:txXfrm>
    </dsp:sp>
    <dsp:sp modelId="{7441B5AB-CD5C-448F-B266-482237D728C4}">
      <dsp:nvSpPr>
        <dsp:cNvPr id="0" name=""/>
        <dsp:cNvSpPr/>
      </dsp:nvSpPr>
      <dsp:spPr>
        <a:xfrm>
          <a:off x="4594460" y="2349050"/>
          <a:ext cx="4042970" cy="1413438"/>
        </a:xfrm>
        <a:prstGeom prst="rect">
          <a:avLst/>
        </a:prstGeom>
        <a:solidFill>
          <a:srgbClr val="4A9CC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n-US" sz="1400" b="1" kern="1200" dirty="0" smtClean="0"/>
            <a:t>Exit of crystalline water </a:t>
          </a:r>
        </a:p>
        <a:p>
          <a:pPr lvl="0" algn="ctr" defTabSz="622300">
            <a:lnSpc>
              <a:spcPct val="100000"/>
            </a:lnSpc>
            <a:spcBef>
              <a:spcPct val="0"/>
            </a:spcBef>
            <a:spcAft>
              <a:spcPts val="0"/>
            </a:spcAft>
          </a:pPr>
          <a:r>
            <a:rPr lang="en-US" sz="1400" kern="1200" dirty="0" smtClean="0"/>
            <a:t>By mixing hydrated crystals and dry crystals, crystalline water diffuse to dry crystals.</a:t>
          </a:r>
          <a:endParaRPr lang="ru-RU" sz="1400" kern="1200" dirty="0"/>
        </a:p>
      </dsp:txBody>
      <dsp:txXfrm>
        <a:off x="4594460" y="2349050"/>
        <a:ext cx="4042970" cy="1413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AAE94-ED8A-45E8-9D2F-8F9FC0909A35}">
      <dsp:nvSpPr>
        <dsp:cNvPr id="0" name=""/>
        <dsp:cNvSpPr/>
      </dsp:nvSpPr>
      <dsp:spPr>
        <a:xfrm>
          <a:off x="311167" y="2320"/>
          <a:ext cx="3818392" cy="2291035"/>
        </a:xfrm>
        <a:prstGeom prst="rect">
          <a:avLst/>
        </a:prstGeom>
        <a:solidFill>
          <a:srgbClr val="548DCC"/>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0" u="sng" kern="1200" dirty="0" smtClean="0">
              <a:effectLst>
                <a:outerShdw blurRad="38100" dist="38100" dir="2700000" algn="tl">
                  <a:srgbClr val="000000">
                    <a:alpha val="43137"/>
                  </a:srgbClr>
                </a:outerShdw>
              </a:effectLst>
            </a:rPr>
            <a:t>Oxidation</a:t>
          </a:r>
          <a:r>
            <a:rPr lang="en-US" sz="2300" kern="1200" dirty="0" smtClean="0"/>
            <a:t> is defined as loss of electrons or gain of oxygen </a:t>
          </a:r>
          <a:endParaRPr lang="ru-RU" sz="2300" kern="1200" dirty="0"/>
        </a:p>
      </dsp:txBody>
      <dsp:txXfrm>
        <a:off x="311167" y="2320"/>
        <a:ext cx="3818392" cy="2291035"/>
      </dsp:txXfrm>
    </dsp:sp>
    <dsp:sp modelId="{2D03E2F9-5765-42E0-A798-AC8CE8BBB1AD}">
      <dsp:nvSpPr>
        <dsp:cNvPr id="0" name=""/>
        <dsp:cNvSpPr/>
      </dsp:nvSpPr>
      <dsp:spPr>
        <a:xfrm>
          <a:off x="4511399" y="2320"/>
          <a:ext cx="3818392" cy="2291035"/>
        </a:xfrm>
        <a:prstGeom prst="rect">
          <a:avLst/>
        </a:prstGeom>
        <a:solidFill>
          <a:srgbClr val="548DCC"/>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0" u="sng" kern="1200" dirty="0" smtClean="0">
              <a:effectLst>
                <a:outerShdw blurRad="38100" dist="38100" dir="2700000" algn="tl">
                  <a:srgbClr val="000000">
                    <a:alpha val="43137"/>
                  </a:srgbClr>
                </a:outerShdw>
              </a:effectLst>
            </a:rPr>
            <a:t>Auto-oxidation</a:t>
          </a:r>
          <a:r>
            <a:rPr lang="en-US" sz="2300" kern="1200" dirty="0" smtClean="0">
              <a:effectLst>
                <a:outerShdw blurRad="38100" dist="38100" dir="2700000" algn="tl">
                  <a:srgbClr val="000000">
                    <a:alpha val="43137"/>
                  </a:srgbClr>
                </a:outerShdw>
              </a:effectLst>
            </a:rPr>
            <a:t> </a:t>
          </a:r>
          <a:r>
            <a:rPr lang="en-US" sz="2300" kern="1200" dirty="0" smtClean="0"/>
            <a:t>is a reaction with oxygen of air which occur spontaneously without other factors </a:t>
          </a:r>
          <a:endParaRPr lang="ru-RU" sz="2300" kern="1200" dirty="0"/>
        </a:p>
      </dsp:txBody>
      <dsp:txXfrm>
        <a:off x="4511399" y="2320"/>
        <a:ext cx="3818392" cy="2291035"/>
      </dsp:txXfrm>
    </dsp:sp>
    <dsp:sp modelId="{6BD84731-DF9C-41BC-9119-F3E5C377CAB2}">
      <dsp:nvSpPr>
        <dsp:cNvPr id="0" name=""/>
        <dsp:cNvSpPr/>
      </dsp:nvSpPr>
      <dsp:spPr>
        <a:xfrm>
          <a:off x="2411283" y="2675195"/>
          <a:ext cx="3818392" cy="2291035"/>
        </a:xfrm>
        <a:prstGeom prst="rect">
          <a:avLst/>
        </a:prstGeom>
        <a:solidFill>
          <a:srgbClr val="548DCC"/>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0" u="sng" kern="1200" dirty="0" smtClean="0">
              <a:effectLst>
                <a:outerShdw blurRad="38100" dist="38100" dir="2700000" algn="tl">
                  <a:srgbClr val="000000">
                    <a:alpha val="43137"/>
                  </a:srgbClr>
                </a:outerShdw>
              </a:effectLst>
            </a:rPr>
            <a:t>Pre-oxidants</a:t>
          </a:r>
          <a:r>
            <a:rPr lang="en-US" sz="2300" kern="1200" dirty="0" smtClean="0"/>
            <a:t> are substances catalyze oxidation process i.e. metals, some impurities </a:t>
          </a:r>
          <a:endParaRPr lang="ru-RU" sz="2300" kern="1200" dirty="0"/>
        </a:p>
      </dsp:txBody>
      <dsp:txXfrm>
        <a:off x="2411283" y="2675195"/>
        <a:ext cx="3818392" cy="2291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7708-230F-4521-A97B-53BA41D71C77}">
      <dsp:nvSpPr>
        <dsp:cNvPr id="0" name=""/>
        <dsp:cNvSpPr/>
      </dsp:nvSpPr>
      <dsp:spPr>
        <a:xfrm>
          <a:off x="4284476" y="1636996"/>
          <a:ext cx="1977621" cy="686447"/>
        </a:xfrm>
        <a:custGeom>
          <a:avLst/>
          <a:gdLst/>
          <a:ahLst/>
          <a:cxnLst/>
          <a:rect l="0" t="0" r="0" b="0"/>
          <a:pathLst>
            <a:path>
              <a:moveTo>
                <a:pt x="0" y="0"/>
              </a:moveTo>
              <a:lnTo>
                <a:pt x="0" y="343223"/>
              </a:lnTo>
              <a:lnTo>
                <a:pt x="1977621" y="343223"/>
              </a:lnTo>
              <a:lnTo>
                <a:pt x="1977621" y="6864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478E3-AD6B-4A41-8A2C-C6F23C3CF933}">
      <dsp:nvSpPr>
        <dsp:cNvPr id="0" name=""/>
        <dsp:cNvSpPr/>
      </dsp:nvSpPr>
      <dsp:spPr>
        <a:xfrm>
          <a:off x="2306854" y="1636996"/>
          <a:ext cx="1977621" cy="686447"/>
        </a:xfrm>
        <a:custGeom>
          <a:avLst/>
          <a:gdLst/>
          <a:ahLst/>
          <a:cxnLst/>
          <a:rect l="0" t="0" r="0" b="0"/>
          <a:pathLst>
            <a:path>
              <a:moveTo>
                <a:pt x="1977621" y="0"/>
              </a:moveTo>
              <a:lnTo>
                <a:pt x="1977621" y="343223"/>
              </a:lnTo>
              <a:lnTo>
                <a:pt x="0" y="343223"/>
              </a:lnTo>
              <a:lnTo>
                <a:pt x="0" y="6864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2C145-5C21-406C-A6EE-95F941174CF1}">
      <dsp:nvSpPr>
        <dsp:cNvPr id="0" name=""/>
        <dsp:cNvSpPr/>
      </dsp:nvSpPr>
      <dsp:spPr>
        <a:xfrm>
          <a:off x="1944214" y="2598"/>
          <a:ext cx="4680523" cy="1634397"/>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Hydrolysis</a:t>
          </a:r>
          <a:endParaRPr lang="ru-RU" sz="4400" kern="1200" dirty="0"/>
        </a:p>
      </dsp:txBody>
      <dsp:txXfrm>
        <a:off x="1944214" y="2598"/>
        <a:ext cx="4680523" cy="1634397"/>
      </dsp:txXfrm>
    </dsp:sp>
    <dsp:sp modelId="{EDA85252-B217-4232-9C73-355F9D276FDC}">
      <dsp:nvSpPr>
        <dsp:cNvPr id="0" name=""/>
        <dsp:cNvSpPr/>
      </dsp:nvSpPr>
      <dsp:spPr>
        <a:xfrm>
          <a:off x="672456" y="2323443"/>
          <a:ext cx="3268795" cy="1634397"/>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Ionic hydrolysis</a:t>
          </a:r>
          <a:endParaRPr lang="ru-RU" sz="4400" kern="1200" dirty="0"/>
        </a:p>
      </dsp:txBody>
      <dsp:txXfrm>
        <a:off x="672456" y="2323443"/>
        <a:ext cx="3268795" cy="1634397"/>
      </dsp:txXfrm>
    </dsp:sp>
    <dsp:sp modelId="{28B81509-4466-4A6A-9C7A-4F356D5B659D}">
      <dsp:nvSpPr>
        <dsp:cNvPr id="0" name=""/>
        <dsp:cNvSpPr/>
      </dsp:nvSpPr>
      <dsp:spPr>
        <a:xfrm>
          <a:off x="4627699" y="2323443"/>
          <a:ext cx="3268795" cy="1634397"/>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Molecular hydrolysis</a:t>
          </a:r>
          <a:endParaRPr lang="ru-RU" sz="4400" kern="1200" dirty="0"/>
        </a:p>
      </dsp:txBody>
      <dsp:txXfrm>
        <a:off x="4627699" y="2323443"/>
        <a:ext cx="3268795" cy="1634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978A-D51C-4346-952E-8249017727A2}">
      <dsp:nvSpPr>
        <dsp:cNvPr id="0" name=""/>
        <dsp:cNvSpPr/>
      </dsp:nvSpPr>
      <dsp:spPr>
        <a:xfrm>
          <a:off x="311167" y="2320"/>
          <a:ext cx="3818392" cy="2291035"/>
        </a:xfrm>
        <a:prstGeom prst="rect">
          <a:avLst/>
        </a:prstGeom>
        <a:solidFill>
          <a:srgbClr val="4A9CCE"/>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100000"/>
            </a:lnSpc>
            <a:spcBef>
              <a:spcPct val="0"/>
            </a:spcBef>
            <a:spcAft>
              <a:spcPts val="0"/>
            </a:spcAft>
          </a:pPr>
          <a:r>
            <a:rPr lang="en-US" sz="4400" kern="1200" dirty="0" smtClean="0"/>
            <a:t>Esters</a:t>
          </a:r>
        </a:p>
        <a:p>
          <a:pPr marL="0" lvl="0" indent="1701800" algn="l" defTabSz="1955800">
            <a:lnSpc>
              <a:spcPct val="100000"/>
            </a:lnSpc>
            <a:spcBef>
              <a:spcPct val="0"/>
            </a:spcBef>
            <a:spcAft>
              <a:spcPts val="0"/>
            </a:spcAft>
          </a:pPr>
          <a:r>
            <a:rPr lang="en-US" sz="2000" kern="1200" dirty="0" smtClean="0"/>
            <a:t>Benzocaine </a:t>
          </a:r>
        </a:p>
        <a:p>
          <a:pPr marL="0" lvl="0" indent="1701800" algn="l" defTabSz="1955800">
            <a:lnSpc>
              <a:spcPct val="100000"/>
            </a:lnSpc>
            <a:spcBef>
              <a:spcPct val="0"/>
            </a:spcBef>
            <a:spcAft>
              <a:spcPts val="0"/>
            </a:spcAft>
          </a:pPr>
          <a:r>
            <a:rPr lang="en-US" sz="2000" kern="1200" dirty="0" smtClean="0"/>
            <a:t>Procaine</a:t>
          </a:r>
          <a:endParaRPr lang="ru-RU" sz="2000" kern="1200" dirty="0"/>
        </a:p>
      </dsp:txBody>
      <dsp:txXfrm>
        <a:off x="311167" y="2320"/>
        <a:ext cx="3818392" cy="2291035"/>
      </dsp:txXfrm>
    </dsp:sp>
    <dsp:sp modelId="{71D73CCD-7997-4AA2-956C-4780DFA997B5}">
      <dsp:nvSpPr>
        <dsp:cNvPr id="0" name=""/>
        <dsp:cNvSpPr/>
      </dsp:nvSpPr>
      <dsp:spPr>
        <a:xfrm>
          <a:off x="4511399" y="2320"/>
          <a:ext cx="3818392" cy="2291035"/>
        </a:xfrm>
        <a:prstGeom prst="rect">
          <a:avLst/>
        </a:prstGeom>
        <a:solidFill>
          <a:srgbClr val="4A9CCE"/>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100000"/>
            </a:lnSpc>
            <a:spcBef>
              <a:spcPct val="0"/>
            </a:spcBef>
            <a:spcAft>
              <a:spcPts val="0"/>
            </a:spcAft>
          </a:pPr>
          <a:r>
            <a:rPr lang="en-US" sz="4400" kern="1200" dirty="0" smtClean="0"/>
            <a:t>Amides</a:t>
          </a:r>
        </a:p>
        <a:p>
          <a:pPr marL="0" lvl="0" indent="1527175" algn="l" defTabSz="1955800">
            <a:lnSpc>
              <a:spcPct val="100000"/>
            </a:lnSpc>
            <a:spcBef>
              <a:spcPct val="0"/>
            </a:spcBef>
            <a:spcAft>
              <a:spcPts val="0"/>
            </a:spcAft>
          </a:pPr>
          <a:r>
            <a:rPr lang="en-US" sz="1700" kern="1200" dirty="0" smtClean="0"/>
            <a:t>Chloramphenicol</a:t>
          </a:r>
        </a:p>
        <a:p>
          <a:pPr marL="0" lvl="0" indent="1527175" algn="l" defTabSz="1955800">
            <a:lnSpc>
              <a:spcPct val="100000"/>
            </a:lnSpc>
            <a:spcBef>
              <a:spcPct val="0"/>
            </a:spcBef>
            <a:spcAft>
              <a:spcPts val="0"/>
            </a:spcAft>
          </a:pPr>
          <a:r>
            <a:rPr lang="en-US" sz="1700" kern="1200" dirty="0" smtClean="0"/>
            <a:t>Sulfonamide</a:t>
          </a:r>
        </a:p>
        <a:p>
          <a:pPr marL="0" lvl="0" indent="1527175" algn="l" defTabSz="1955800">
            <a:lnSpc>
              <a:spcPct val="100000"/>
            </a:lnSpc>
            <a:spcBef>
              <a:spcPct val="0"/>
            </a:spcBef>
            <a:spcAft>
              <a:spcPts val="0"/>
            </a:spcAft>
          </a:pPr>
          <a:r>
            <a:rPr lang="en-US" sz="1700" kern="1200" dirty="0" smtClean="0"/>
            <a:t>Procainamide</a:t>
          </a:r>
        </a:p>
        <a:p>
          <a:pPr lvl="0" algn="ctr" defTabSz="1955800">
            <a:lnSpc>
              <a:spcPct val="90000"/>
            </a:lnSpc>
            <a:spcBef>
              <a:spcPct val="0"/>
            </a:spcBef>
            <a:spcAft>
              <a:spcPct val="35000"/>
            </a:spcAft>
          </a:pPr>
          <a:endParaRPr lang="ru-RU" sz="1700" kern="1200" dirty="0"/>
        </a:p>
      </dsp:txBody>
      <dsp:txXfrm>
        <a:off x="4511399" y="2320"/>
        <a:ext cx="3818392" cy="2291035"/>
      </dsp:txXfrm>
    </dsp:sp>
    <dsp:sp modelId="{812723CE-754C-4957-8289-3606CF913FE4}">
      <dsp:nvSpPr>
        <dsp:cNvPr id="0" name=""/>
        <dsp:cNvSpPr/>
      </dsp:nvSpPr>
      <dsp:spPr>
        <a:xfrm>
          <a:off x="2411283" y="2675195"/>
          <a:ext cx="3818392" cy="2291035"/>
        </a:xfrm>
        <a:prstGeom prst="rect">
          <a:avLst/>
        </a:prstGeom>
        <a:solidFill>
          <a:srgbClr val="4A9CCE"/>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100000"/>
            </a:lnSpc>
            <a:spcBef>
              <a:spcPct val="0"/>
            </a:spcBef>
            <a:spcAft>
              <a:spcPts val="0"/>
            </a:spcAft>
          </a:pPr>
          <a:r>
            <a:rPr lang="en-US" sz="4400" kern="1200" dirty="0" smtClean="0"/>
            <a:t>Nitriles</a:t>
          </a:r>
        </a:p>
        <a:p>
          <a:pPr lvl="0" algn="ctr" defTabSz="1955800">
            <a:lnSpc>
              <a:spcPct val="100000"/>
            </a:lnSpc>
            <a:spcBef>
              <a:spcPct val="0"/>
            </a:spcBef>
            <a:spcAft>
              <a:spcPts val="0"/>
            </a:spcAft>
          </a:pPr>
          <a:r>
            <a:rPr lang="en-US" sz="2800" kern="1200" dirty="0" smtClean="0"/>
            <a:t>NO</a:t>
          </a:r>
          <a:r>
            <a:rPr lang="en-US" sz="2800" kern="1200" baseline="-25000" dirty="0" smtClean="0"/>
            <a:t>3</a:t>
          </a:r>
          <a:r>
            <a:rPr lang="en-US" sz="2800" kern="1200" dirty="0" smtClean="0"/>
            <a:t>, N</a:t>
          </a:r>
          <a:r>
            <a:rPr lang="en-US" sz="2800" kern="1200" baseline="-25000" dirty="0" smtClean="0"/>
            <a:t>2</a:t>
          </a:r>
          <a:r>
            <a:rPr lang="en-US" sz="2800" kern="1200" dirty="0" smtClean="0"/>
            <a:t>O, NO</a:t>
          </a:r>
          <a:r>
            <a:rPr lang="en-US" sz="2800" kern="1200" baseline="-25000" dirty="0" smtClean="0"/>
            <a:t>2</a:t>
          </a:r>
          <a:endParaRPr lang="ru-RU" sz="2800" kern="1200" dirty="0"/>
        </a:p>
      </dsp:txBody>
      <dsp:txXfrm>
        <a:off x="2411283" y="2675195"/>
        <a:ext cx="3818392" cy="22910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6B97-EC66-4E79-B461-9B9962A4981D}">
      <dsp:nvSpPr>
        <dsp:cNvPr id="0" name=""/>
        <dsp:cNvSpPr/>
      </dsp:nvSpPr>
      <dsp:spPr>
        <a:xfrm>
          <a:off x="0" y="276804"/>
          <a:ext cx="2700300" cy="1620180"/>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Temperature</a:t>
          </a:r>
          <a:endParaRPr lang="ru-RU" sz="3100" kern="1200" dirty="0"/>
        </a:p>
      </dsp:txBody>
      <dsp:txXfrm>
        <a:off x="0" y="276804"/>
        <a:ext cx="2700300" cy="1620180"/>
      </dsp:txXfrm>
    </dsp:sp>
    <dsp:sp modelId="{07E467DA-A5E3-4BBC-9681-C7236A2AFC4C}">
      <dsp:nvSpPr>
        <dsp:cNvPr id="0" name=""/>
        <dsp:cNvSpPr/>
      </dsp:nvSpPr>
      <dsp:spPr>
        <a:xfrm>
          <a:off x="2970329" y="276804"/>
          <a:ext cx="2700300" cy="1620180"/>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Light </a:t>
          </a:r>
          <a:endParaRPr lang="ru-RU" sz="3100" kern="1200" dirty="0"/>
        </a:p>
      </dsp:txBody>
      <dsp:txXfrm>
        <a:off x="2970329" y="276804"/>
        <a:ext cx="2700300" cy="1620180"/>
      </dsp:txXfrm>
    </dsp:sp>
    <dsp:sp modelId="{FA38BA74-4D7F-42F4-9AF5-A545C22CF279}">
      <dsp:nvSpPr>
        <dsp:cNvPr id="0" name=""/>
        <dsp:cNvSpPr/>
      </dsp:nvSpPr>
      <dsp:spPr>
        <a:xfrm>
          <a:off x="5940659" y="276804"/>
          <a:ext cx="2700300" cy="1620180"/>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Solvent </a:t>
          </a:r>
          <a:endParaRPr lang="ru-RU" sz="3100" kern="1200" dirty="0"/>
        </a:p>
      </dsp:txBody>
      <dsp:txXfrm>
        <a:off x="5940659" y="276804"/>
        <a:ext cx="2700300" cy="1620180"/>
      </dsp:txXfrm>
    </dsp:sp>
    <dsp:sp modelId="{BE198442-6DAB-4118-9A50-CDA61CEE96B1}">
      <dsp:nvSpPr>
        <dsp:cNvPr id="0" name=""/>
        <dsp:cNvSpPr/>
      </dsp:nvSpPr>
      <dsp:spPr>
        <a:xfrm>
          <a:off x="1485164" y="2167014"/>
          <a:ext cx="2700300" cy="1620180"/>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pH</a:t>
          </a:r>
          <a:endParaRPr lang="ru-RU" sz="3100" kern="1200" dirty="0"/>
        </a:p>
      </dsp:txBody>
      <dsp:txXfrm>
        <a:off x="1485164" y="2167014"/>
        <a:ext cx="2700300" cy="1620180"/>
      </dsp:txXfrm>
    </dsp:sp>
    <dsp:sp modelId="{A8AB3CA2-5473-4E51-BB6B-E84A307E0931}">
      <dsp:nvSpPr>
        <dsp:cNvPr id="0" name=""/>
        <dsp:cNvSpPr/>
      </dsp:nvSpPr>
      <dsp:spPr>
        <a:xfrm>
          <a:off x="4455495" y="2167015"/>
          <a:ext cx="2700300" cy="1620180"/>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Impurities</a:t>
          </a:r>
          <a:endParaRPr lang="ru-RU" sz="3100" kern="1200" dirty="0"/>
        </a:p>
      </dsp:txBody>
      <dsp:txXfrm>
        <a:off x="4455495" y="2167015"/>
        <a:ext cx="2700300" cy="1620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0207F-FE1E-4ADC-B129-DA1BDDE4AC5F}">
      <dsp:nvSpPr>
        <dsp:cNvPr id="0" name=""/>
        <dsp:cNvSpPr/>
      </dsp:nvSpPr>
      <dsp:spPr>
        <a:xfrm>
          <a:off x="3790131" y="1467374"/>
          <a:ext cx="2042539" cy="593642"/>
        </a:xfrm>
        <a:custGeom>
          <a:avLst/>
          <a:gdLst/>
          <a:ahLst/>
          <a:cxnLst/>
          <a:rect l="0" t="0" r="0" b="0"/>
          <a:pathLst>
            <a:path>
              <a:moveTo>
                <a:pt x="0" y="0"/>
              </a:moveTo>
              <a:lnTo>
                <a:pt x="0" y="296821"/>
              </a:lnTo>
              <a:lnTo>
                <a:pt x="2042539" y="296821"/>
              </a:lnTo>
              <a:lnTo>
                <a:pt x="2042539" y="5936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DBF7E-3A24-4217-919E-F8F6C7EE79AC}">
      <dsp:nvSpPr>
        <dsp:cNvPr id="0" name=""/>
        <dsp:cNvSpPr/>
      </dsp:nvSpPr>
      <dsp:spPr>
        <a:xfrm>
          <a:off x="1747591" y="1467374"/>
          <a:ext cx="2042539" cy="593642"/>
        </a:xfrm>
        <a:custGeom>
          <a:avLst/>
          <a:gdLst/>
          <a:ahLst/>
          <a:cxnLst/>
          <a:rect l="0" t="0" r="0" b="0"/>
          <a:pathLst>
            <a:path>
              <a:moveTo>
                <a:pt x="2042539" y="0"/>
              </a:moveTo>
              <a:lnTo>
                <a:pt x="2042539" y="296821"/>
              </a:lnTo>
              <a:lnTo>
                <a:pt x="0" y="296821"/>
              </a:lnTo>
              <a:lnTo>
                <a:pt x="0" y="5936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B46B8-AAFF-4F24-978F-DC91FFBE078B}">
      <dsp:nvSpPr>
        <dsp:cNvPr id="0" name=""/>
        <dsp:cNvSpPr/>
      </dsp:nvSpPr>
      <dsp:spPr>
        <a:xfrm>
          <a:off x="2018716" y="53941"/>
          <a:ext cx="3542828" cy="1413433"/>
        </a:xfrm>
        <a:prstGeom prst="rect">
          <a:avLst/>
        </a:prstGeom>
        <a:solidFill>
          <a:srgbClr val="2D7AA9"/>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i="0" u="none" kern="1200" dirty="0" smtClean="0"/>
            <a:t>Types of isomerization</a:t>
          </a:r>
          <a:r>
            <a:rPr lang="en-US" sz="3800" i="1" u="sng" kern="1200" dirty="0" smtClean="0"/>
            <a:t> </a:t>
          </a:r>
          <a:endParaRPr lang="ru-RU" sz="3800" kern="1200" dirty="0"/>
        </a:p>
      </dsp:txBody>
      <dsp:txXfrm>
        <a:off x="2018716" y="53941"/>
        <a:ext cx="3542828" cy="1413433"/>
      </dsp:txXfrm>
    </dsp:sp>
    <dsp:sp modelId="{FDDD0421-4B29-48D0-8F67-F0AD57485A47}">
      <dsp:nvSpPr>
        <dsp:cNvPr id="0" name=""/>
        <dsp:cNvSpPr/>
      </dsp:nvSpPr>
      <dsp:spPr>
        <a:xfrm>
          <a:off x="1873" y="2061017"/>
          <a:ext cx="3491436" cy="1413433"/>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u="none" kern="1200" dirty="0" smtClean="0"/>
            <a:t>Optical isomerization</a:t>
          </a:r>
          <a:endParaRPr lang="ru-RU" sz="3800" b="1" u="none" kern="1200" dirty="0"/>
        </a:p>
      </dsp:txBody>
      <dsp:txXfrm>
        <a:off x="1873" y="2061017"/>
        <a:ext cx="3491436" cy="1413433"/>
      </dsp:txXfrm>
    </dsp:sp>
    <dsp:sp modelId="{7524C44B-2956-419B-A943-2938E98872A0}">
      <dsp:nvSpPr>
        <dsp:cNvPr id="0" name=""/>
        <dsp:cNvSpPr/>
      </dsp:nvSpPr>
      <dsp:spPr>
        <a:xfrm>
          <a:off x="4086952" y="2061017"/>
          <a:ext cx="3491436" cy="1413433"/>
        </a:xfrm>
        <a:prstGeom prst="rect">
          <a:avLst/>
        </a:prstGeom>
        <a:solidFill>
          <a:srgbClr val="4A9CCE"/>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u="none" kern="1200" dirty="0" smtClean="0"/>
            <a:t>Geometric isomerization</a:t>
          </a:r>
          <a:endParaRPr lang="ru-RU" sz="3800" b="1" u="none" kern="1200" dirty="0"/>
        </a:p>
      </dsp:txBody>
      <dsp:txXfrm>
        <a:off x="4086952" y="2061017"/>
        <a:ext cx="3491436" cy="141343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BF83E-6C1B-4B1A-AE8F-6ED608FE8F81}" type="datetimeFigureOut">
              <a:rPr lang="ru-RU" smtClean="0"/>
              <a:t>13.05.2022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083B5-BF69-4D9A-9002-041C09C16436}" type="slidenum">
              <a:rPr lang="ru-RU" smtClean="0"/>
              <a:t>‹#›</a:t>
            </a:fld>
            <a:endParaRPr lang="ru-RU"/>
          </a:p>
        </p:txBody>
      </p:sp>
    </p:spTree>
    <p:extLst>
      <p:ext uri="{BB962C8B-B14F-4D97-AF65-F5344CB8AC3E}">
        <p14:creationId xmlns:p14="http://schemas.microsoft.com/office/powerpoint/2010/main" val="98338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C083B5-BF69-4D9A-9002-041C09C16436}" type="slidenum">
              <a:rPr lang="ru-RU" smtClean="0"/>
              <a:t>9</a:t>
            </a:fld>
            <a:endParaRPr lang="ru-RU"/>
          </a:p>
        </p:txBody>
      </p:sp>
    </p:spTree>
    <p:extLst>
      <p:ext uri="{BB962C8B-B14F-4D97-AF65-F5344CB8AC3E}">
        <p14:creationId xmlns:p14="http://schemas.microsoft.com/office/powerpoint/2010/main" val="3908929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43CE854-CCAF-4799-A744-29B3461F2889}" type="datetime1">
              <a:rPr lang="ru-RU" smtClean="0"/>
              <a:t>13.05.2022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4305EA-B162-494B-AC42-D21377F5B277}"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666A7F-878E-4AF6-BE72-BBFBD705FC1D}"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67A505-ECB3-474D-B9A2-E4F2F5EBC5B3}"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FD7FC6-3DA1-478E-98F2-37E750342127}"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699B1FD-356F-443B-BEDB-6591C4464089}" type="datetime1">
              <a:rPr lang="ru-RU" smtClean="0"/>
              <a:t>13.05.2022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10ABF93-00B9-40FC-8B8C-FB7E3EA12A83}" type="datetime1">
              <a:rPr lang="ru-RU" smtClean="0"/>
              <a:t>13.05.2022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CDB303-7755-42CB-9747-BEA650F51918}" type="datetime1">
              <a:rPr lang="ru-RU" smtClean="0"/>
              <a:t>13.05.2022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D3E2F7-9F59-48E7-8C4E-0A660D5D6D7B}" type="datetime1">
              <a:rPr lang="ru-RU" smtClean="0"/>
              <a:t>13.05.2022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BBCA40-FD90-4FFA-9700-3E42AC9E34FF}" type="datetime1">
              <a:rPr lang="ru-RU" smtClean="0"/>
              <a:t>13.05.2022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531647A-BDD5-4E5B-B0BE-B913821C1B4D}" type="datetime1">
              <a:rPr lang="ru-RU" smtClean="0"/>
              <a:t>13.05.2022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D0D11C-861F-4E3F-8CAE-DE5697587214}"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16E355-5F78-4939-BC1D-1E6F210D7468}" type="datetime1">
              <a:rPr lang="ru-RU" smtClean="0"/>
              <a:t>13.05.2022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8908D5C-CBE0-4CC6-ABFF-3101F3B901AF}" type="datetime1">
              <a:rPr lang="ru-RU" smtClean="0"/>
              <a:t>13.05.2022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2F11E7E-776C-487D-B726-9FF51D10CD35}" type="datetime1">
              <a:rPr lang="ru-RU" smtClean="0"/>
              <a:t>13.05.2022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93E413-595E-49C0-BEDA-324E1432C74C}"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A45F92-E10F-49B9-A950-403CC33457D3}" type="datetime1">
              <a:rPr lang="ru-RU" smtClean="0"/>
              <a:t>13.05.2022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435C3F-FCF8-4914-8B04-BEA9A6CBF3B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0FE472E-9438-4C2D-AC3E-CF16ECB72E74}" type="datetime1">
              <a:rPr lang="ru-RU" smtClean="0"/>
              <a:t>13.05.2022</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52435C3F-FCF8-4914-8B04-BEA9A6CBF3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emf"/></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1313259" y="836713"/>
            <a:ext cx="6517482" cy="720080"/>
          </a:xfrm>
        </p:spPr>
        <p:txBody>
          <a:bodyPr>
            <a:normAutofit/>
          </a:bodyPr>
          <a:lstStyle/>
          <a:p>
            <a:r>
              <a:rPr lang="ru-RU" sz="2800" b="1" cap="none" dirty="0" smtClean="0">
                <a:solidFill>
                  <a:srgbClr val="1D52A7"/>
                </a:solidFill>
                <a:latin typeface="Arial" panose="020B0604020202020204" pitchFamily="34" charset="0"/>
                <a:cs typeface="Arial" panose="020B0604020202020204" pitchFamily="34" charset="0"/>
              </a:rPr>
              <a:t>«</a:t>
            </a:r>
            <a:r>
              <a:rPr lang="en-US" sz="2800" b="1" cap="none" dirty="0">
                <a:solidFill>
                  <a:srgbClr val="1D52A7"/>
                </a:solidFill>
                <a:latin typeface="Arial" panose="020B0604020202020204" pitchFamily="34" charset="0"/>
                <a:cs typeface="Arial" panose="020B0604020202020204" pitchFamily="34" charset="0"/>
              </a:rPr>
              <a:t>General pharmaceutical chemistry </a:t>
            </a:r>
            <a:r>
              <a:rPr lang="ru-RU" sz="2800" b="1" cap="none" dirty="0" smtClean="0">
                <a:solidFill>
                  <a:srgbClr val="1D52A7"/>
                </a:solidFill>
                <a:latin typeface="Arial" panose="020B0604020202020204" pitchFamily="34" charset="0"/>
                <a:cs typeface="Arial" panose="020B0604020202020204" pitchFamily="34" charset="0"/>
              </a:rPr>
              <a:t>»</a:t>
            </a:r>
            <a:endParaRPr lang="ru-RU" sz="2800" dirty="0"/>
          </a:p>
        </p:txBody>
      </p:sp>
      <p:sp>
        <p:nvSpPr>
          <p:cNvPr id="6" name="Подзаголовок 2"/>
          <p:cNvSpPr>
            <a:spLocks noGrp="1"/>
          </p:cNvSpPr>
          <p:nvPr>
            <p:ph type="subTitle" idx="1"/>
          </p:nvPr>
        </p:nvSpPr>
        <p:spPr>
          <a:xfrm>
            <a:off x="1313259" y="2348880"/>
            <a:ext cx="6517482" cy="1944216"/>
          </a:xfrm>
        </p:spPr>
        <p:txBody>
          <a:bodyPr>
            <a:normAutofit/>
          </a:bodyPr>
          <a:lstStyle/>
          <a:p>
            <a:r>
              <a:rPr lang="en-US" sz="3200" b="1" dirty="0">
                <a:solidFill>
                  <a:srgbClr val="FF0000"/>
                </a:solidFill>
                <a:latin typeface="Arial" panose="020B0604020202020204" pitchFamily="34" charset="0"/>
                <a:cs typeface="Arial" panose="020B0604020202020204" pitchFamily="34" charset="0"/>
              </a:rPr>
              <a:t>PHARMACEUTICAL INCOMPATIBILITES</a:t>
            </a:r>
            <a:endParaRPr lang="ru-RU" sz="32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3032629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10</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7" name="Прямоугольник 6"/>
          <p:cNvSpPr/>
          <p:nvPr/>
        </p:nvSpPr>
        <p:spPr>
          <a:xfrm>
            <a:off x="539552" y="980728"/>
            <a:ext cx="1686680" cy="369332"/>
          </a:xfrm>
          <a:prstGeom prst="rect">
            <a:avLst/>
          </a:prstGeom>
        </p:spPr>
        <p:txBody>
          <a:bodyPr wrap="none">
            <a:spAutoFit/>
          </a:bodyPr>
          <a:lstStyle/>
          <a:p>
            <a:r>
              <a:rPr lang="en-US" b="1" dirty="0">
                <a:solidFill>
                  <a:srgbClr val="C00000"/>
                </a:solidFill>
              </a:rPr>
              <a:t>INSOLUBILITY</a:t>
            </a:r>
            <a:endParaRPr lang="ru-RU" b="1" dirty="0">
              <a:solidFill>
                <a:srgbClr val="C00000"/>
              </a:solidFill>
            </a:endParaRPr>
          </a:p>
        </p:txBody>
      </p:sp>
      <p:sp>
        <p:nvSpPr>
          <p:cNvPr id="8" name="Прямоугольник 7"/>
          <p:cNvSpPr/>
          <p:nvPr/>
        </p:nvSpPr>
        <p:spPr>
          <a:xfrm>
            <a:off x="251520" y="1412776"/>
            <a:ext cx="4192173" cy="369332"/>
          </a:xfrm>
          <a:prstGeom prst="rect">
            <a:avLst/>
          </a:prstGeom>
        </p:spPr>
        <p:txBody>
          <a:bodyPr wrap="none">
            <a:spAutoFit/>
          </a:bodyPr>
          <a:lstStyle/>
          <a:p>
            <a:r>
              <a:rPr lang="en-US" i="1" dirty="0" smtClean="0"/>
              <a:t>Example</a:t>
            </a:r>
            <a:r>
              <a:rPr lang="ru-RU" i="1" dirty="0" smtClean="0"/>
              <a:t>: </a:t>
            </a:r>
            <a:r>
              <a:rPr lang="en-US" i="1" dirty="0"/>
              <a:t>Mixture of prepared chalk</a:t>
            </a:r>
            <a:endParaRPr lang="ru-RU" i="1" dirty="0"/>
          </a:p>
        </p:txBody>
      </p:sp>
      <p:sp>
        <p:nvSpPr>
          <p:cNvPr id="9" name="Прямоугольник 8"/>
          <p:cNvSpPr/>
          <p:nvPr/>
        </p:nvSpPr>
        <p:spPr>
          <a:xfrm>
            <a:off x="251520" y="1916832"/>
            <a:ext cx="4445769" cy="1200329"/>
          </a:xfrm>
          <a:prstGeom prst="rect">
            <a:avLst/>
          </a:prstGeom>
        </p:spPr>
        <p:txBody>
          <a:bodyPr wrap="none">
            <a:spAutoFit/>
          </a:bodyPr>
          <a:lstStyle/>
          <a:p>
            <a:r>
              <a:rPr lang="en-US" dirty="0" smtClean="0"/>
              <a:t>Composition</a:t>
            </a:r>
            <a:r>
              <a:rPr lang="ru-RU" dirty="0" smtClean="0"/>
              <a:t>: </a:t>
            </a:r>
            <a:r>
              <a:rPr lang="en-US" dirty="0"/>
              <a:t>Chalk powder –2g</a:t>
            </a:r>
            <a:endParaRPr lang="ru-RU" dirty="0"/>
          </a:p>
          <a:p>
            <a:pPr indent="1614488"/>
            <a:r>
              <a:rPr lang="en-US" dirty="0" smtClean="0"/>
              <a:t>Tincture </a:t>
            </a:r>
            <a:r>
              <a:rPr lang="en-US" dirty="0"/>
              <a:t>catechu – 2ml</a:t>
            </a:r>
            <a:endParaRPr lang="ru-RU" dirty="0"/>
          </a:p>
          <a:p>
            <a:pPr indent="1614488"/>
            <a:r>
              <a:rPr lang="en-US" dirty="0" smtClean="0"/>
              <a:t>Cinnamon </a:t>
            </a:r>
            <a:r>
              <a:rPr lang="en-US" dirty="0"/>
              <a:t>water – 2ml</a:t>
            </a:r>
            <a:endParaRPr lang="ru-RU" dirty="0"/>
          </a:p>
          <a:p>
            <a:endParaRPr lang="ru-RU" dirty="0"/>
          </a:p>
        </p:txBody>
      </p:sp>
      <p:sp>
        <p:nvSpPr>
          <p:cNvPr id="10" name="Скругленный прямоугольник 9"/>
          <p:cNvSpPr/>
          <p:nvPr/>
        </p:nvSpPr>
        <p:spPr>
          <a:xfrm>
            <a:off x="827584" y="3068960"/>
            <a:ext cx="3384376" cy="2952328"/>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a:solidFill>
                  <a:srgbClr val="FF0000"/>
                </a:solidFill>
              </a:rPr>
              <a:t>Causes</a:t>
            </a:r>
            <a:r>
              <a:rPr lang="en-US" i="1" u="sng" dirty="0" smtClean="0">
                <a:solidFill>
                  <a:srgbClr val="FF0000"/>
                </a:solidFill>
              </a:rPr>
              <a:t>:</a:t>
            </a:r>
            <a:endParaRPr lang="ru-RU" i="1" u="sng" dirty="0" smtClean="0">
              <a:solidFill>
                <a:srgbClr val="FF0000"/>
              </a:solidFill>
            </a:endParaRPr>
          </a:p>
          <a:p>
            <a:pPr algn="just"/>
            <a:r>
              <a:rPr lang="en-US" dirty="0">
                <a:solidFill>
                  <a:schemeClr val="tx1"/>
                </a:solidFill>
              </a:rPr>
              <a:t>Chalk powder is not soluble in water. It gets precipitated when added to aqueous medium. These precipitates are found in diffusible in nature which results in physical incompatibility.</a:t>
            </a:r>
            <a:endParaRPr lang="ru-RU" dirty="0">
              <a:solidFill>
                <a:schemeClr val="tx1"/>
              </a:solidFill>
            </a:endParaRPr>
          </a:p>
        </p:txBody>
      </p:sp>
      <p:sp>
        <p:nvSpPr>
          <p:cNvPr id="11" name="Скругленный прямоугольник 10"/>
          <p:cNvSpPr/>
          <p:nvPr/>
        </p:nvSpPr>
        <p:spPr>
          <a:xfrm>
            <a:off x="5415340" y="1052736"/>
            <a:ext cx="3405132" cy="2736304"/>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a:solidFill>
                  <a:srgbClr val="FF0000"/>
                </a:solidFill>
              </a:rPr>
              <a:t>Remedy:</a:t>
            </a:r>
            <a:r>
              <a:rPr lang="en-US" dirty="0">
                <a:solidFill>
                  <a:schemeClr val="tx1"/>
                </a:solidFill>
              </a:rPr>
              <a:t> </a:t>
            </a:r>
            <a:endParaRPr lang="ru-RU" dirty="0" smtClean="0">
              <a:solidFill>
                <a:schemeClr val="tx1"/>
              </a:solidFill>
            </a:endParaRPr>
          </a:p>
          <a:p>
            <a:pPr algn="just"/>
            <a:r>
              <a:rPr lang="en-US" dirty="0" smtClean="0">
                <a:solidFill>
                  <a:schemeClr val="tx1"/>
                </a:solidFill>
              </a:rPr>
              <a:t>Use </a:t>
            </a:r>
            <a:r>
              <a:rPr lang="en-US" dirty="0">
                <a:solidFill>
                  <a:schemeClr val="tx1"/>
                </a:solidFill>
              </a:rPr>
              <a:t>of suspending agents is necessary to suspend the precipitated chalk particles.</a:t>
            </a:r>
          </a:p>
          <a:p>
            <a:pPr algn="just"/>
            <a:r>
              <a:rPr lang="en-US" dirty="0">
                <a:solidFill>
                  <a:schemeClr val="tx1"/>
                </a:solidFill>
              </a:rPr>
              <a:t>Generally </a:t>
            </a:r>
            <a:r>
              <a:rPr lang="en-US" dirty="0" err="1">
                <a:solidFill>
                  <a:schemeClr val="tx1"/>
                </a:solidFill>
              </a:rPr>
              <a:t>tragacanth</a:t>
            </a:r>
            <a:r>
              <a:rPr lang="en-US" dirty="0">
                <a:solidFill>
                  <a:schemeClr val="tx1"/>
                </a:solidFill>
              </a:rPr>
              <a:t> powder is recommended as suspending agent. </a:t>
            </a:r>
            <a:endParaRPr lang="ru-RU" dirty="0">
              <a:solidFill>
                <a:schemeClr val="tx1"/>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851" t="16043" r="54213" b="24800"/>
          <a:stretch/>
        </p:blipFill>
        <p:spPr bwMode="auto">
          <a:xfrm>
            <a:off x="6346389" y="4077072"/>
            <a:ext cx="1754003" cy="2362791"/>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85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11</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8" name="Прямоугольник 7"/>
          <p:cNvSpPr/>
          <p:nvPr/>
        </p:nvSpPr>
        <p:spPr>
          <a:xfrm>
            <a:off x="539552" y="980728"/>
            <a:ext cx="1750800" cy="369332"/>
          </a:xfrm>
          <a:prstGeom prst="rect">
            <a:avLst/>
          </a:prstGeom>
        </p:spPr>
        <p:txBody>
          <a:bodyPr wrap="none">
            <a:spAutoFit/>
          </a:bodyPr>
          <a:lstStyle/>
          <a:p>
            <a:r>
              <a:rPr lang="en-US" b="1" dirty="0">
                <a:solidFill>
                  <a:srgbClr val="C00000"/>
                </a:solidFill>
              </a:rPr>
              <a:t>IMMISCIBILITY</a:t>
            </a:r>
            <a:endParaRPr lang="ru-RU" b="1" dirty="0">
              <a:solidFill>
                <a:srgbClr val="C00000"/>
              </a:solidFill>
            </a:endParaRPr>
          </a:p>
        </p:txBody>
      </p:sp>
      <p:sp>
        <p:nvSpPr>
          <p:cNvPr id="9" name="Прямоугольник 8"/>
          <p:cNvSpPr/>
          <p:nvPr/>
        </p:nvSpPr>
        <p:spPr>
          <a:xfrm>
            <a:off x="251520" y="1340768"/>
            <a:ext cx="8640960" cy="1015663"/>
          </a:xfrm>
          <a:prstGeom prst="rect">
            <a:avLst/>
          </a:prstGeom>
        </p:spPr>
        <p:txBody>
          <a:bodyPr wrap="square">
            <a:spAutoFit/>
          </a:bodyPr>
          <a:lstStyle/>
          <a:p>
            <a:pPr algn="just"/>
            <a:r>
              <a:rPr lang="en-US" sz="2000" dirty="0"/>
              <a:t>When two such ingredients are combined resulting in a non- homogenous product, such ingredients are called immiscible to each other and the phenomenon is called immiscibility.</a:t>
            </a:r>
            <a:endParaRPr lang="ru-RU" sz="2000" dirty="0"/>
          </a:p>
        </p:txBody>
      </p:sp>
      <p:sp>
        <p:nvSpPr>
          <p:cNvPr id="10" name="Прямоугольник 9"/>
          <p:cNvSpPr/>
          <p:nvPr/>
        </p:nvSpPr>
        <p:spPr>
          <a:xfrm>
            <a:off x="251520" y="2348880"/>
            <a:ext cx="8640960" cy="1323439"/>
          </a:xfrm>
          <a:prstGeom prst="rect">
            <a:avLst/>
          </a:prstGeom>
        </p:spPr>
        <p:txBody>
          <a:bodyPr wrap="square">
            <a:spAutoFit/>
          </a:bodyPr>
          <a:lstStyle/>
          <a:p>
            <a:pPr algn="just">
              <a:spcAft>
                <a:spcPts val="600"/>
              </a:spcAft>
            </a:pPr>
            <a:r>
              <a:rPr lang="en-US" sz="2000" b="1" dirty="0">
                <a:solidFill>
                  <a:srgbClr val="0070C0"/>
                </a:solidFill>
              </a:rPr>
              <a:t>This manifestation </a:t>
            </a:r>
            <a:r>
              <a:rPr lang="en-US" sz="2000" dirty="0"/>
              <a:t>appears clearly in emulsions, creams, lotions, some types of ointments</a:t>
            </a:r>
            <a:r>
              <a:rPr lang="en-US" sz="2000" dirty="0" smtClean="0"/>
              <a:t>.</a:t>
            </a:r>
            <a:r>
              <a:rPr lang="ru-RU" sz="2000" dirty="0" smtClean="0"/>
              <a:t> </a:t>
            </a:r>
            <a:r>
              <a:rPr lang="en-US" sz="2000" dirty="0" smtClean="0"/>
              <a:t>Separation </a:t>
            </a:r>
            <a:r>
              <a:rPr lang="en-US" sz="2000" dirty="0"/>
              <a:t>in two phases is noticed in this pharmaceutical dosage form. </a:t>
            </a:r>
            <a:r>
              <a:rPr lang="en-US" sz="2000" dirty="0" smtClean="0"/>
              <a:t>Storage </a:t>
            </a:r>
            <a:r>
              <a:rPr lang="en-US" sz="2000" dirty="0"/>
              <a:t>must be in room temperature to prevent separation.</a:t>
            </a:r>
            <a:endParaRPr lang="ru-RU" sz="2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31" y="3715761"/>
            <a:ext cx="5060249" cy="2846390"/>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82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12</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7" name="Прямоугольник 6"/>
          <p:cNvSpPr/>
          <p:nvPr/>
        </p:nvSpPr>
        <p:spPr>
          <a:xfrm>
            <a:off x="539552" y="980728"/>
            <a:ext cx="1750800" cy="369332"/>
          </a:xfrm>
          <a:prstGeom prst="rect">
            <a:avLst/>
          </a:prstGeom>
        </p:spPr>
        <p:txBody>
          <a:bodyPr wrap="none">
            <a:spAutoFit/>
          </a:bodyPr>
          <a:lstStyle/>
          <a:p>
            <a:r>
              <a:rPr lang="en-US" b="1" dirty="0">
                <a:solidFill>
                  <a:srgbClr val="C00000"/>
                </a:solidFill>
              </a:rPr>
              <a:t>IMMISCIBILITY</a:t>
            </a:r>
            <a:endParaRPr lang="ru-RU" b="1" dirty="0">
              <a:solidFill>
                <a:srgbClr val="C00000"/>
              </a:solidFill>
            </a:endParaRPr>
          </a:p>
        </p:txBody>
      </p:sp>
      <p:sp>
        <p:nvSpPr>
          <p:cNvPr id="9" name="Прямоугольник 8"/>
          <p:cNvSpPr/>
          <p:nvPr/>
        </p:nvSpPr>
        <p:spPr>
          <a:xfrm>
            <a:off x="251520" y="1412776"/>
            <a:ext cx="3454792" cy="369332"/>
          </a:xfrm>
          <a:prstGeom prst="rect">
            <a:avLst/>
          </a:prstGeom>
        </p:spPr>
        <p:txBody>
          <a:bodyPr wrap="none">
            <a:spAutoFit/>
          </a:bodyPr>
          <a:lstStyle/>
          <a:p>
            <a:r>
              <a:rPr lang="en-US" i="1" dirty="0" smtClean="0"/>
              <a:t>Example</a:t>
            </a:r>
            <a:r>
              <a:rPr lang="ru-RU" i="1" dirty="0" smtClean="0"/>
              <a:t>: </a:t>
            </a:r>
            <a:r>
              <a:rPr lang="en-US" i="1" dirty="0"/>
              <a:t>Castor oil emulsion</a:t>
            </a:r>
            <a:endParaRPr lang="ru-RU" i="1" dirty="0"/>
          </a:p>
        </p:txBody>
      </p:sp>
      <p:sp>
        <p:nvSpPr>
          <p:cNvPr id="10" name="Прямоугольник 9"/>
          <p:cNvSpPr/>
          <p:nvPr/>
        </p:nvSpPr>
        <p:spPr>
          <a:xfrm>
            <a:off x="251520" y="1916832"/>
            <a:ext cx="3671198" cy="646331"/>
          </a:xfrm>
          <a:prstGeom prst="rect">
            <a:avLst/>
          </a:prstGeom>
        </p:spPr>
        <p:txBody>
          <a:bodyPr wrap="none">
            <a:spAutoFit/>
          </a:bodyPr>
          <a:lstStyle/>
          <a:p>
            <a:r>
              <a:rPr lang="en-US" dirty="0" smtClean="0"/>
              <a:t>Composition</a:t>
            </a:r>
            <a:r>
              <a:rPr lang="ru-RU" dirty="0" smtClean="0"/>
              <a:t>: </a:t>
            </a:r>
            <a:r>
              <a:rPr lang="en-US" dirty="0"/>
              <a:t>Castor oil – 15ml</a:t>
            </a:r>
          </a:p>
          <a:p>
            <a:pPr indent="1527175"/>
            <a:r>
              <a:rPr lang="en-US" dirty="0"/>
              <a:t> Water – </a:t>
            </a:r>
            <a:r>
              <a:rPr lang="en-US" dirty="0" smtClean="0"/>
              <a:t>60ml</a:t>
            </a:r>
            <a:endParaRPr lang="en-US" dirty="0"/>
          </a:p>
        </p:txBody>
      </p:sp>
      <p:sp>
        <p:nvSpPr>
          <p:cNvPr id="11" name="Скругленный прямоугольник 10"/>
          <p:cNvSpPr/>
          <p:nvPr/>
        </p:nvSpPr>
        <p:spPr>
          <a:xfrm>
            <a:off x="827584" y="3068960"/>
            <a:ext cx="3384376" cy="2952328"/>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u="sng" dirty="0">
                <a:solidFill>
                  <a:srgbClr val="FF0000"/>
                </a:solidFill>
              </a:rPr>
              <a:t>Causes</a:t>
            </a:r>
            <a:r>
              <a:rPr lang="en-US" sz="2000" i="1" u="sng" dirty="0" smtClean="0">
                <a:solidFill>
                  <a:srgbClr val="FF0000"/>
                </a:solidFill>
              </a:rPr>
              <a:t>:</a:t>
            </a:r>
            <a:endParaRPr lang="ru-RU" sz="2000" i="1" u="sng" dirty="0" smtClean="0">
              <a:solidFill>
                <a:srgbClr val="FF0000"/>
              </a:solidFill>
            </a:endParaRPr>
          </a:p>
          <a:p>
            <a:pPr algn="just"/>
            <a:r>
              <a:rPr lang="en-US" sz="2000" dirty="0">
                <a:solidFill>
                  <a:schemeClr val="tx1"/>
                </a:solidFill>
              </a:rPr>
              <a:t>In this prescription castor oil is immiscible with water due to high interfacial tensions, which is a sign of incompatibility.</a:t>
            </a:r>
            <a:endParaRPr lang="ru-RU" sz="2000" dirty="0">
              <a:solidFill>
                <a:schemeClr val="tx1"/>
              </a:solidFill>
            </a:endParaRPr>
          </a:p>
        </p:txBody>
      </p:sp>
      <p:sp>
        <p:nvSpPr>
          <p:cNvPr id="12" name="Скругленный прямоугольник 11"/>
          <p:cNvSpPr/>
          <p:nvPr/>
        </p:nvSpPr>
        <p:spPr>
          <a:xfrm>
            <a:off x="5415340" y="1052736"/>
            <a:ext cx="3405132" cy="2736304"/>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u="sng" dirty="0">
                <a:solidFill>
                  <a:srgbClr val="FF0000"/>
                </a:solidFill>
              </a:rPr>
              <a:t>Remedy:</a:t>
            </a:r>
            <a:r>
              <a:rPr lang="en-US" sz="2000" dirty="0">
                <a:solidFill>
                  <a:schemeClr val="tx1"/>
                </a:solidFill>
              </a:rPr>
              <a:t> </a:t>
            </a:r>
            <a:endParaRPr lang="ru-RU" sz="2000" dirty="0" smtClean="0">
              <a:solidFill>
                <a:schemeClr val="tx1"/>
              </a:solidFill>
            </a:endParaRPr>
          </a:p>
          <a:p>
            <a:pPr algn="just"/>
            <a:r>
              <a:rPr lang="en-US" sz="2000" dirty="0">
                <a:solidFill>
                  <a:schemeClr val="tx1"/>
                </a:solidFill>
              </a:rPr>
              <a:t>To overcome this type of incompatibility emulsification is necessary with the help of an emulsifying agent. </a:t>
            </a:r>
            <a:endParaRPr lang="ru-RU" sz="2000" dirty="0">
              <a:solidFill>
                <a:schemeClr val="tx1"/>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59" r="25751"/>
          <a:stretch/>
        </p:blipFill>
        <p:spPr bwMode="auto">
          <a:xfrm>
            <a:off x="5469160" y="4149080"/>
            <a:ext cx="3383327" cy="2282244"/>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332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52435C3F-FCF8-4914-8B04-BEA9A6CBF3B1}" type="slidenum">
              <a:rPr lang="ru-RU" smtClean="0"/>
              <a:t>13</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7" name="Прямоугольник 6"/>
          <p:cNvSpPr/>
          <p:nvPr/>
        </p:nvSpPr>
        <p:spPr>
          <a:xfrm>
            <a:off x="539552" y="980728"/>
            <a:ext cx="1787669" cy="369332"/>
          </a:xfrm>
          <a:prstGeom prst="rect">
            <a:avLst/>
          </a:prstGeom>
        </p:spPr>
        <p:txBody>
          <a:bodyPr wrap="none">
            <a:spAutoFit/>
          </a:bodyPr>
          <a:lstStyle/>
          <a:p>
            <a:r>
              <a:rPr lang="en-US" b="1" dirty="0">
                <a:solidFill>
                  <a:srgbClr val="C00000"/>
                </a:solidFill>
              </a:rPr>
              <a:t>LIQUIFACTION</a:t>
            </a:r>
            <a:endParaRPr lang="ru-RU" b="1" dirty="0">
              <a:solidFill>
                <a:srgbClr val="C00000"/>
              </a:solidFill>
            </a:endParaRPr>
          </a:p>
        </p:txBody>
      </p:sp>
      <p:sp>
        <p:nvSpPr>
          <p:cNvPr id="8" name="Прямоугольник 7"/>
          <p:cNvSpPr/>
          <p:nvPr/>
        </p:nvSpPr>
        <p:spPr>
          <a:xfrm>
            <a:off x="251520" y="1340768"/>
            <a:ext cx="8640960" cy="707886"/>
          </a:xfrm>
          <a:prstGeom prst="rect">
            <a:avLst/>
          </a:prstGeom>
        </p:spPr>
        <p:txBody>
          <a:bodyPr wrap="square">
            <a:spAutoFit/>
          </a:bodyPr>
          <a:lstStyle/>
          <a:p>
            <a:pPr algn="just"/>
            <a:r>
              <a:rPr lang="en-US" sz="2000" dirty="0" smtClean="0"/>
              <a:t>It </a:t>
            </a:r>
            <a:r>
              <a:rPr lang="en-US" sz="2000" dirty="0"/>
              <a:t>means that when two solid substances are mixed together, conversion to a liquid state take place. </a:t>
            </a:r>
            <a:endParaRPr lang="ru-RU" sz="2000" dirty="0"/>
          </a:p>
        </p:txBody>
      </p:sp>
      <p:graphicFrame>
        <p:nvGraphicFramePr>
          <p:cNvPr id="9" name="Схема 8"/>
          <p:cNvGraphicFramePr/>
          <p:nvPr>
            <p:extLst>
              <p:ext uri="{D42A27DB-BD31-4B8C-83A1-F6EECF244321}">
                <p14:modId xmlns:p14="http://schemas.microsoft.com/office/powerpoint/2010/main" val="1840524506"/>
              </p:ext>
            </p:extLst>
          </p:nvPr>
        </p:nvGraphicFramePr>
        <p:xfrm>
          <a:off x="251520" y="1772816"/>
          <a:ext cx="864096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9"/>
          <p:cNvSpPr/>
          <p:nvPr/>
        </p:nvSpPr>
        <p:spPr>
          <a:xfrm>
            <a:off x="251520" y="5805264"/>
            <a:ext cx="8640960" cy="646331"/>
          </a:xfrm>
          <a:prstGeom prst="rect">
            <a:avLst/>
          </a:prstGeom>
        </p:spPr>
        <p:txBody>
          <a:bodyPr wrap="square">
            <a:spAutoFit/>
          </a:bodyPr>
          <a:lstStyle/>
          <a:p>
            <a:pPr algn="just"/>
            <a:r>
              <a:rPr lang="en-US" dirty="0"/>
              <a:t>The medicaments showing this type of behavior are camphor, menthol, phenol, thymol, chloral hydrate, aspirin, sodium salicylates, </a:t>
            </a:r>
            <a:r>
              <a:rPr lang="en-US" dirty="0" smtClean="0"/>
              <a:t>etc</a:t>
            </a:r>
            <a:r>
              <a:rPr lang="en-US" dirty="0"/>
              <a:t>.</a:t>
            </a:r>
            <a:endParaRPr lang="ru-RU" dirty="0"/>
          </a:p>
        </p:txBody>
      </p:sp>
    </p:spTree>
    <p:extLst>
      <p:ext uri="{BB962C8B-B14F-4D97-AF65-F5344CB8AC3E}">
        <p14:creationId xmlns:p14="http://schemas.microsoft.com/office/powerpoint/2010/main" val="1952553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14</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7" name="Прямоугольник 6"/>
          <p:cNvSpPr/>
          <p:nvPr/>
        </p:nvSpPr>
        <p:spPr>
          <a:xfrm>
            <a:off x="539552" y="980728"/>
            <a:ext cx="1787669" cy="369332"/>
          </a:xfrm>
          <a:prstGeom prst="rect">
            <a:avLst/>
          </a:prstGeom>
        </p:spPr>
        <p:txBody>
          <a:bodyPr wrap="none">
            <a:spAutoFit/>
          </a:bodyPr>
          <a:lstStyle/>
          <a:p>
            <a:r>
              <a:rPr lang="en-US" b="1" dirty="0">
                <a:solidFill>
                  <a:srgbClr val="C00000"/>
                </a:solidFill>
              </a:rPr>
              <a:t>LIQUIFACTION</a:t>
            </a:r>
            <a:endParaRPr lang="ru-RU" b="1" dirty="0">
              <a:solidFill>
                <a:srgbClr val="C00000"/>
              </a:solidFill>
            </a:endParaRPr>
          </a:p>
        </p:txBody>
      </p:sp>
      <p:sp>
        <p:nvSpPr>
          <p:cNvPr id="8" name="Прямоугольник 7"/>
          <p:cNvSpPr/>
          <p:nvPr/>
        </p:nvSpPr>
        <p:spPr>
          <a:xfrm>
            <a:off x="251520" y="1412776"/>
            <a:ext cx="2670924" cy="369332"/>
          </a:xfrm>
          <a:prstGeom prst="rect">
            <a:avLst/>
          </a:prstGeom>
        </p:spPr>
        <p:txBody>
          <a:bodyPr wrap="none">
            <a:spAutoFit/>
          </a:bodyPr>
          <a:lstStyle/>
          <a:p>
            <a:r>
              <a:rPr lang="en-US" i="1" dirty="0" smtClean="0"/>
              <a:t>Example</a:t>
            </a:r>
            <a:r>
              <a:rPr lang="ru-RU" i="1" dirty="0" smtClean="0"/>
              <a:t>: </a:t>
            </a:r>
            <a:r>
              <a:rPr lang="en-US" i="1" dirty="0"/>
              <a:t>Insufflations</a:t>
            </a:r>
            <a:endParaRPr lang="ru-RU" i="1" dirty="0"/>
          </a:p>
        </p:txBody>
      </p:sp>
      <p:sp>
        <p:nvSpPr>
          <p:cNvPr id="9" name="Прямоугольник 8"/>
          <p:cNvSpPr/>
          <p:nvPr/>
        </p:nvSpPr>
        <p:spPr>
          <a:xfrm>
            <a:off x="251520" y="1916832"/>
            <a:ext cx="3293209" cy="646331"/>
          </a:xfrm>
          <a:prstGeom prst="rect">
            <a:avLst/>
          </a:prstGeom>
        </p:spPr>
        <p:txBody>
          <a:bodyPr wrap="none">
            <a:spAutoFit/>
          </a:bodyPr>
          <a:lstStyle/>
          <a:p>
            <a:r>
              <a:rPr lang="en-US" dirty="0" smtClean="0"/>
              <a:t>Composition</a:t>
            </a:r>
            <a:r>
              <a:rPr lang="ru-RU" dirty="0" smtClean="0"/>
              <a:t>: </a:t>
            </a:r>
            <a:r>
              <a:rPr lang="en-US" dirty="0"/>
              <a:t>Menthol – 5g</a:t>
            </a:r>
          </a:p>
          <a:p>
            <a:pPr indent="1439863"/>
            <a:r>
              <a:rPr lang="en-US" dirty="0"/>
              <a:t> Camphor – 5g</a:t>
            </a:r>
          </a:p>
        </p:txBody>
      </p:sp>
      <p:sp>
        <p:nvSpPr>
          <p:cNvPr id="11" name="Скругленный прямоугольник 10"/>
          <p:cNvSpPr/>
          <p:nvPr/>
        </p:nvSpPr>
        <p:spPr>
          <a:xfrm>
            <a:off x="539552" y="3068960"/>
            <a:ext cx="3384376" cy="2952328"/>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u="sng" dirty="0">
                <a:solidFill>
                  <a:srgbClr val="FF0000"/>
                </a:solidFill>
              </a:rPr>
              <a:t>Causes</a:t>
            </a:r>
            <a:r>
              <a:rPr lang="en-US" sz="2000" i="1" u="sng" dirty="0" smtClean="0">
                <a:solidFill>
                  <a:srgbClr val="FF0000"/>
                </a:solidFill>
              </a:rPr>
              <a:t>:</a:t>
            </a:r>
            <a:endParaRPr lang="ru-RU" sz="2000" i="1" u="sng" dirty="0" smtClean="0">
              <a:solidFill>
                <a:srgbClr val="FF0000"/>
              </a:solidFill>
            </a:endParaRPr>
          </a:p>
          <a:p>
            <a:pPr algn="just"/>
            <a:r>
              <a:rPr lang="en-US" sz="2000" dirty="0">
                <a:solidFill>
                  <a:schemeClr val="tx1"/>
                </a:solidFill>
              </a:rPr>
              <a:t>This mixture is a physical incompatibility because both the ingredients in the prescription are liquefiable of mixed together.</a:t>
            </a:r>
            <a:endParaRPr lang="ru-RU" sz="2000" dirty="0">
              <a:solidFill>
                <a:schemeClr val="tx1"/>
              </a:solidFill>
            </a:endParaRPr>
          </a:p>
        </p:txBody>
      </p:sp>
      <p:sp>
        <p:nvSpPr>
          <p:cNvPr id="12" name="Скругленный прямоугольник 11"/>
          <p:cNvSpPr/>
          <p:nvPr/>
        </p:nvSpPr>
        <p:spPr>
          <a:xfrm>
            <a:off x="4499992" y="1165394"/>
            <a:ext cx="4104456" cy="5431958"/>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i="1" u="sng" dirty="0">
                <a:solidFill>
                  <a:srgbClr val="FF0000"/>
                </a:solidFill>
              </a:rPr>
              <a:t>Remedy:</a:t>
            </a:r>
            <a:r>
              <a:rPr lang="en-US" sz="2000" dirty="0">
                <a:solidFill>
                  <a:schemeClr val="tx1"/>
                </a:solidFill>
              </a:rPr>
              <a:t> </a:t>
            </a:r>
            <a:endParaRPr lang="ru-RU" sz="2000" dirty="0" smtClean="0">
              <a:solidFill>
                <a:schemeClr val="tx1"/>
              </a:solidFill>
            </a:endParaRPr>
          </a:p>
          <a:p>
            <a:pPr algn="just">
              <a:spcAft>
                <a:spcPts val="1200"/>
              </a:spcAft>
            </a:pPr>
            <a:r>
              <a:rPr lang="en-US" sz="2000" dirty="0">
                <a:solidFill>
                  <a:schemeClr val="tx1"/>
                </a:solidFill>
              </a:rPr>
              <a:t>These substances can be dispensed by any one of the following method. Triturate together to form liquid and mixed with an absorbent (light kaolin, magnesium carbonate) to produce the following powder. </a:t>
            </a:r>
            <a:endParaRPr lang="en-US" sz="2000" dirty="0" smtClean="0">
              <a:solidFill>
                <a:schemeClr val="tx1"/>
              </a:solidFill>
            </a:endParaRPr>
          </a:p>
          <a:p>
            <a:pPr algn="just">
              <a:spcAft>
                <a:spcPts val="1200"/>
              </a:spcAft>
            </a:pPr>
            <a:r>
              <a:rPr lang="en-US" sz="2000" dirty="0">
                <a:solidFill>
                  <a:schemeClr val="tx1"/>
                </a:solidFill>
              </a:rPr>
              <a:t>The individual medicaments is powdered separately and mixed with an adsorbent and then combined together tightly and filled in a suitable container.</a:t>
            </a:r>
            <a:endParaRPr lang="ru-RU" sz="2000" dirty="0">
              <a:solidFill>
                <a:schemeClr val="tx1"/>
              </a:solidFill>
            </a:endParaRPr>
          </a:p>
        </p:txBody>
      </p:sp>
    </p:spTree>
    <p:extLst>
      <p:ext uri="{BB962C8B-B14F-4D97-AF65-F5344CB8AC3E}">
        <p14:creationId xmlns:p14="http://schemas.microsoft.com/office/powerpoint/2010/main" val="3510531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15</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7" name="Прямоугольник 6"/>
          <p:cNvSpPr/>
          <p:nvPr/>
        </p:nvSpPr>
        <p:spPr>
          <a:xfrm>
            <a:off x="539552" y="980728"/>
            <a:ext cx="1874231" cy="369332"/>
          </a:xfrm>
          <a:prstGeom prst="rect">
            <a:avLst/>
          </a:prstGeom>
        </p:spPr>
        <p:txBody>
          <a:bodyPr wrap="none">
            <a:spAutoFit/>
          </a:bodyPr>
          <a:lstStyle/>
          <a:p>
            <a:r>
              <a:rPr lang="en-US" b="1" dirty="0">
                <a:solidFill>
                  <a:srgbClr val="C00000"/>
                </a:solidFill>
              </a:rPr>
              <a:t>PRECIPITATION</a:t>
            </a:r>
            <a:endParaRPr lang="ru-RU" b="1" dirty="0">
              <a:solidFill>
                <a:srgbClr val="C00000"/>
              </a:solidFill>
            </a:endParaRPr>
          </a:p>
        </p:txBody>
      </p:sp>
      <p:sp>
        <p:nvSpPr>
          <p:cNvPr id="8" name="Прямоугольник 7"/>
          <p:cNvSpPr/>
          <p:nvPr/>
        </p:nvSpPr>
        <p:spPr>
          <a:xfrm>
            <a:off x="251520" y="1412776"/>
            <a:ext cx="8640960" cy="707886"/>
          </a:xfrm>
          <a:prstGeom prst="rect">
            <a:avLst/>
          </a:prstGeom>
        </p:spPr>
        <p:txBody>
          <a:bodyPr wrap="square">
            <a:spAutoFit/>
          </a:bodyPr>
          <a:lstStyle/>
          <a:p>
            <a:pPr algn="just"/>
            <a:r>
              <a:rPr lang="en-US" sz="2000" dirty="0"/>
              <a:t>Solubilized substances may precipitate from it solution if a non-solvent for the substances is added to the solution.</a:t>
            </a:r>
            <a:endParaRPr lang="ru-RU" sz="2000" dirty="0"/>
          </a:p>
        </p:txBody>
      </p:sp>
      <p:sp>
        <p:nvSpPr>
          <p:cNvPr id="9" name="Прямоугольник 8"/>
          <p:cNvSpPr/>
          <p:nvPr/>
        </p:nvSpPr>
        <p:spPr>
          <a:xfrm>
            <a:off x="251520" y="2060848"/>
            <a:ext cx="8640960" cy="1400383"/>
          </a:xfrm>
          <a:prstGeom prst="rect">
            <a:avLst/>
          </a:prstGeom>
        </p:spPr>
        <p:txBody>
          <a:bodyPr wrap="square">
            <a:spAutoFit/>
          </a:bodyPr>
          <a:lstStyle/>
          <a:p>
            <a:pPr algn="just">
              <a:spcAft>
                <a:spcPts val="600"/>
              </a:spcAft>
            </a:pPr>
            <a:r>
              <a:rPr lang="en-US" sz="2000" dirty="0"/>
              <a:t>High concentration of electrolytes causes cracking of soap emulsion by salting out the emulsifying agents.</a:t>
            </a:r>
          </a:p>
          <a:p>
            <a:pPr algn="just"/>
            <a:r>
              <a:rPr lang="en-US" sz="2000" dirty="0"/>
              <a:t>When tinctures containing resinous matter are added in water, resin agglomerates forms in diffusible precipitates.</a:t>
            </a:r>
          </a:p>
        </p:txBody>
      </p:sp>
      <p:sp>
        <p:nvSpPr>
          <p:cNvPr id="10" name="Прямоугольник 9"/>
          <p:cNvSpPr/>
          <p:nvPr/>
        </p:nvSpPr>
        <p:spPr>
          <a:xfrm>
            <a:off x="251520" y="3491716"/>
            <a:ext cx="5840060" cy="369332"/>
          </a:xfrm>
          <a:prstGeom prst="rect">
            <a:avLst/>
          </a:prstGeom>
        </p:spPr>
        <p:txBody>
          <a:bodyPr wrap="none">
            <a:spAutoFit/>
          </a:bodyPr>
          <a:lstStyle/>
          <a:p>
            <a:r>
              <a:rPr lang="en-US" i="1" dirty="0" smtClean="0"/>
              <a:t>Example</a:t>
            </a:r>
            <a:r>
              <a:rPr lang="ru-RU" i="1" dirty="0" smtClean="0"/>
              <a:t>: </a:t>
            </a:r>
            <a:r>
              <a:rPr lang="en-US" i="1" dirty="0"/>
              <a:t>Lotion of compound tincture of benzoin </a:t>
            </a:r>
            <a:endParaRPr lang="ru-RU" i="1" dirty="0"/>
          </a:p>
        </p:txBody>
      </p:sp>
      <p:sp>
        <p:nvSpPr>
          <p:cNvPr id="11" name="Прямоугольник 10"/>
          <p:cNvSpPr/>
          <p:nvPr/>
        </p:nvSpPr>
        <p:spPr>
          <a:xfrm>
            <a:off x="251520" y="3862789"/>
            <a:ext cx="5477782" cy="923330"/>
          </a:xfrm>
          <a:prstGeom prst="rect">
            <a:avLst/>
          </a:prstGeom>
        </p:spPr>
        <p:txBody>
          <a:bodyPr wrap="none">
            <a:spAutoFit/>
          </a:bodyPr>
          <a:lstStyle/>
          <a:p>
            <a:r>
              <a:rPr lang="en-US" dirty="0" smtClean="0"/>
              <a:t>Composition</a:t>
            </a:r>
            <a:r>
              <a:rPr lang="ru-RU" dirty="0" smtClean="0"/>
              <a:t>: </a:t>
            </a:r>
            <a:r>
              <a:rPr lang="en-US" dirty="0"/>
              <a:t>Tincture benzoin compound – 5g</a:t>
            </a:r>
          </a:p>
          <a:p>
            <a:pPr indent="1527175"/>
            <a:r>
              <a:rPr lang="en-US" dirty="0"/>
              <a:t> Glycerin – 10ml</a:t>
            </a:r>
          </a:p>
          <a:p>
            <a:pPr indent="1527175"/>
            <a:r>
              <a:rPr lang="en-US" dirty="0"/>
              <a:t> Rose water </a:t>
            </a:r>
            <a:r>
              <a:rPr lang="en-US" dirty="0" smtClean="0"/>
              <a:t>up to </a:t>
            </a:r>
            <a:r>
              <a:rPr lang="en-US" dirty="0"/>
              <a:t>100ml</a:t>
            </a:r>
          </a:p>
        </p:txBody>
      </p:sp>
      <p:sp>
        <p:nvSpPr>
          <p:cNvPr id="12" name="Скругленный прямоугольник 11"/>
          <p:cNvSpPr/>
          <p:nvPr/>
        </p:nvSpPr>
        <p:spPr>
          <a:xfrm>
            <a:off x="251520" y="4869160"/>
            <a:ext cx="3888432" cy="1728192"/>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u="sng" dirty="0">
                <a:solidFill>
                  <a:srgbClr val="FF0000"/>
                </a:solidFill>
              </a:rPr>
              <a:t>Causes</a:t>
            </a:r>
            <a:r>
              <a:rPr lang="en-US" sz="2000" i="1" u="sng" dirty="0" smtClean="0">
                <a:solidFill>
                  <a:srgbClr val="FF0000"/>
                </a:solidFill>
              </a:rPr>
              <a:t>:</a:t>
            </a:r>
          </a:p>
          <a:p>
            <a:pPr algn="ctr"/>
            <a:r>
              <a:rPr lang="en-US" dirty="0">
                <a:solidFill>
                  <a:schemeClr val="tx1"/>
                </a:solidFill>
              </a:rPr>
              <a:t>Tincture benzoin compound contain resins. This change in solvent system results in an  unavoidable precipitate.</a:t>
            </a:r>
            <a:endParaRPr lang="ru-RU" dirty="0" smtClean="0">
              <a:solidFill>
                <a:schemeClr val="tx1"/>
              </a:solidFill>
            </a:endParaRPr>
          </a:p>
        </p:txBody>
      </p:sp>
      <p:sp>
        <p:nvSpPr>
          <p:cNvPr id="14" name="Скругленный прямоугольник 13"/>
          <p:cNvSpPr/>
          <p:nvPr/>
        </p:nvSpPr>
        <p:spPr>
          <a:xfrm>
            <a:off x="5148064" y="4396462"/>
            <a:ext cx="3672408" cy="2200890"/>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u="sng" dirty="0">
                <a:solidFill>
                  <a:srgbClr val="FF0000"/>
                </a:solidFill>
              </a:rPr>
              <a:t>Remedy:</a:t>
            </a:r>
            <a:r>
              <a:rPr lang="en-US" sz="2000" dirty="0">
                <a:solidFill>
                  <a:schemeClr val="tx1"/>
                </a:solidFill>
              </a:rPr>
              <a:t> </a:t>
            </a:r>
            <a:endParaRPr lang="en-US" sz="2000" dirty="0" smtClean="0">
              <a:solidFill>
                <a:schemeClr val="tx1"/>
              </a:solidFill>
            </a:endParaRPr>
          </a:p>
          <a:p>
            <a:pPr algn="ctr"/>
            <a:r>
              <a:rPr lang="en-US" sz="2000" dirty="0">
                <a:solidFill>
                  <a:schemeClr val="tx1"/>
                </a:solidFill>
              </a:rPr>
              <a:t>Addition of tincture with rapid stirring yields a fine colloidal dispersion. So there is no need of any suspending agents. </a:t>
            </a:r>
            <a:endParaRPr lang="ru-RU" sz="2000" dirty="0" smtClean="0">
              <a:solidFill>
                <a:schemeClr val="tx1"/>
              </a:solidFill>
            </a:endParaRPr>
          </a:p>
        </p:txBody>
      </p:sp>
    </p:spTree>
    <p:extLst>
      <p:ext uri="{BB962C8B-B14F-4D97-AF65-F5344CB8AC3E}">
        <p14:creationId xmlns:p14="http://schemas.microsoft.com/office/powerpoint/2010/main" val="261162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16</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251520" y="1065510"/>
            <a:ext cx="8568952" cy="923330"/>
          </a:xfrm>
          <a:prstGeom prst="rect">
            <a:avLst/>
          </a:prstGeom>
        </p:spPr>
        <p:txBody>
          <a:bodyPr wrap="square">
            <a:spAutoFit/>
          </a:bodyPr>
          <a:lstStyle/>
          <a:p>
            <a:pPr algn="just"/>
            <a:r>
              <a:rPr lang="en-US" b="1" dirty="0">
                <a:solidFill>
                  <a:srgbClr val="C00000"/>
                </a:solidFill>
              </a:rPr>
              <a:t>Reaction between two or more substances which lead to change in chemical properties of pharmaceutical dosage form. As a result of this a toxic or inactive or product may be formed.</a:t>
            </a:r>
            <a:endParaRPr lang="ru-RU" b="1" dirty="0">
              <a:solidFill>
                <a:srgbClr val="C00000"/>
              </a:solidFill>
            </a:endParaRPr>
          </a:p>
        </p:txBody>
      </p:sp>
      <p:sp>
        <p:nvSpPr>
          <p:cNvPr id="8" name="Прямоугольник 7"/>
          <p:cNvSpPr/>
          <p:nvPr/>
        </p:nvSpPr>
        <p:spPr>
          <a:xfrm>
            <a:off x="251520" y="2132856"/>
            <a:ext cx="5112568" cy="4478149"/>
          </a:xfrm>
          <a:prstGeom prst="rect">
            <a:avLst/>
          </a:prstGeom>
        </p:spPr>
        <p:txBody>
          <a:bodyPr wrap="square">
            <a:spAutoFit/>
          </a:bodyPr>
          <a:lstStyle/>
          <a:p>
            <a:pPr>
              <a:spcAft>
                <a:spcPts val="600"/>
              </a:spcAft>
            </a:pPr>
            <a:r>
              <a:rPr lang="en-US" sz="2000" b="1" dirty="0"/>
              <a:t>Chemical incompatibilities occur, due to the chemical properties of drugs and additive like</a:t>
            </a:r>
          </a:p>
          <a:p>
            <a:pPr marL="538163" indent="-285750">
              <a:spcAft>
                <a:spcPts val="600"/>
              </a:spcAft>
              <a:buFont typeface="Wingdings" panose="05000000000000000000" pitchFamily="2" charset="2"/>
              <a:buChar char="ü"/>
            </a:pPr>
            <a:r>
              <a:rPr lang="en-US" sz="2000" dirty="0" smtClean="0"/>
              <a:t>pH </a:t>
            </a:r>
            <a:r>
              <a:rPr lang="en-US" sz="2000" dirty="0"/>
              <a:t>change</a:t>
            </a:r>
          </a:p>
          <a:p>
            <a:pPr marL="538163" indent="-285750">
              <a:spcAft>
                <a:spcPts val="600"/>
              </a:spcAft>
              <a:buFont typeface="Wingdings" panose="05000000000000000000" pitchFamily="2" charset="2"/>
              <a:buChar char="ü"/>
            </a:pPr>
            <a:r>
              <a:rPr lang="en-US" sz="2000" dirty="0" smtClean="0"/>
              <a:t>Oxidation-reduction </a:t>
            </a:r>
            <a:r>
              <a:rPr lang="en-US" sz="2000" dirty="0"/>
              <a:t>reactions</a:t>
            </a:r>
          </a:p>
          <a:p>
            <a:pPr marL="538163" indent="-285750">
              <a:spcAft>
                <a:spcPts val="600"/>
              </a:spcAft>
              <a:buFont typeface="Wingdings" panose="05000000000000000000" pitchFamily="2" charset="2"/>
              <a:buChar char="ü"/>
            </a:pPr>
            <a:r>
              <a:rPr lang="en-US" sz="2000" dirty="0" smtClean="0"/>
              <a:t>Hydrolysis</a:t>
            </a:r>
            <a:endParaRPr lang="en-US" sz="2000" dirty="0"/>
          </a:p>
          <a:p>
            <a:pPr marL="538163" indent="-285750">
              <a:spcAft>
                <a:spcPts val="600"/>
              </a:spcAft>
              <a:buFont typeface="Wingdings" panose="05000000000000000000" pitchFamily="2" charset="2"/>
              <a:buChar char="ü"/>
            </a:pPr>
            <a:r>
              <a:rPr lang="en-US" sz="2000" dirty="0" smtClean="0"/>
              <a:t>Polymerization</a:t>
            </a:r>
            <a:endParaRPr lang="en-US" sz="2000" dirty="0"/>
          </a:p>
          <a:p>
            <a:pPr marL="538163" indent="-285750">
              <a:spcAft>
                <a:spcPts val="600"/>
              </a:spcAft>
              <a:buFont typeface="Wingdings" panose="05000000000000000000" pitchFamily="2" charset="2"/>
              <a:buChar char="ü"/>
            </a:pPr>
            <a:r>
              <a:rPr lang="en-US" sz="2000" dirty="0" smtClean="0"/>
              <a:t>Isomerization </a:t>
            </a:r>
            <a:endParaRPr lang="en-US" sz="2000" dirty="0"/>
          </a:p>
          <a:p>
            <a:pPr marL="538163" indent="-285750">
              <a:spcAft>
                <a:spcPts val="600"/>
              </a:spcAft>
              <a:buFont typeface="Wingdings" panose="05000000000000000000" pitchFamily="2" charset="2"/>
              <a:buChar char="ü"/>
            </a:pPr>
            <a:r>
              <a:rPr lang="en-US" sz="2000" dirty="0" smtClean="0"/>
              <a:t>Decarboxylation </a:t>
            </a:r>
            <a:endParaRPr lang="en-US" sz="2000" dirty="0"/>
          </a:p>
          <a:p>
            <a:pPr marL="538163" indent="-285750">
              <a:spcAft>
                <a:spcPts val="600"/>
              </a:spcAft>
              <a:buFont typeface="Wingdings" panose="05000000000000000000" pitchFamily="2" charset="2"/>
              <a:buChar char="ü"/>
            </a:pPr>
            <a:r>
              <a:rPr lang="en-US" sz="2000" dirty="0" smtClean="0"/>
              <a:t>Absorption </a:t>
            </a:r>
            <a:r>
              <a:rPr lang="en-US" sz="2000" dirty="0"/>
              <a:t>of CO2</a:t>
            </a:r>
          </a:p>
          <a:p>
            <a:pPr marL="538163" indent="-285750">
              <a:spcAft>
                <a:spcPts val="600"/>
              </a:spcAft>
              <a:buFont typeface="Wingdings" panose="05000000000000000000" pitchFamily="2" charset="2"/>
              <a:buChar char="ü"/>
            </a:pPr>
            <a:r>
              <a:rPr lang="en-US" sz="2000" dirty="0" smtClean="0"/>
              <a:t>Combination </a:t>
            </a:r>
            <a:endParaRPr lang="en-US" sz="2000" dirty="0"/>
          </a:p>
          <a:p>
            <a:pPr marL="538163" indent="-285750">
              <a:spcAft>
                <a:spcPts val="600"/>
              </a:spcAft>
              <a:buFont typeface="Wingdings" panose="05000000000000000000" pitchFamily="2" charset="2"/>
              <a:buChar char="ü"/>
            </a:pPr>
            <a:r>
              <a:rPr lang="en-US" sz="2000" dirty="0" smtClean="0"/>
              <a:t>Formation </a:t>
            </a:r>
            <a:r>
              <a:rPr lang="en-US" sz="2000" dirty="0"/>
              <a:t>of insoluble complexes</a:t>
            </a:r>
          </a:p>
        </p:txBody>
      </p:sp>
      <p:sp>
        <p:nvSpPr>
          <p:cNvPr id="9" name="Скругленный прямоугольник 8"/>
          <p:cNvSpPr/>
          <p:nvPr/>
        </p:nvSpPr>
        <p:spPr>
          <a:xfrm>
            <a:off x="5220072" y="2780928"/>
            <a:ext cx="3672408" cy="3672408"/>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chemeClr val="tx1"/>
                </a:solidFill>
              </a:rPr>
              <a:t>These reactions may be noticed by </a:t>
            </a:r>
          </a:p>
          <a:p>
            <a:pPr marL="342900" indent="-342900">
              <a:spcAft>
                <a:spcPts val="600"/>
              </a:spcAft>
              <a:buFont typeface="Wingdings" panose="05000000000000000000" pitchFamily="2" charset="2"/>
              <a:buChar char="Ø"/>
            </a:pPr>
            <a:r>
              <a:rPr lang="en-US" sz="2000" dirty="0" smtClean="0">
                <a:solidFill>
                  <a:schemeClr val="tx1"/>
                </a:solidFill>
              </a:rPr>
              <a:t>Precipitation</a:t>
            </a:r>
            <a:endParaRPr lang="en-US" sz="2000" dirty="0">
              <a:solidFill>
                <a:schemeClr val="tx1"/>
              </a:solidFill>
            </a:endParaRPr>
          </a:p>
          <a:p>
            <a:pPr marL="342900" indent="-342900">
              <a:spcAft>
                <a:spcPts val="600"/>
              </a:spcAft>
              <a:buFont typeface="Wingdings" panose="05000000000000000000" pitchFamily="2" charset="2"/>
              <a:buChar char="Ø"/>
            </a:pPr>
            <a:r>
              <a:rPr lang="en-US" sz="2000" dirty="0" smtClean="0">
                <a:solidFill>
                  <a:schemeClr val="tx1"/>
                </a:solidFill>
              </a:rPr>
              <a:t>Changes </a:t>
            </a:r>
            <a:r>
              <a:rPr lang="en-US" sz="2000" dirty="0">
                <a:solidFill>
                  <a:schemeClr val="tx1"/>
                </a:solidFill>
              </a:rPr>
              <a:t>in the smell of medicines and the escape of gas</a:t>
            </a:r>
          </a:p>
          <a:p>
            <a:pPr marL="342900" indent="-342900">
              <a:spcAft>
                <a:spcPts val="600"/>
              </a:spcAft>
              <a:buFont typeface="Wingdings" panose="05000000000000000000" pitchFamily="2" charset="2"/>
              <a:buChar char="Ø"/>
            </a:pPr>
            <a:r>
              <a:rPr lang="en-US" sz="2000" dirty="0" smtClean="0">
                <a:solidFill>
                  <a:schemeClr val="tx1"/>
                </a:solidFill>
              </a:rPr>
              <a:t>Color </a:t>
            </a:r>
            <a:r>
              <a:rPr lang="en-US" sz="2000" dirty="0">
                <a:solidFill>
                  <a:schemeClr val="tx1"/>
                </a:solidFill>
              </a:rPr>
              <a:t>change</a:t>
            </a:r>
          </a:p>
          <a:p>
            <a:pPr marL="342900" indent="-342900">
              <a:spcAft>
                <a:spcPts val="600"/>
              </a:spcAft>
              <a:buFont typeface="Wingdings" panose="05000000000000000000" pitchFamily="2" charset="2"/>
              <a:buChar char="Ø"/>
            </a:pPr>
            <a:r>
              <a:rPr lang="en-US" sz="2000" dirty="0" smtClean="0">
                <a:solidFill>
                  <a:schemeClr val="tx1"/>
                </a:solidFill>
              </a:rPr>
              <a:t>Changes </a:t>
            </a:r>
            <a:r>
              <a:rPr lang="en-US" sz="2000" dirty="0">
                <a:solidFill>
                  <a:schemeClr val="tx1"/>
                </a:solidFill>
              </a:rPr>
              <a:t>without visible manifestations</a:t>
            </a:r>
          </a:p>
        </p:txBody>
      </p:sp>
    </p:spTree>
    <p:extLst>
      <p:ext uri="{BB962C8B-B14F-4D97-AF65-F5344CB8AC3E}">
        <p14:creationId xmlns:p14="http://schemas.microsoft.com/office/powerpoint/2010/main" val="2301641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17</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539552" y="980728"/>
            <a:ext cx="1470274" cy="369332"/>
          </a:xfrm>
          <a:prstGeom prst="rect">
            <a:avLst/>
          </a:prstGeom>
        </p:spPr>
        <p:txBody>
          <a:bodyPr wrap="none">
            <a:spAutoFit/>
          </a:bodyPr>
          <a:lstStyle/>
          <a:p>
            <a:r>
              <a:rPr lang="en-US" b="1" dirty="0" smtClean="0">
                <a:solidFill>
                  <a:srgbClr val="C00000"/>
                </a:solidFill>
              </a:rPr>
              <a:t>OXIDATION</a:t>
            </a:r>
            <a:endParaRPr lang="ru-RU" b="1" dirty="0">
              <a:solidFill>
                <a:srgbClr val="C00000"/>
              </a:solidFill>
            </a:endParaRPr>
          </a:p>
        </p:txBody>
      </p:sp>
      <p:graphicFrame>
        <p:nvGraphicFramePr>
          <p:cNvPr id="10" name="Схема 9"/>
          <p:cNvGraphicFramePr/>
          <p:nvPr>
            <p:extLst>
              <p:ext uri="{D42A27DB-BD31-4B8C-83A1-F6EECF244321}">
                <p14:modId xmlns:p14="http://schemas.microsoft.com/office/powerpoint/2010/main" val="3984423801"/>
              </p:ext>
            </p:extLst>
          </p:nvPr>
        </p:nvGraphicFramePr>
        <p:xfrm>
          <a:off x="251520" y="1484784"/>
          <a:ext cx="864096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2364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18</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323528" y="980728"/>
            <a:ext cx="8424936" cy="5555367"/>
          </a:xfrm>
          <a:prstGeom prst="rect">
            <a:avLst/>
          </a:prstGeom>
        </p:spPr>
        <p:txBody>
          <a:bodyPr wrap="square">
            <a:spAutoFit/>
          </a:bodyPr>
          <a:lstStyle/>
          <a:p>
            <a:pPr algn="ctr"/>
            <a:r>
              <a:rPr lang="en-US" sz="2000" b="1" dirty="0">
                <a:solidFill>
                  <a:srgbClr val="C00000"/>
                </a:solidFill>
              </a:rPr>
              <a:t>Factors lead to oxidation: </a:t>
            </a:r>
          </a:p>
          <a:p>
            <a:pPr marL="342900" indent="-342900" algn="just">
              <a:spcAft>
                <a:spcPts val="600"/>
              </a:spcAft>
              <a:buFont typeface="+mj-lt"/>
              <a:buAutoNum type="arabicPeriod"/>
            </a:pPr>
            <a:r>
              <a:rPr lang="en-US" sz="2000" dirty="0" smtClean="0"/>
              <a:t>Presence </a:t>
            </a:r>
            <a:r>
              <a:rPr lang="en-US" sz="2000" dirty="0"/>
              <a:t>of oxygen </a:t>
            </a:r>
          </a:p>
          <a:p>
            <a:pPr marL="342900" indent="-342900" algn="just">
              <a:spcAft>
                <a:spcPts val="600"/>
              </a:spcAft>
              <a:buFont typeface="+mj-lt"/>
              <a:buAutoNum type="arabicPeriod"/>
            </a:pPr>
            <a:r>
              <a:rPr lang="en-US" sz="2000" dirty="0" smtClean="0"/>
              <a:t>Light</a:t>
            </a:r>
            <a:r>
              <a:rPr lang="en-US" sz="2000" dirty="0"/>
              <a:t>: it can cause photo-chemical reactions: chemical reaction occur in presence of light </a:t>
            </a:r>
          </a:p>
          <a:p>
            <a:pPr marL="342900" indent="-342900" algn="just">
              <a:spcAft>
                <a:spcPts val="600"/>
              </a:spcAft>
              <a:buFont typeface="+mj-lt"/>
              <a:buAutoNum type="arabicPeriod"/>
            </a:pPr>
            <a:r>
              <a:rPr lang="en-US" sz="2000" dirty="0" smtClean="0"/>
              <a:t>Temperature</a:t>
            </a:r>
            <a:r>
              <a:rPr lang="en-US" sz="2000" dirty="0"/>
              <a:t>: elevated temperature accelerate oxidation reaction </a:t>
            </a:r>
          </a:p>
          <a:p>
            <a:pPr marL="342900" indent="-342900" algn="just">
              <a:spcAft>
                <a:spcPts val="600"/>
              </a:spcAft>
              <a:buFont typeface="+mj-lt"/>
              <a:buAutoNum type="arabicPeriod"/>
            </a:pPr>
            <a:r>
              <a:rPr lang="en-US" sz="2000" dirty="0" smtClean="0"/>
              <a:t>pH</a:t>
            </a:r>
            <a:r>
              <a:rPr lang="en-US" sz="2000" dirty="0"/>
              <a:t>: each drug has its ideal pH for stability. Any change in pH affect drug stability and may accelerate oxidation reaction </a:t>
            </a:r>
          </a:p>
          <a:p>
            <a:pPr marL="342900" indent="-342900" algn="just">
              <a:spcAft>
                <a:spcPts val="600"/>
              </a:spcAft>
              <a:buFont typeface="+mj-lt"/>
              <a:buAutoNum type="arabicPeriod"/>
            </a:pPr>
            <a:r>
              <a:rPr lang="en-US" sz="2000" dirty="0" smtClean="0"/>
              <a:t>Pharmaceutical </a:t>
            </a:r>
            <a:r>
              <a:rPr lang="en-US" sz="2000" dirty="0"/>
              <a:t>dosage form: oxidation reaction occur in solutions faster than in solid dosage forms </a:t>
            </a:r>
          </a:p>
          <a:p>
            <a:pPr marL="342900" indent="-342900" algn="just">
              <a:spcAft>
                <a:spcPts val="600"/>
              </a:spcAft>
              <a:buFont typeface="+mj-lt"/>
              <a:buAutoNum type="arabicPeriod"/>
            </a:pPr>
            <a:r>
              <a:rPr lang="en-US" sz="2000" dirty="0" smtClean="0"/>
              <a:t>Presence </a:t>
            </a:r>
            <a:r>
              <a:rPr lang="en-US" sz="2000" dirty="0"/>
              <a:t>of pre-oxidants as metals and peroxides </a:t>
            </a:r>
          </a:p>
          <a:p>
            <a:pPr marL="342900" indent="-342900" algn="just">
              <a:spcAft>
                <a:spcPts val="600"/>
              </a:spcAft>
              <a:buFont typeface="+mj-lt"/>
              <a:buAutoNum type="arabicPeriod"/>
            </a:pPr>
            <a:r>
              <a:rPr lang="en-US" sz="2000" dirty="0" smtClean="0"/>
              <a:t>Type </a:t>
            </a:r>
            <a:r>
              <a:rPr lang="en-US" sz="2000" dirty="0"/>
              <a:t>of solvent used: oxidation reaction occur faster in aqueous solution than others. </a:t>
            </a:r>
          </a:p>
          <a:p>
            <a:pPr marL="342900" indent="-342900" algn="just">
              <a:spcAft>
                <a:spcPts val="600"/>
              </a:spcAft>
              <a:buFont typeface="+mj-lt"/>
              <a:buAutoNum type="arabicPeriod"/>
            </a:pPr>
            <a:r>
              <a:rPr lang="en-US" sz="2000" dirty="0" smtClean="0"/>
              <a:t>Presence </a:t>
            </a:r>
            <a:r>
              <a:rPr lang="en-US" sz="2000" dirty="0"/>
              <a:t>of unsaturated bonds: as double and triple bonds (oils) which undergo easier than saturated bonds (margarine) for oxidation.</a:t>
            </a:r>
          </a:p>
        </p:txBody>
      </p:sp>
    </p:spTree>
    <p:extLst>
      <p:ext uri="{BB962C8B-B14F-4D97-AF65-F5344CB8AC3E}">
        <p14:creationId xmlns:p14="http://schemas.microsoft.com/office/powerpoint/2010/main" val="3089999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52435C3F-FCF8-4914-8B04-BEA9A6CBF3B1}" type="slidenum">
              <a:rPr lang="ru-RU" smtClean="0"/>
              <a:t>19</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12" name="Прямоугольник 11"/>
          <p:cNvSpPr/>
          <p:nvPr/>
        </p:nvSpPr>
        <p:spPr>
          <a:xfrm>
            <a:off x="2531216" y="908720"/>
            <a:ext cx="4081567" cy="369332"/>
          </a:xfrm>
          <a:prstGeom prst="rect">
            <a:avLst/>
          </a:prstGeom>
        </p:spPr>
        <p:txBody>
          <a:bodyPr wrap="none">
            <a:spAutoFit/>
          </a:bodyPr>
          <a:lstStyle/>
          <a:p>
            <a:r>
              <a:rPr lang="en-US" b="1" dirty="0">
                <a:solidFill>
                  <a:srgbClr val="C00000"/>
                </a:solidFill>
              </a:rPr>
              <a:t>Protection of drugs from oxidation</a:t>
            </a:r>
            <a:endParaRPr lang="ru-RU" b="1" dirty="0">
              <a:solidFill>
                <a:srgbClr val="C00000"/>
              </a:solidFill>
            </a:endParaRPr>
          </a:p>
        </p:txBody>
      </p:sp>
      <p:sp>
        <p:nvSpPr>
          <p:cNvPr id="13" name="Прямоугольник 12"/>
          <p:cNvSpPr/>
          <p:nvPr/>
        </p:nvSpPr>
        <p:spPr>
          <a:xfrm>
            <a:off x="251520" y="1435998"/>
            <a:ext cx="8640960" cy="4801314"/>
          </a:xfrm>
          <a:prstGeom prst="rect">
            <a:avLst/>
          </a:prstGeom>
        </p:spPr>
        <p:txBody>
          <a:bodyPr wrap="square">
            <a:spAutoFit/>
          </a:bodyPr>
          <a:lstStyle/>
          <a:p>
            <a:pPr marL="342900" indent="-342900" algn="just">
              <a:buFont typeface="+mj-lt"/>
              <a:buAutoNum type="arabicPeriod"/>
            </a:pPr>
            <a:r>
              <a:rPr lang="en-US" dirty="0" smtClean="0"/>
              <a:t>Addition </a:t>
            </a:r>
            <a:r>
              <a:rPr lang="en-US" dirty="0"/>
              <a:t>of Antioxidants: Vitamin E, vitamin C and inorganic sulfur compounds: thiosulfate and polysulfide </a:t>
            </a:r>
          </a:p>
          <a:p>
            <a:pPr marL="342900" indent="-342900" algn="just">
              <a:buFont typeface="+mj-lt"/>
              <a:buAutoNum type="arabicPeriod"/>
            </a:pPr>
            <a:r>
              <a:rPr lang="en-US" dirty="0" smtClean="0"/>
              <a:t>Addition </a:t>
            </a:r>
            <a:r>
              <a:rPr lang="en-US" dirty="0"/>
              <a:t>of chemicals which form complexes with metals i.e. EDTA, </a:t>
            </a:r>
            <a:r>
              <a:rPr lang="en-US" dirty="0" err="1"/>
              <a:t>Benzalkonium</a:t>
            </a:r>
            <a:r>
              <a:rPr lang="en-US" dirty="0"/>
              <a:t> chloride </a:t>
            </a:r>
          </a:p>
          <a:p>
            <a:pPr marL="342900" indent="-342900">
              <a:buFont typeface="+mj-lt"/>
              <a:buAutoNum type="arabicPeriod"/>
            </a:pPr>
            <a:r>
              <a:rPr lang="en-US" dirty="0" smtClean="0"/>
              <a:t>Protection </a:t>
            </a:r>
            <a:r>
              <a:rPr lang="en-US" dirty="0"/>
              <a:t>from light: </a:t>
            </a:r>
          </a:p>
          <a:p>
            <a:pPr marL="985838" indent="-342900">
              <a:buFont typeface="+mj-lt"/>
              <a:buAutoNum type="alphaLcPeriod"/>
            </a:pPr>
            <a:r>
              <a:rPr lang="en-US" dirty="0" smtClean="0"/>
              <a:t>Using </a:t>
            </a:r>
            <a:r>
              <a:rPr lang="en-US" dirty="0"/>
              <a:t>of dark container </a:t>
            </a:r>
          </a:p>
          <a:p>
            <a:pPr marL="985838" indent="-342900">
              <a:buFont typeface="+mj-lt"/>
              <a:buAutoNum type="alphaLcPeriod"/>
            </a:pPr>
            <a:r>
              <a:rPr lang="en-US" dirty="0" smtClean="0"/>
              <a:t>Storage </a:t>
            </a:r>
            <a:r>
              <a:rPr lang="en-US" dirty="0"/>
              <a:t>in dark places </a:t>
            </a:r>
          </a:p>
          <a:p>
            <a:pPr marL="985838" indent="-342900">
              <a:buFont typeface="+mj-lt"/>
              <a:buAutoNum type="alphaLcPeriod"/>
            </a:pPr>
            <a:r>
              <a:rPr lang="en-US" dirty="0" smtClean="0"/>
              <a:t>Packaging </a:t>
            </a:r>
            <a:r>
              <a:rPr lang="en-US" dirty="0"/>
              <a:t>with substances which absorbed light i.e. </a:t>
            </a:r>
            <a:r>
              <a:rPr lang="en-US" dirty="0" err="1"/>
              <a:t>Oxybenzene</a:t>
            </a:r>
            <a:r>
              <a:rPr lang="en-US" dirty="0"/>
              <a:t> </a:t>
            </a:r>
          </a:p>
          <a:p>
            <a:pPr marL="342900" indent="-342900" algn="just">
              <a:buFont typeface="+mj-lt"/>
              <a:buAutoNum type="arabicPeriod" startAt="4"/>
            </a:pPr>
            <a:r>
              <a:rPr lang="en-US" dirty="0" smtClean="0"/>
              <a:t>Choice </a:t>
            </a:r>
            <a:r>
              <a:rPr lang="en-US" dirty="0"/>
              <a:t>of suitable pharmaceutical dosage forms which reduce the possibility of oxidation process (solid dosage forms are better than solutions) </a:t>
            </a:r>
          </a:p>
          <a:p>
            <a:pPr marL="342900" indent="-342900">
              <a:buFont typeface="+mj-lt"/>
              <a:buAutoNum type="arabicPeriod" startAt="4"/>
            </a:pPr>
            <a:r>
              <a:rPr lang="en-US" dirty="0" smtClean="0"/>
              <a:t>Maintenance </a:t>
            </a:r>
            <a:r>
              <a:rPr lang="en-US" dirty="0"/>
              <a:t>of pH by using buffer solution </a:t>
            </a:r>
          </a:p>
          <a:p>
            <a:pPr marL="342900" indent="-342900">
              <a:buFont typeface="+mj-lt"/>
              <a:buAutoNum type="arabicPeriod" startAt="4"/>
            </a:pPr>
            <a:r>
              <a:rPr lang="en-US" dirty="0" smtClean="0"/>
              <a:t>Choice </a:t>
            </a:r>
            <a:r>
              <a:rPr lang="en-US" dirty="0"/>
              <a:t>of suitable solvent (rather than water) </a:t>
            </a:r>
          </a:p>
          <a:p>
            <a:pPr marL="342900" indent="-342900">
              <a:buFont typeface="+mj-lt"/>
              <a:buAutoNum type="arabicPeriod" startAt="4"/>
            </a:pPr>
            <a:r>
              <a:rPr lang="en-US" dirty="0" smtClean="0"/>
              <a:t>Storage </a:t>
            </a:r>
            <a:r>
              <a:rPr lang="en-US" dirty="0"/>
              <a:t>in low temperature </a:t>
            </a:r>
          </a:p>
          <a:p>
            <a:pPr marL="342900" indent="-342900">
              <a:buFont typeface="+mj-lt"/>
              <a:buAutoNum type="arabicPeriod" startAt="4"/>
            </a:pPr>
            <a:r>
              <a:rPr lang="en-US" dirty="0" smtClean="0"/>
              <a:t>protection </a:t>
            </a:r>
            <a:r>
              <a:rPr lang="en-US" dirty="0"/>
              <a:t>from air by: </a:t>
            </a:r>
          </a:p>
          <a:p>
            <a:pPr marL="985838" indent="-342900">
              <a:buFont typeface="+mj-lt"/>
              <a:buAutoNum type="alphaLcPeriod"/>
            </a:pPr>
            <a:r>
              <a:rPr lang="en-US" dirty="0"/>
              <a:t>U</a:t>
            </a:r>
            <a:r>
              <a:rPr lang="en-US" dirty="0" smtClean="0"/>
              <a:t>sing </a:t>
            </a:r>
            <a:r>
              <a:rPr lang="en-US" dirty="0"/>
              <a:t>good closed containers </a:t>
            </a:r>
          </a:p>
          <a:p>
            <a:pPr marL="985838" indent="-342900">
              <a:buFont typeface="+mj-lt"/>
              <a:buAutoNum type="alphaLcPeriod"/>
            </a:pPr>
            <a:r>
              <a:rPr lang="en-US" dirty="0" smtClean="0"/>
              <a:t>Replacement </a:t>
            </a:r>
            <a:r>
              <a:rPr lang="en-US" dirty="0"/>
              <a:t>of oxygen by nitrogen</a:t>
            </a:r>
          </a:p>
        </p:txBody>
      </p:sp>
    </p:spTree>
    <p:extLst>
      <p:ext uri="{BB962C8B-B14F-4D97-AF65-F5344CB8AC3E}">
        <p14:creationId xmlns:p14="http://schemas.microsoft.com/office/powerpoint/2010/main" val="256483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Drug incompatibility</a:t>
            </a:r>
            <a:endParaRPr lang="ru-RU" sz="3200" b="1" dirty="0">
              <a:solidFill>
                <a:srgbClr val="0070C0"/>
              </a:solidFill>
            </a:endParaRPr>
          </a:p>
        </p:txBody>
      </p:sp>
      <p:sp>
        <p:nvSpPr>
          <p:cNvPr id="8" name="Номер слайда 7"/>
          <p:cNvSpPr>
            <a:spLocks noGrp="1"/>
          </p:cNvSpPr>
          <p:nvPr>
            <p:ph type="sldNum" sz="quarter" idx="12"/>
          </p:nvPr>
        </p:nvSpPr>
        <p:spPr>
          <a:xfrm>
            <a:off x="8535343" y="6520259"/>
            <a:ext cx="573161" cy="365125"/>
          </a:xfrm>
        </p:spPr>
        <p:txBody>
          <a:bodyPr/>
          <a:lstStyle/>
          <a:p>
            <a:fld id="{A18D0446-D9B2-4482-8C2C-B12EB648B210}" type="slidenum">
              <a:rPr lang="ru-RU" smtClean="0"/>
              <a:t>2</a:t>
            </a:fld>
            <a:endParaRPr lang="ru-RU"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4204" y="1412776"/>
            <a:ext cx="3354924" cy="2232248"/>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1268760"/>
            <a:ext cx="5040560" cy="2862322"/>
          </a:xfrm>
          <a:prstGeom prst="rect">
            <a:avLst/>
          </a:prstGeom>
        </p:spPr>
        <p:txBody>
          <a:bodyPr wrap="square">
            <a:spAutoFit/>
          </a:bodyPr>
          <a:lstStyle/>
          <a:p>
            <a:pPr algn="just"/>
            <a:r>
              <a:rPr lang="en-US" sz="2000" dirty="0" smtClean="0"/>
              <a:t>The use of various drug combinations is very often necessary in medical practice. However, the task of choosing the right drugs when prescribing complex combinations of drugs is sometimes handled unilaterally by medical professionals. This leads to irrational, complex or incompatible prescriptions.</a:t>
            </a:r>
            <a:endParaRPr lang="ru-RU" sz="2000" dirty="0"/>
          </a:p>
        </p:txBody>
      </p:sp>
      <p:sp>
        <p:nvSpPr>
          <p:cNvPr id="3" name="Прямоугольник 2"/>
          <p:cNvSpPr/>
          <p:nvPr/>
        </p:nvSpPr>
        <p:spPr>
          <a:xfrm>
            <a:off x="251520" y="4154304"/>
            <a:ext cx="8597608" cy="1938992"/>
          </a:xfrm>
          <a:prstGeom prst="rect">
            <a:avLst/>
          </a:prstGeom>
        </p:spPr>
        <p:txBody>
          <a:bodyPr wrap="square">
            <a:spAutoFit/>
          </a:bodyPr>
          <a:lstStyle/>
          <a:p>
            <a:pPr algn="just"/>
            <a:r>
              <a:rPr lang="en-US" sz="2000" dirty="0" smtClean="0"/>
              <a:t>Pharmacists are professionally responsible for pharmaceutical and biopharmaceutical incompatibilities and legally responsible for </a:t>
            </a:r>
            <a:r>
              <a:rPr lang="en-US" sz="2000" dirty="0"/>
              <a:t>t</a:t>
            </a:r>
            <a:r>
              <a:rPr lang="en-US" sz="2000" dirty="0" smtClean="0"/>
              <a:t>herapeutic incompatibilities. It should be noted that the formulation of plant-based medicines It should be noted that the formulation of drugs of factory production rarely contains elements of incompatibility.</a:t>
            </a:r>
            <a:endParaRPr lang="ru-RU" sz="2000" dirty="0"/>
          </a:p>
        </p:txBody>
      </p:sp>
    </p:spTree>
    <p:extLst>
      <p:ext uri="{BB962C8B-B14F-4D97-AF65-F5344CB8AC3E}">
        <p14:creationId xmlns:p14="http://schemas.microsoft.com/office/powerpoint/2010/main" val="3148302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20</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8" name="Прямоугольник 7"/>
          <p:cNvSpPr/>
          <p:nvPr/>
        </p:nvSpPr>
        <p:spPr>
          <a:xfrm>
            <a:off x="251520" y="908720"/>
            <a:ext cx="5097870" cy="369332"/>
          </a:xfrm>
          <a:prstGeom prst="rect">
            <a:avLst/>
          </a:prstGeom>
        </p:spPr>
        <p:txBody>
          <a:bodyPr wrap="none">
            <a:spAutoFit/>
          </a:bodyPr>
          <a:lstStyle/>
          <a:p>
            <a:r>
              <a:rPr lang="en-US" b="1" dirty="0">
                <a:solidFill>
                  <a:srgbClr val="C00000"/>
                </a:solidFill>
              </a:rPr>
              <a:t>Chemical groups which undergo oxidation: </a:t>
            </a:r>
          </a:p>
        </p:txBody>
      </p:sp>
      <p:sp>
        <p:nvSpPr>
          <p:cNvPr id="9" name="Прямоугольник 8"/>
          <p:cNvSpPr/>
          <p:nvPr/>
        </p:nvSpPr>
        <p:spPr>
          <a:xfrm>
            <a:off x="251520" y="1412776"/>
            <a:ext cx="5040560" cy="2246769"/>
          </a:xfrm>
          <a:prstGeom prst="rect">
            <a:avLst/>
          </a:prstGeom>
        </p:spPr>
        <p:txBody>
          <a:bodyPr wrap="square">
            <a:spAutoFit/>
          </a:bodyPr>
          <a:lstStyle/>
          <a:p>
            <a:pPr marL="342900" indent="-342900">
              <a:spcAft>
                <a:spcPts val="600"/>
              </a:spcAft>
              <a:buFont typeface="+mj-lt"/>
              <a:buAutoNum type="arabicPeriod"/>
            </a:pPr>
            <a:r>
              <a:rPr lang="en-US" sz="2000" dirty="0" smtClean="0"/>
              <a:t>Phenolic </a:t>
            </a:r>
            <a:r>
              <a:rPr lang="en-US" sz="2000" dirty="0"/>
              <a:t>compounds: Phenylephrine </a:t>
            </a:r>
          </a:p>
          <a:p>
            <a:pPr marL="342900" indent="-342900">
              <a:spcAft>
                <a:spcPts val="600"/>
              </a:spcAft>
              <a:buFont typeface="+mj-lt"/>
              <a:buAutoNum type="arabicPeriod"/>
            </a:pPr>
            <a:r>
              <a:rPr lang="en-US" sz="2000" dirty="0" smtClean="0"/>
              <a:t>Catechol </a:t>
            </a:r>
            <a:r>
              <a:rPr lang="en-US" sz="2000" dirty="0"/>
              <a:t>derivatives: Adrenaline and noradrenaline </a:t>
            </a:r>
          </a:p>
          <a:p>
            <a:pPr marL="342900" indent="-342900">
              <a:spcAft>
                <a:spcPts val="600"/>
              </a:spcAft>
              <a:buFont typeface="+mj-lt"/>
              <a:buAutoNum type="arabicPeriod"/>
            </a:pPr>
            <a:r>
              <a:rPr lang="en-US" sz="2000" dirty="0" smtClean="0"/>
              <a:t>Some </a:t>
            </a:r>
            <a:r>
              <a:rPr lang="en-US" sz="2000" dirty="0"/>
              <a:t>antibiotics: </a:t>
            </a:r>
            <a:r>
              <a:rPr lang="en-US" sz="2000" dirty="0" err="1"/>
              <a:t>Tetracyclines</a:t>
            </a:r>
            <a:r>
              <a:rPr lang="en-US" sz="2000" dirty="0"/>
              <a:t> </a:t>
            </a:r>
          </a:p>
          <a:p>
            <a:pPr marL="342900" indent="-342900">
              <a:spcAft>
                <a:spcPts val="600"/>
              </a:spcAft>
              <a:buFont typeface="+mj-lt"/>
              <a:buAutoNum type="arabicPeriod"/>
            </a:pPr>
            <a:r>
              <a:rPr lang="en-US" sz="2000" dirty="0" smtClean="0"/>
              <a:t>Oils </a:t>
            </a:r>
            <a:r>
              <a:rPr lang="en-US" sz="2000" dirty="0"/>
              <a:t>(fixed and volatile) </a:t>
            </a:r>
          </a:p>
          <a:p>
            <a:pPr marL="342900" indent="-342900">
              <a:spcAft>
                <a:spcPts val="600"/>
              </a:spcAft>
              <a:buFont typeface="+mj-lt"/>
              <a:buAutoNum type="arabicPeriod"/>
            </a:pPr>
            <a:r>
              <a:rPr lang="en-US" sz="2000" dirty="0" smtClean="0"/>
              <a:t>Vitamins </a:t>
            </a:r>
            <a:r>
              <a:rPr lang="en-US" sz="2000" dirty="0"/>
              <a:t>(lipid and water soluble)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023" y="954698"/>
            <a:ext cx="2045420" cy="103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7366609" y="1772816"/>
            <a:ext cx="1237839" cy="276999"/>
          </a:xfrm>
          <a:prstGeom prst="rect">
            <a:avLst/>
          </a:prstGeom>
        </p:spPr>
        <p:txBody>
          <a:bodyPr wrap="none">
            <a:spAutoFit/>
          </a:bodyPr>
          <a:lstStyle/>
          <a:p>
            <a:r>
              <a:rPr lang="en-US" sz="1200" dirty="0"/>
              <a:t>Phenylephrine</a:t>
            </a:r>
            <a:endParaRPr lang="ru-RU" sz="1200" dirty="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982" y="4149080"/>
            <a:ext cx="2098210" cy="1155327"/>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5292080" y="5013176"/>
            <a:ext cx="986167" cy="276999"/>
          </a:xfrm>
          <a:prstGeom prst="rect">
            <a:avLst/>
          </a:prstGeom>
        </p:spPr>
        <p:txBody>
          <a:bodyPr wrap="none">
            <a:spAutoFit/>
          </a:bodyPr>
          <a:lstStyle/>
          <a:p>
            <a:r>
              <a:rPr lang="en-US" sz="1200" dirty="0"/>
              <a:t>Adrenaline</a:t>
            </a:r>
            <a:endParaRPr lang="ru-RU" sz="1200" dirty="0"/>
          </a:p>
        </p:txBody>
      </p:sp>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3304" y="2132856"/>
            <a:ext cx="2808312" cy="147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7091655" y="3645024"/>
            <a:ext cx="1080745" cy="276999"/>
          </a:xfrm>
          <a:prstGeom prst="rect">
            <a:avLst/>
          </a:prstGeom>
        </p:spPr>
        <p:txBody>
          <a:bodyPr wrap="none">
            <a:spAutoFit/>
          </a:bodyPr>
          <a:lstStyle/>
          <a:p>
            <a:r>
              <a:rPr lang="en-US" sz="1200" dirty="0" smtClean="0"/>
              <a:t>Tetracycline</a:t>
            </a:r>
            <a:endParaRPr lang="ru-RU" sz="1200" dirty="0"/>
          </a:p>
        </p:txBody>
      </p:sp>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065" y="4134482"/>
            <a:ext cx="2390862" cy="2390862"/>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7895219" y="4221088"/>
            <a:ext cx="925253" cy="276999"/>
          </a:xfrm>
          <a:prstGeom prst="rect">
            <a:avLst/>
          </a:prstGeom>
        </p:spPr>
        <p:txBody>
          <a:bodyPr wrap="none">
            <a:spAutoFit/>
          </a:bodyPr>
          <a:lstStyle/>
          <a:p>
            <a:r>
              <a:rPr lang="en-US" sz="1200" dirty="0"/>
              <a:t>Riboflavin</a:t>
            </a:r>
            <a:endParaRPr lang="ru-RU" sz="1200" dirty="0"/>
          </a:p>
        </p:txBody>
      </p:sp>
      <p:sp>
        <p:nvSpPr>
          <p:cNvPr id="19" name="Скругленный прямоугольник 18"/>
          <p:cNvSpPr/>
          <p:nvPr/>
        </p:nvSpPr>
        <p:spPr>
          <a:xfrm>
            <a:off x="251520" y="3705999"/>
            <a:ext cx="3672408" cy="2891353"/>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i="1" u="sng" dirty="0">
                <a:solidFill>
                  <a:srgbClr val="C00000"/>
                </a:solidFill>
              </a:rPr>
              <a:t>How to identify oxidation in pharmaceutical dosage form? </a:t>
            </a:r>
            <a:endParaRPr lang="ru-RU" dirty="0">
              <a:solidFill>
                <a:srgbClr val="C00000"/>
              </a:solidFill>
            </a:endParaRPr>
          </a:p>
          <a:p>
            <a:pPr marL="342900" lvl="0" indent="-342900">
              <a:spcAft>
                <a:spcPts val="600"/>
              </a:spcAft>
              <a:buFont typeface="+mj-lt"/>
              <a:buAutoNum type="arabicPeriod"/>
            </a:pPr>
            <a:r>
              <a:rPr lang="en-US" dirty="0">
                <a:solidFill>
                  <a:schemeClr val="tx1"/>
                </a:solidFill>
              </a:rPr>
              <a:t>Change of color, odor, viscosity of dosage form </a:t>
            </a:r>
            <a:endParaRPr lang="ru-RU" dirty="0">
              <a:solidFill>
                <a:schemeClr val="tx1"/>
              </a:solidFill>
            </a:endParaRPr>
          </a:p>
          <a:p>
            <a:pPr marL="342900" lvl="0" indent="-342900">
              <a:spcAft>
                <a:spcPts val="600"/>
              </a:spcAft>
              <a:buFont typeface="+mj-lt"/>
              <a:buAutoNum type="arabicPeriod"/>
            </a:pPr>
            <a:r>
              <a:rPr lang="en-US" dirty="0">
                <a:solidFill>
                  <a:schemeClr val="tx1"/>
                </a:solidFill>
              </a:rPr>
              <a:t>For fixed and volatile oils: change of color, taste, odor, and viscosity</a:t>
            </a:r>
            <a:r>
              <a:rPr lang="en-US" dirty="0" smtClean="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743054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21</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539552" y="980728"/>
            <a:ext cx="1582484" cy="369332"/>
          </a:xfrm>
          <a:prstGeom prst="rect">
            <a:avLst/>
          </a:prstGeom>
        </p:spPr>
        <p:txBody>
          <a:bodyPr wrap="none">
            <a:spAutoFit/>
          </a:bodyPr>
          <a:lstStyle/>
          <a:p>
            <a:r>
              <a:rPr lang="en-US" b="1" dirty="0" smtClean="0">
                <a:solidFill>
                  <a:srgbClr val="C00000"/>
                </a:solidFill>
              </a:rPr>
              <a:t>HYDROLYSIS</a:t>
            </a:r>
            <a:endParaRPr lang="ru-RU" b="1" dirty="0">
              <a:solidFill>
                <a:srgbClr val="C00000"/>
              </a:solidFill>
            </a:endParaRPr>
          </a:p>
        </p:txBody>
      </p:sp>
      <p:sp>
        <p:nvSpPr>
          <p:cNvPr id="8" name="Прямоугольник 7"/>
          <p:cNvSpPr/>
          <p:nvPr/>
        </p:nvSpPr>
        <p:spPr>
          <a:xfrm>
            <a:off x="251520" y="1412776"/>
            <a:ext cx="8640960" cy="923330"/>
          </a:xfrm>
          <a:prstGeom prst="rect">
            <a:avLst/>
          </a:prstGeom>
        </p:spPr>
        <p:txBody>
          <a:bodyPr wrap="square">
            <a:spAutoFit/>
          </a:bodyPr>
          <a:lstStyle/>
          <a:p>
            <a:pPr algn="just"/>
            <a:r>
              <a:rPr lang="en-US" b="1" dirty="0"/>
              <a:t>A chemical reaction in which water is used to break down a compound; this is achieved by breaking a covalent bond in the compound by inserting a water molecule across the bond.</a:t>
            </a:r>
            <a:endParaRPr lang="ru-RU" b="1" dirty="0"/>
          </a:p>
        </p:txBody>
      </p:sp>
      <p:graphicFrame>
        <p:nvGraphicFramePr>
          <p:cNvPr id="9" name="Схема 8"/>
          <p:cNvGraphicFramePr/>
          <p:nvPr>
            <p:extLst>
              <p:ext uri="{D42A27DB-BD31-4B8C-83A1-F6EECF244321}">
                <p14:modId xmlns:p14="http://schemas.microsoft.com/office/powerpoint/2010/main" val="1719852638"/>
              </p:ext>
            </p:extLst>
          </p:nvPr>
        </p:nvGraphicFramePr>
        <p:xfrm>
          <a:off x="251520" y="2492896"/>
          <a:ext cx="856895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605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607351" y="6520259"/>
            <a:ext cx="573161" cy="365125"/>
          </a:xfrm>
        </p:spPr>
        <p:txBody>
          <a:bodyPr/>
          <a:lstStyle/>
          <a:p>
            <a:fld id="{52435C3F-FCF8-4914-8B04-BEA9A6CBF3B1}" type="slidenum">
              <a:rPr lang="ru-RU" smtClean="0"/>
              <a:t>22</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1979712" y="908720"/>
            <a:ext cx="5168403" cy="369332"/>
          </a:xfrm>
          <a:prstGeom prst="rect">
            <a:avLst/>
          </a:prstGeom>
        </p:spPr>
        <p:txBody>
          <a:bodyPr wrap="none">
            <a:spAutoFit/>
          </a:bodyPr>
          <a:lstStyle/>
          <a:p>
            <a:r>
              <a:rPr lang="en-US" b="1" dirty="0">
                <a:solidFill>
                  <a:srgbClr val="C00000"/>
                </a:solidFill>
              </a:rPr>
              <a:t>Chemical groups which undergo hydrolysis: </a:t>
            </a:r>
          </a:p>
        </p:txBody>
      </p:sp>
      <p:graphicFrame>
        <p:nvGraphicFramePr>
          <p:cNvPr id="9" name="Схема 8"/>
          <p:cNvGraphicFramePr/>
          <p:nvPr>
            <p:extLst>
              <p:ext uri="{D42A27DB-BD31-4B8C-83A1-F6EECF244321}">
                <p14:modId xmlns:p14="http://schemas.microsoft.com/office/powerpoint/2010/main" val="4288154758"/>
              </p:ext>
            </p:extLst>
          </p:nvPr>
        </p:nvGraphicFramePr>
        <p:xfrm>
          <a:off x="251520" y="1484784"/>
          <a:ext cx="864096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510141"/>
            <a:ext cx="1296144" cy="103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6633" y="2469834"/>
            <a:ext cx="1353559" cy="108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542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23</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251520" y="893033"/>
            <a:ext cx="8568952" cy="6017032"/>
          </a:xfrm>
          <a:prstGeom prst="rect">
            <a:avLst/>
          </a:prstGeom>
        </p:spPr>
        <p:txBody>
          <a:bodyPr wrap="square">
            <a:spAutoFit/>
          </a:bodyPr>
          <a:lstStyle/>
          <a:p>
            <a:pPr>
              <a:spcAft>
                <a:spcPts val="600"/>
              </a:spcAft>
            </a:pPr>
            <a:r>
              <a:rPr lang="en-US" sz="2000" b="1" dirty="0">
                <a:solidFill>
                  <a:srgbClr val="C00000"/>
                </a:solidFill>
              </a:rPr>
              <a:t>Factors induce hydrolysis: </a:t>
            </a:r>
          </a:p>
          <a:p>
            <a:pPr marL="982663" indent="-457200">
              <a:spcAft>
                <a:spcPts val="600"/>
              </a:spcAft>
              <a:buFont typeface="+mj-lt"/>
              <a:buAutoNum type="arabicPeriod"/>
            </a:pPr>
            <a:r>
              <a:rPr lang="en-US" sz="2000" dirty="0" smtClean="0"/>
              <a:t>Presence </a:t>
            </a:r>
            <a:r>
              <a:rPr lang="en-US" sz="2000" dirty="0"/>
              <a:t>of water </a:t>
            </a:r>
          </a:p>
          <a:p>
            <a:pPr marL="982663" indent="-457200">
              <a:spcAft>
                <a:spcPts val="600"/>
              </a:spcAft>
              <a:buFont typeface="+mj-lt"/>
              <a:buAutoNum type="arabicPeriod"/>
            </a:pPr>
            <a:r>
              <a:rPr lang="en-US" sz="2000" dirty="0" smtClean="0"/>
              <a:t>pH </a:t>
            </a:r>
            <a:r>
              <a:rPr lang="en-US" sz="2000" dirty="0"/>
              <a:t>(Ex. Atropine: optimal pH=3.1-4.5) </a:t>
            </a:r>
          </a:p>
          <a:p>
            <a:pPr marL="982663" indent="-457200">
              <a:spcAft>
                <a:spcPts val="600"/>
              </a:spcAft>
              <a:buFont typeface="+mj-lt"/>
              <a:buAutoNum type="arabicPeriod"/>
            </a:pPr>
            <a:r>
              <a:rPr lang="en-US" sz="2000" dirty="0" smtClean="0"/>
              <a:t>High </a:t>
            </a:r>
            <a:r>
              <a:rPr lang="en-US" sz="2000" dirty="0"/>
              <a:t>temperature (Problem by autoclave i.e. procaine</a:t>
            </a:r>
            <a:r>
              <a:rPr lang="en-US" sz="2000" dirty="0" smtClean="0"/>
              <a:t>)</a:t>
            </a:r>
          </a:p>
          <a:p>
            <a:pPr marL="525463">
              <a:spcAft>
                <a:spcPts val="600"/>
              </a:spcAft>
            </a:pPr>
            <a:endParaRPr lang="en-US" sz="800" dirty="0"/>
          </a:p>
          <a:p>
            <a:pPr>
              <a:spcAft>
                <a:spcPts val="600"/>
              </a:spcAft>
            </a:pPr>
            <a:r>
              <a:rPr lang="en-US" sz="2000" b="1" dirty="0" smtClean="0">
                <a:solidFill>
                  <a:srgbClr val="3F72C5"/>
                </a:solidFill>
              </a:rPr>
              <a:t>Protection </a:t>
            </a:r>
            <a:r>
              <a:rPr lang="en-US" sz="2000" b="1" dirty="0">
                <a:solidFill>
                  <a:srgbClr val="3F72C5"/>
                </a:solidFill>
              </a:rPr>
              <a:t>from hydrolysis:</a:t>
            </a:r>
          </a:p>
          <a:p>
            <a:pPr marL="982663" indent="-457200" algn="just">
              <a:spcAft>
                <a:spcPts val="600"/>
              </a:spcAft>
              <a:buFont typeface="+mj-lt"/>
              <a:buAutoNum type="arabicPeriod"/>
            </a:pPr>
            <a:r>
              <a:rPr lang="en-US" sz="2000" dirty="0" smtClean="0"/>
              <a:t>Protection </a:t>
            </a:r>
            <a:r>
              <a:rPr lang="en-US" sz="2000" dirty="0"/>
              <a:t>from moisture by : </a:t>
            </a:r>
          </a:p>
          <a:p>
            <a:pPr marL="1614488" indent="-360363" algn="just">
              <a:spcAft>
                <a:spcPts val="600"/>
              </a:spcAft>
              <a:buFont typeface="+mj-lt"/>
              <a:buAutoNum type="alphaLcPeriod"/>
            </a:pPr>
            <a:r>
              <a:rPr lang="en-US" sz="2000" dirty="0" smtClean="0"/>
              <a:t>Packaging </a:t>
            </a:r>
            <a:r>
              <a:rPr lang="en-US" sz="2000" dirty="0"/>
              <a:t>with substances impermeable for moisture </a:t>
            </a:r>
          </a:p>
          <a:p>
            <a:pPr marL="1614488" indent="-360363" algn="just">
              <a:spcAft>
                <a:spcPts val="600"/>
              </a:spcAft>
              <a:buFont typeface="+mj-lt"/>
              <a:buAutoNum type="alphaLcPeriod"/>
            </a:pPr>
            <a:r>
              <a:rPr lang="en-US" sz="2000" dirty="0" smtClean="0"/>
              <a:t>Addition </a:t>
            </a:r>
            <a:r>
              <a:rPr lang="en-US" sz="2000" dirty="0"/>
              <a:t>of substances that absorb water (CaCO</a:t>
            </a:r>
            <a:r>
              <a:rPr lang="en-US" sz="2000" baseline="-25000" dirty="0"/>
              <a:t>3</a:t>
            </a:r>
            <a:r>
              <a:rPr lang="en-US" sz="2000" dirty="0"/>
              <a:t>) </a:t>
            </a:r>
          </a:p>
          <a:p>
            <a:pPr marL="982663" indent="-457200" algn="just">
              <a:spcAft>
                <a:spcPts val="600"/>
              </a:spcAft>
              <a:buFont typeface="+mj-lt"/>
              <a:buAutoNum type="arabicPeriod" startAt="2"/>
            </a:pPr>
            <a:r>
              <a:rPr lang="en-US" sz="2000" dirty="0" smtClean="0"/>
              <a:t>Using </a:t>
            </a:r>
            <a:r>
              <a:rPr lang="en-US" sz="2000" dirty="0"/>
              <a:t>of solvent rather than water </a:t>
            </a:r>
          </a:p>
          <a:p>
            <a:pPr marL="982663" indent="-457200" algn="just">
              <a:spcAft>
                <a:spcPts val="600"/>
              </a:spcAft>
              <a:buFont typeface="+mj-lt"/>
              <a:buAutoNum type="arabicPeriod" startAt="2"/>
            </a:pPr>
            <a:r>
              <a:rPr lang="en-US" sz="2000" dirty="0" smtClean="0"/>
              <a:t>Maintenance </a:t>
            </a:r>
            <a:r>
              <a:rPr lang="en-US" sz="2000" dirty="0"/>
              <a:t>of pH by using buffer system </a:t>
            </a:r>
          </a:p>
          <a:p>
            <a:pPr marL="982663" indent="-457200" algn="just">
              <a:spcAft>
                <a:spcPts val="600"/>
              </a:spcAft>
              <a:buFont typeface="+mj-lt"/>
              <a:buAutoNum type="arabicPeriod" startAt="2"/>
            </a:pPr>
            <a:r>
              <a:rPr lang="en-US" sz="2000" dirty="0" smtClean="0"/>
              <a:t>Formation </a:t>
            </a:r>
            <a:r>
              <a:rPr lang="en-US" sz="2000" dirty="0"/>
              <a:t>of complexes: which protect the drug from the effect of water </a:t>
            </a:r>
          </a:p>
          <a:p>
            <a:pPr marL="982663" indent="-457200" algn="just">
              <a:spcAft>
                <a:spcPts val="600"/>
              </a:spcAft>
              <a:buFont typeface="+mj-lt"/>
              <a:buAutoNum type="arabicPeriod" startAt="2"/>
            </a:pPr>
            <a:r>
              <a:rPr lang="en-US" sz="2000" dirty="0" smtClean="0"/>
              <a:t>Using </a:t>
            </a:r>
            <a:r>
              <a:rPr lang="en-US" sz="2000" dirty="0"/>
              <a:t>of surfactants (micelle formation) </a:t>
            </a:r>
          </a:p>
          <a:p>
            <a:pPr marL="982663" indent="-457200" algn="just">
              <a:spcAft>
                <a:spcPts val="600"/>
              </a:spcAft>
              <a:buFont typeface="+mj-lt"/>
              <a:buAutoNum type="arabicPeriod" startAt="2"/>
            </a:pPr>
            <a:r>
              <a:rPr lang="en-US" sz="2000" dirty="0" smtClean="0"/>
              <a:t>Reducing </a:t>
            </a:r>
            <a:r>
              <a:rPr lang="en-US" sz="2000" dirty="0"/>
              <a:t>of solubility of substance (i.e. Suspension instead of solution)</a:t>
            </a:r>
          </a:p>
        </p:txBody>
      </p:sp>
    </p:spTree>
    <p:extLst>
      <p:ext uri="{BB962C8B-B14F-4D97-AF65-F5344CB8AC3E}">
        <p14:creationId xmlns:p14="http://schemas.microsoft.com/office/powerpoint/2010/main" val="3234749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24</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539552" y="980728"/>
            <a:ext cx="2231701" cy="369332"/>
          </a:xfrm>
          <a:prstGeom prst="rect">
            <a:avLst/>
          </a:prstGeom>
        </p:spPr>
        <p:txBody>
          <a:bodyPr wrap="none">
            <a:spAutoFit/>
          </a:bodyPr>
          <a:lstStyle/>
          <a:p>
            <a:r>
              <a:rPr lang="en-US" b="1" dirty="0" smtClean="0">
                <a:solidFill>
                  <a:srgbClr val="C00000"/>
                </a:solidFill>
              </a:rPr>
              <a:t>POLYMERIZATION</a:t>
            </a:r>
            <a:endParaRPr lang="ru-RU" b="1" dirty="0">
              <a:solidFill>
                <a:srgbClr val="C00000"/>
              </a:solidFill>
            </a:endParaRPr>
          </a:p>
        </p:txBody>
      </p:sp>
      <p:sp>
        <p:nvSpPr>
          <p:cNvPr id="8" name="Прямоугольник 7"/>
          <p:cNvSpPr/>
          <p:nvPr/>
        </p:nvSpPr>
        <p:spPr>
          <a:xfrm>
            <a:off x="251520" y="1340768"/>
            <a:ext cx="8640960" cy="707886"/>
          </a:xfrm>
          <a:prstGeom prst="rect">
            <a:avLst/>
          </a:prstGeom>
        </p:spPr>
        <p:txBody>
          <a:bodyPr wrap="square">
            <a:spAutoFit/>
          </a:bodyPr>
          <a:lstStyle/>
          <a:p>
            <a:pPr algn="just"/>
            <a:r>
              <a:rPr lang="en-US" sz="2000" b="1" dirty="0"/>
              <a:t>In polymerization, small repeating units called monomers are bonded to form a long chain polymer.</a:t>
            </a:r>
            <a:endParaRPr lang="ru-RU" sz="20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92896"/>
            <a:ext cx="6681478" cy="295232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275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52435C3F-FCF8-4914-8B04-BEA9A6CBF3B1}" type="slidenum">
              <a:rPr lang="ru-RU" smtClean="0"/>
              <a:t>25</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539552" y="980728"/>
            <a:ext cx="2231701" cy="369332"/>
          </a:xfrm>
          <a:prstGeom prst="rect">
            <a:avLst/>
          </a:prstGeom>
        </p:spPr>
        <p:txBody>
          <a:bodyPr wrap="none">
            <a:spAutoFit/>
          </a:bodyPr>
          <a:lstStyle/>
          <a:p>
            <a:r>
              <a:rPr lang="en-US" b="1" dirty="0" smtClean="0">
                <a:solidFill>
                  <a:srgbClr val="C00000"/>
                </a:solidFill>
              </a:rPr>
              <a:t>POLYMERIZATION</a:t>
            </a:r>
            <a:endParaRPr lang="ru-RU" b="1" dirty="0">
              <a:solidFill>
                <a:srgbClr val="C00000"/>
              </a:solidFill>
            </a:endParaRPr>
          </a:p>
        </p:txBody>
      </p:sp>
      <p:sp>
        <p:nvSpPr>
          <p:cNvPr id="8" name="Прямоугольник 7"/>
          <p:cNvSpPr/>
          <p:nvPr/>
        </p:nvSpPr>
        <p:spPr>
          <a:xfrm>
            <a:off x="251520" y="1412776"/>
            <a:ext cx="1208985" cy="369332"/>
          </a:xfrm>
          <a:prstGeom prst="rect">
            <a:avLst/>
          </a:prstGeom>
        </p:spPr>
        <p:txBody>
          <a:bodyPr wrap="none">
            <a:spAutoFit/>
          </a:bodyPr>
          <a:lstStyle/>
          <a:p>
            <a:r>
              <a:rPr lang="en-US" i="1" dirty="0" smtClean="0"/>
              <a:t>Example</a:t>
            </a:r>
            <a:r>
              <a:rPr lang="ru-RU" i="1" dirty="0" smtClean="0"/>
              <a:t>:</a:t>
            </a:r>
            <a:endParaRPr lang="ru-RU" i="1" dirty="0"/>
          </a:p>
        </p:txBody>
      </p:sp>
      <p:pic>
        <p:nvPicPr>
          <p:cNvPr id="9" name="Рисунок 8"/>
          <p:cNvPicPr/>
          <p:nvPr/>
        </p:nvPicPr>
        <p:blipFill>
          <a:blip r:embed="rId3"/>
          <a:stretch>
            <a:fillRect/>
          </a:stretch>
        </p:blipFill>
        <p:spPr>
          <a:xfrm>
            <a:off x="383560" y="1916832"/>
            <a:ext cx="8436912" cy="576064"/>
          </a:xfrm>
          <a:prstGeom prst="rect">
            <a:avLst/>
          </a:prstGeom>
          <a:noFill/>
          <a:ln>
            <a:noFill/>
          </a:ln>
          <a:effectLst>
            <a:outerShdw blurRad="152400" dist="190500" dir="2700000" algn="ctr" rotWithShape="0">
              <a:schemeClr val="tx1">
                <a:alpha val="40000"/>
              </a:schemeClr>
            </a:outerShdw>
          </a:effec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80928"/>
            <a:ext cx="4591050" cy="9144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51520" y="3862789"/>
            <a:ext cx="4824536" cy="1015663"/>
          </a:xfrm>
          <a:prstGeom prst="rect">
            <a:avLst/>
          </a:prstGeom>
        </p:spPr>
        <p:txBody>
          <a:bodyPr wrap="square">
            <a:spAutoFit/>
          </a:bodyPr>
          <a:lstStyle/>
          <a:p>
            <a:r>
              <a:rPr lang="en-US" sz="2000" dirty="0"/>
              <a:t>To avoid this formaldehyde must be stored in suitable temperature and addition of methanol 15%. </a:t>
            </a:r>
            <a:endParaRPr lang="ru-RU" sz="2000" dirty="0"/>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085" y="2733198"/>
            <a:ext cx="2846387" cy="187801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88032" y="5302949"/>
            <a:ext cx="8532440" cy="369332"/>
          </a:xfrm>
          <a:prstGeom prst="rect">
            <a:avLst/>
          </a:prstGeom>
        </p:spPr>
        <p:txBody>
          <a:bodyPr wrap="square">
            <a:spAutoFit/>
          </a:bodyPr>
          <a:lstStyle/>
          <a:p>
            <a:r>
              <a:rPr lang="en-US" i="1" dirty="0"/>
              <a:t>Ampicillin </a:t>
            </a:r>
            <a:r>
              <a:rPr lang="en-US" dirty="0"/>
              <a:t>in high temperature forms polymers which cause allergy.</a:t>
            </a:r>
            <a:endParaRPr lang="ru-RU" dirty="0"/>
          </a:p>
        </p:txBody>
      </p:sp>
    </p:spTree>
    <p:extLst>
      <p:ext uri="{BB962C8B-B14F-4D97-AF65-F5344CB8AC3E}">
        <p14:creationId xmlns:p14="http://schemas.microsoft.com/office/powerpoint/2010/main" val="1690421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26</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1763688" y="1259468"/>
            <a:ext cx="5569153" cy="523220"/>
          </a:xfrm>
          <a:prstGeom prst="rect">
            <a:avLst/>
          </a:prstGeom>
        </p:spPr>
        <p:txBody>
          <a:bodyPr wrap="none">
            <a:spAutoFit/>
          </a:bodyPr>
          <a:lstStyle/>
          <a:p>
            <a:r>
              <a:rPr lang="en-US" sz="2800" b="1" dirty="0">
                <a:solidFill>
                  <a:srgbClr val="C00000"/>
                </a:solidFill>
              </a:rPr>
              <a:t>Factors induce </a:t>
            </a:r>
            <a:r>
              <a:rPr lang="en-US" sz="2800" b="1" dirty="0" smtClean="0">
                <a:solidFill>
                  <a:srgbClr val="C00000"/>
                </a:solidFill>
              </a:rPr>
              <a:t>Polymerization</a:t>
            </a:r>
            <a:endParaRPr lang="en-US" b="1" dirty="0">
              <a:solidFill>
                <a:srgbClr val="C00000"/>
              </a:solidFill>
            </a:endParaRPr>
          </a:p>
        </p:txBody>
      </p:sp>
      <p:graphicFrame>
        <p:nvGraphicFramePr>
          <p:cNvPr id="8" name="Схема 7"/>
          <p:cNvGraphicFramePr/>
          <p:nvPr>
            <p:extLst>
              <p:ext uri="{D42A27DB-BD31-4B8C-83A1-F6EECF244321}">
                <p14:modId xmlns:p14="http://schemas.microsoft.com/office/powerpoint/2010/main" val="2571307416"/>
              </p:ext>
            </p:extLst>
          </p:nvPr>
        </p:nvGraphicFramePr>
        <p:xfrm>
          <a:off x="251520" y="2101304"/>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713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27</a:t>
            </a:fld>
            <a:endParaRPr lang="ru-RU"/>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539552" y="980728"/>
            <a:ext cx="1954381" cy="369332"/>
          </a:xfrm>
          <a:prstGeom prst="rect">
            <a:avLst/>
          </a:prstGeom>
        </p:spPr>
        <p:txBody>
          <a:bodyPr wrap="none">
            <a:spAutoFit/>
          </a:bodyPr>
          <a:lstStyle/>
          <a:p>
            <a:r>
              <a:rPr lang="en-US" b="1" dirty="0" smtClean="0">
                <a:solidFill>
                  <a:srgbClr val="C00000"/>
                </a:solidFill>
              </a:rPr>
              <a:t>ISOMERIZATION</a:t>
            </a:r>
            <a:endParaRPr lang="ru-RU" b="1" dirty="0">
              <a:solidFill>
                <a:srgbClr val="C00000"/>
              </a:solidFill>
            </a:endParaRPr>
          </a:p>
        </p:txBody>
      </p:sp>
      <p:sp>
        <p:nvSpPr>
          <p:cNvPr id="8" name="Прямоугольник 7"/>
          <p:cNvSpPr/>
          <p:nvPr/>
        </p:nvSpPr>
        <p:spPr>
          <a:xfrm>
            <a:off x="251520" y="1340768"/>
            <a:ext cx="8568952" cy="400110"/>
          </a:xfrm>
          <a:prstGeom prst="rect">
            <a:avLst/>
          </a:prstGeom>
        </p:spPr>
        <p:txBody>
          <a:bodyPr wrap="square">
            <a:spAutoFit/>
          </a:bodyPr>
          <a:lstStyle/>
          <a:p>
            <a:r>
              <a:rPr lang="en-US" sz="2000" b="1" dirty="0"/>
              <a:t>It means conversion of drug to its isomer </a:t>
            </a:r>
            <a:endParaRPr lang="ru-RU" sz="2000" b="1" dirty="0"/>
          </a:p>
        </p:txBody>
      </p:sp>
      <p:sp>
        <p:nvSpPr>
          <p:cNvPr id="9" name="Прямоугольник 8"/>
          <p:cNvSpPr/>
          <p:nvPr/>
        </p:nvSpPr>
        <p:spPr>
          <a:xfrm>
            <a:off x="251520" y="1772816"/>
            <a:ext cx="5184576" cy="1169551"/>
          </a:xfrm>
          <a:prstGeom prst="rect">
            <a:avLst/>
          </a:prstGeom>
        </p:spPr>
        <p:txBody>
          <a:bodyPr wrap="square">
            <a:spAutoFit/>
          </a:bodyPr>
          <a:lstStyle/>
          <a:p>
            <a:pPr>
              <a:spcAft>
                <a:spcPts val="600"/>
              </a:spcAft>
            </a:pPr>
            <a:r>
              <a:rPr lang="en-US" sz="2000" dirty="0"/>
              <a:t>Isomers have: </a:t>
            </a:r>
          </a:p>
          <a:p>
            <a:pPr marL="625475" indent="-342900">
              <a:spcAft>
                <a:spcPts val="600"/>
              </a:spcAft>
              <a:buFont typeface="Wingdings" panose="05000000000000000000" pitchFamily="2" charset="2"/>
              <a:buChar char="ü"/>
            </a:pPr>
            <a:r>
              <a:rPr lang="en-US" sz="2000" dirty="0" smtClean="0"/>
              <a:t>Identical </a:t>
            </a:r>
            <a:r>
              <a:rPr lang="en-US" sz="2000" dirty="0"/>
              <a:t>molecular formulas. </a:t>
            </a:r>
          </a:p>
          <a:p>
            <a:pPr marL="625475" indent="-342900">
              <a:spcAft>
                <a:spcPts val="600"/>
              </a:spcAft>
              <a:buFont typeface="Wingdings" panose="05000000000000000000" pitchFamily="2" charset="2"/>
              <a:buChar char="ü"/>
            </a:pPr>
            <a:r>
              <a:rPr lang="en-US" sz="2000" dirty="0" smtClean="0"/>
              <a:t>A </a:t>
            </a:r>
            <a:r>
              <a:rPr lang="en-US" sz="2000" dirty="0"/>
              <a:t>different arrangement of atoms.</a:t>
            </a:r>
          </a:p>
        </p:txBody>
      </p:sp>
      <p:graphicFrame>
        <p:nvGraphicFramePr>
          <p:cNvPr id="11" name="Схема 10"/>
          <p:cNvGraphicFramePr/>
          <p:nvPr>
            <p:extLst>
              <p:ext uri="{D42A27DB-BD31-4B8C-83A1-F6EECF244321}">
                <p14:modId xmlns:p14="http://schemas.microsoft.com/office/powerpoint/2010/main" val="1100576289"/>
              </p:ext>
            </p:extLst>
          </p:nvPr>
        </p:nvGraphicFramePr>
        <p:xfrm>
          <a:off x="736154" y="2996952"/>
          <a:ext cx="758026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654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28</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Chemical incompatibilities</a:t>
            </a:r>
            <a:endParaRPr lang="ru-RU" sz="3200" b="1" dirty="0">
              <a:solidFill>
                <a:srgbClr val="0070C0"/>
              </a:solidFill>
            </a:endParaRPr>
          </a:p>
        </p:txBody>
      </p:sp>
      <p:sp>
        <p:nvSpPr>
          <p:cNvPr id="7" name="Прямоугольник 6"/>
          <p:cNvSpPr/>
          <p:nvPr/>
        </p:nvSpPr>
        <p:spPr>
          <a:xfrm>
            <a:off x="539552" y="980728"/>
            <a:ext cx="2393604" cy="369332"/>
          </a:xfrm>
          <a:prstGeom prst="rect">
            <a:avLst/>
          </a:prstGeom>
        </p:spPr>
        <p:txBody>
          <a:bodyPr wrap="none">
            <a:spAutoFit/>
          </a:bodyPr>
          <a:lstStyle/>
          <a:p>
            <a:r>
              <a:rPr lang="en-US" b="1" dirty="0" smtClean="0">
                <a:solidFill>
                  <a:srgbClr val="C00000"/>
                </a:solidFill>
              </a:rPr>
              <a:t>DECARBOXYLATION</a:t>
            </a:r>
            <a:endParaRPr lang="ru-RU" b="1" dirty="0">
              <a:solidFill>
                <a:srgbClr val="C00000"/>
              </a:solidFill>
            </a:endParaRPr>
          </a:p>
        </p:txBody>
      </p:sp>
      <p:sp>
        <p:nvSpPr>
          <p:cNvPr id="8" name="Прямоугольник 7"/>
          <p:cNvSpPr/>
          <p:nvPr/>
        </p:nvSpPr>
        <p:spPr>
          <a:xfrm>
            <a:off x="251520" y="1412776"/>
            <a:ext cx="1208985" cy="369332"/>
          </a:xfrm>
          <a:prstGeom prst="rect">
            <a:avLst/>
          </a:prstGeom>
        </p:spPr>
        <p:txBody>
          <a:bodyPr wrap="none">
            <a:spAutoFit/>
          </a:bodyPr>
          <a:lstStyle/>
          <a:p>
            <a:r>
              <a:rPr lang="en-US" i="1" dirty="0" smtClean="0"/>
              <a:t>Example</a:t>
            </a:r>
            <a:r>
              <a:rPr lang="ru-RU" i="1" dirty="0" smtClean="0"/>
              <a:t>:</a:t>
            </a:r>
            <a:endParaRPr lang="ru-RU" i="1" dirty="0"/>
          </a:p>
        </p:txBody>
      </p:sp>
      <p:pic>
        <p:nvPicPr>
          <p:cNvPr id="9" name="Рисунок 8"/>
          <p:cNvPicPr/>
          <p:nvPr/>
        </p:nvPicPr>
        <p:blipFill>
          <a:blip r:embed="rId3"/>
          <a:stretch>
            <a:fillRect/>
          </a:stretch>
        </p:blipFill>
        <p:spPr>
          <a:xfrm>
            <a:off x="1835696" y="1484784"/>
            <a:ext cx="3960440" cy="534541"/>
          </a:xfrm>
          <a:prstGeom prst="rect">
            <a:avLst/>
          </a:prstGeom>
          <a:noFill/>
          <a:ln>
            <a:noFill/>
          </a:ln>
          <a:effectLst>
            <a:outerShdw blurRad="152400" dist="190500" dir="2700000" algn="ctr" rotWithShape="0">
              <a:schemeClr val="tx1">
                <a:alpha val="40000"/>
              </a:schemeClr>
            </a:outerShdw>
          </a:effectLst>
        </p:spPr>
      </p:pic>
      <p:sp>
        <p:nvSpPr>
          <p:cNvPr id="11" name="Скругленный прямоугольник 10"/>
          <p:cNvSpPr/>
          <p:nvPr/>
        </p:nvSpPr>
        <p:spPr>
          <a:xfrm>
            <a:off x="6372200" y="1196753"/>
            <a:ext cx="2448272" cy="1728191"/>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a:solidFill>
                  <a:schemeClr val="tx1"/>
                </a:solidFill>
              </a:rPr>
              <a:t>All drugs contain bicarbonate are not sterilized in high temperature</a:t>
            </a:r>
            <a:endParaRPr lang="ru-RU" dirty="0">
              <a:solidFill>
                <a:schemeClr val="tx1"/>
              </a:solidFill>
            </a:endParaRPr>
          </a:p>
        </p:txBody>
      </p:sp>
      <p:sp>
        <p:nvSpPr>
          <p:cNvPr id="13" name="Прямоугольник 12"/>
          <p:cNvSpPr/>
          <p:nvPr/>
        </p:nvSpPr>
        <p:spPr>
          <a:xfrm>
            <a:off x="594220" y="2348880"/>
            <a:ext cx="2366353" cy="369332"/>
          </a:xfrm>
          <a:prstGeom prst="rect">
            <a:avLst/>
          </a:prstGeom>
        </p:spPr>
        <p:txBody>
          <a:bodyPr wrap="none">
            <a:spAutoFit/>
          </a:bodyPr>
          <a:lstStyle/>
          <a:p>
            <a:r>
              <a:rPr lang="en-US" b="1" dirty="0" smtClean="0">
                <a:solidFill>
                  <a:srgbClr val="C00000"/>
                </a:solidFill>
              </a:rPr>
              <a:t>CO</a:t>
            </a:r>
            <a:r>
              <a:rPr lang="en-US" b="1" baseline="-25000" dirty="0" smtClean="0">
                <a:solidFill>
                  <a:srgbClr val="C00000"/>
                </a:solidFill>
              </a:rPr>
              <a:t>2</a:t>
            </a:r>
            <a:r>
              <a:rPr lang="en-US" b="1" dirty="0" smtClean="0">
                <a:solidFill>
                  <a:srgbClr val="C00000"/>
                </a:solidFill>
              </a:rPr>
              <a:t> – ABSORPTION</a:t>
            </a:r>
            <a:endParaRPr lang="ru-RU" b="1" dirty="0">
              <a:solidFill>
                <a:srgbClr val="C00000"/>
              </a:solidFill>
            </a:endParaRPr>
          </a:p>
        </p:txBody>
      </p:sp>
      <p:sp>
        <p:nvSpPr>
          <p:cNvPr id="14" name="Прямоугольник 13"/>
          <p:cNvSpPr/>
          <p:nvPr/>
        </p:nvSpPr>
        <p:spPr>
          <a:xfrm>
            <a:off x="251520" y="2852936"/>
            <a:ext cx="5472608" cy="707886"/>
          </a:xfrm>
          <a:prstGeom prst="rect">
            <a:avLst/>
          </a:prstGeom>
        </p:spPr>
        <p:txBody>
          <a:bodyPr wrap="square">
            <a:spAutoFit/>
          </a:bodyPr>
          <a:lstStyle/>
          <a:p>
            <a:pPr algn="just"/>
            <a:r>
              <a:rPr lang="en-US" sz="2000" dirty="0"/>
              <a:t>When some pharmaceutical dosage forms contain CO</a:t>
            </a:r>
            <a:r>
              <a:rPr lang="en-US" sz="2000" baseline="-25000" dirty="0"/>
              <a:t>2</a:t>
            </a:r>
            <a:r>
              <a:rPr lang="en-US" sz="2000" dirty="0"/>
              <a:t>, precipitate is formed</a:t>
            </a:r>
            <a:endParaRPr lang="ru-RU" sz="2000" dirty="0"/>
          </a:p>
        </p:txBody>
      </p:sp>
      <p:sp>
        <p:nvSpPr>
          <p:cNvPr id="15" name="Прямоугольник 14"/>
          <p:cNvSpPr/>
          <p:nvPr/>
        </p:nvSpPr>
        <p:spPr>
          <a:xfrm>
            <a:off x="251520" y="3573016"/>
            <a:ext cx="1208985" cy="369332"/>
          </a:xfrm>
          <a:prstGeom prst="rect">
            <a:avLst/>
          </a:prstGeom>
        </p:spPr>
        <p:txBody>
          <a:bodyPr wrap="none">
            <a:spAutoFit/>
          </a:bodyPr>
          <a:lstStyle/>
          <a:p>
            <a:r>
              <a:rPr lang="en-US" i="1" dirty="0" smtClean="0"/>
              <a:t>Example</a:t>
            </a:r>
            <a:r>
              <a:rPr lang="ru-RU" i="1" dirty="0" smtClean="0"/>
              <a:t>:</a:t>
            </a:r>
            <a:endParaRPr lang="ru-RU" i="1" dirty="0"/>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3078"/>
          <a:stretch/>
        </p:blipFill>
        <p:spPr bwMode="auto">
          <a:xfrm>
            <a:off x="251520" y="3933056"/>
            <a:ext cx="3834840" cy="49872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539552" y="4715852"/>
            <a:ext cx="1814920" cy="369332"/>
          </a:xfrm>
          <a:prstGeom prst="rect">
            <a:avLst/>
          </a:prstGeom>
        </p:spPr>
        <p:txBody>
          <a:bodyPr wrap="none">
            <a:spAutoFit/>
          </a:bodyPr>
          <a:lstStyle/>
          <a:p>
            <a:r>
              <a:rPr lang="en-US" b="1" dirty="0" smtClean="0">
                <a:solidFill>
                  <a:srgbClr val="C00000"/>
                </a:solidFill>
              </a:rPr>
              <a:t>COMBINATION</a:t>
            </a:r>
            <a:endParaRPr lang="ru-RU" b="1" dirty="0">
              <a:solidFill>
                <a:srgbClr val="C00000"/>
              </a:solidFill>
            </a:endParaRPr>
          </a:p>
        </p:txBody>
      </p:sp>
      <p:sp>
        <p:nvSpPr>
          <p:cNvPr id="23" name="Прямоугольник 22"/>
          <p:cNvSpPr/>
          <p:nvPr/>
        </p:nvSpPr>
        <p:spPr>
          <a:xfrm>
            <a:off x="251520" y="5129897"/>
            <a:ext cx="3564396" cy="1323439"/>
          </a:xfrm>
          <a:prstGeom prst="rect">
            <a:avLst/>
          </a:prstGeom>
        </p:spPr>
        <p:txBody>
          <a:bodyPr wrap="square">
            <a:spAutoFit/>
          </a:bodyPr>
          <a:lstStyle/>
          <a:p>
            <a:pPr algn="just"/>
            <a:r>
              <a:rPr lang="en-US" sz="2000" dirty="0"/>
              <a:t>Take place when the pharmaceutical dosage form contain substances with different charges </a:t>
            </a:r>
            <a:endParaRPr lang="ru-RU" sz="2000" dirty="0"/>
          </a:p>
        </p:txBody>
      </p:sp>
      <p:sp>
        <p:nvSpPr>
          <p:cNvPr id="24" name="Прямоугольник 23"/>
          <p:cNvSpPr/>
          <p:nvPr/>
        </p:nvSpPr>
        <p:spPr>
          <a:xfrm>
            <a:off x="4297952" y="5435932"/>
            <a:ext cx="4594528" cy="369332"/>
          </a:xfrm>
          <a:prstGeom prst="rect">
            <a:avLst/>
          </a:prstGeom>
        </p:spPr>
        <p:txBody>
          <a:bodyPr wrap="none">
            <a:spAutoFit/>
          </a:bodyPr>
          <a:lstStyle/>
          <a:p>
            <a:r>
              <a:rPr lang="en-US" b="1" dirty="0" smtClean="0">
                <a:solidFill>
                  <a:srgbClr val="C00000"/>
                </a:solidFill>
              </a:rPr>
              <a:t>FORMATION OF INSOLUBLE COMPLEXES</a:t>
            </a:r>
            <a:endParaRPr lang="ru-RU" b="1" dirty="0">
              <a:solidFill>
                <a:srgbClr val="C00000"/>
              </a:solidFill>
            </a:endParaRPr>
          </a:p>
        </p:txBody>
      </p:sp>
      <p:sp>
        <p:nvSpPr>
          <p:cNvPr id="25" name="Прямоугольник 24"/>
          <p:cNvSpPr/>
          <p:nvPr/>
        </p:nvSpPr>
        <p:spPr>
          <a:xfrm>
            <a:off x="4331743" y="5867980"/>
            <a:ext cx="4488729" cy="369332"/>
          </a:xfrm>
          <a:prstGeom prst="rect">
            <a:avLst/>
          </a:prstGeom>
        </p:spPr>
        <p:txBody>
          <a:bodyPr wrap="none">
            <a:spAutoFit/>
          </a:bodyPr>
          <a:lstStyle/>
          <a:p>
            <a:r>
              <a:rPr lang="en-US" i="1" dirty="0"/>
              <a:t>Example</a:t>
            </a:r>
            <a:r>
              <a:rPr lang="ru-RU" i="1" dirty="0" smtClean="0"/>
              <a:t>: </a:t>
            </a:r>
            <a:r>
              <a:rPr lang="en-US" dirty="0"/>
              <a:t>Tetracycline + heavy metals</a:t>
            </a:r>
            <a:r>
              <a:rPr lang="ru-RU" i="1" dirty="0" smtClean="0"/>
              <a:t> </a:t>
            </a:r>
            <a:endParaRPr lang="ru-RU" dirty="0"/>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207171"/>
            <a:ext cx="2846387" cy="187801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16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29</a:t>
            </a:fld>
            <a:endParaRPr lang="ru-RU"/>
          </a:p>
        </p:txBody>
      </p:sp>
      <p:sp>
        <p:nvSpPr>
          <p:cNvPr id="6" name="Прямоугольник 5"/>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Visual signs of chemical incompatibility</a:t>
            </a:r>
            <a:endParaRPr lang="ru-RU" sz="3200" b="1" dirty="0">
              <a:solidFill>
                <a:srgbClr val="0070C0"/>
              </a:solidFill>
            </a:endParaRPr>
          </a:p>
        </p:txBody>
      </p:sp>
      <p:sp>
        <p:nvSpPr>
          <p:cNvPr id="13" name="Прямоугольник 12"/>
          <p:cNvSpPr/>
          <p:nvPr/>
        </p:nvSpPr>
        <p:spPr>
          <a:xfrm>
            <a:off x="539552" y="1547500"/>
            <a:ext cx="1874231" cy="369332"/>
          </a:xfrm>
          <a:prstGeom prst="rect">
            <a:avLst/>
          </a:prstGeom>
        </p:spPr>
        <p:txBody>
          <a:bodyPr wrap="none">
            <a:spAutoFit/>
          </a:bodyPr>
          <a:lstStyle/>
          <a:p>
            <a:r>
              <a:rPr lang="en-US" b="1" dirty="0" smtClean="0">
                <a:solidFill>
                  <a:srgbClr val="C00000"/>
                </a:solidFill>
              </a:rPr>
              <a:t>PRECIPITATION</a:t>
            </a:r>
            <a:endParaRPr lang="ru-RU" b="1" dirty="0">
              <a:solidFill>
                <a:srgbClr val="C00000"/>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708919"/>
            <a:ext cx="2625657" cy="22250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251520" y="1916832"/>
            <a:ext cx="5688632" cy="1323439"/>
          </a:xfrm>
          <a:prstGeom prst="rect">
            <a:avLst/>
          </a:prstGeom>
        </p:spPr>
        <p:txBody>
          <a:bodyPr wrap="square">
            <a:spAutoFit/>
          </a:bodyPr>
          <a:lstStyle/>
          <a:p>
            <a:pPr algn="just"/>
            <a:r>
              <a:rPr lang="en-US" sz="2000" dirty="0"/>
              <a:t>The most common case of chemical incompatibility.  Drug interactions result in the formation of insoluble or low-soluble compounds. </a:t>
            </a:r>
            <a:endParaRPr lang="ru-RU" sz="2000" dirty="0"/>
          </a:p>
        </p:txBody>
      </p:sp>
      <p:sp>
        <p:nvSpPr>
          <p:cNvPr id="17" name="Скругленный прямоугольник 16"/>
          <p:cNvSpPr/>
          <p:nvPr/>
        </p:nvSpPr>
        <p:spPr>
          <a:xfrm>
            <a:off x="323527" y="3240271"/>
            <a:ext cx="5184577" cy="3357081"/>
          </a:xfrm>
          <a:prstGeom prst="roundRect">
            <a:avLst/>
          </a:prstGeom>
          <a:gradFill>
            <a:gsLst>
              <a:gs pos="0">
                <a:schemeClr val="bg1">
                  <a:lumMod val="85000"/>
                </a:schemeClr>
              </a:gs>
              <a:gs pos="50000">
                <a:schemeClr val="bg1">
                  <a:lumMod val="95000"/>
                </a:schemeClr>
              </a:gs>
              <a:gs pos="100000">
                <a:schemeClr val="bg1"/>
              </a:gs>
            </a:gsLst>
            <a:lin ang="5400000" scaled="0"/>
          </a:gradFill>
          <a:ln>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000" b="1" dirty="0">
                <a:solidFill>
                  <a:srgbClr val="3F72C5"/>
                </a:solidFill>
                <a:effectLst>
                  <a:outerShdw blurRad="38100" dist="38100" dir="2700000" algn="tl">
                    <a:srgbClr val="000000">
                      <a:alpha val="43137"/>
                    </a:srgbClr>
                  </a:outerShdw>
                </a:effectLst>
              </a:rPr>
              <a:t>Causes:</a:t>
            </a:r>
            <a:endParaRPr lang="ru-RU" sz="2000" b="1" dirty="0">
              <a:solidFill>
                <a:srgbClr val="3F72C5"/>
              </a:solidFill>
              <a:effectLst>
                <a:outerShdw blurRad="38100" dist="38100" dir="2700000" algn="tl">
                  <a:srgbClr val="000000">
                    <a:alpha val="43137"/>
                  </a:srgbClr>
                </a:outerShdw>
              </a:effectLst>
            </a:endParaRPr>
          </a:p>
          <a:p>
            <a:pPr marL="285750" lvl="0" indent="-285750">
              <a:spcAft>
                <a:spcPts val="600"/>
              </a:spcAft>
              <a:buFont typeface="Wingdings" panose="05000000000000000000" pitchFamily="2" charset="2"/>
              <a:buChar char="ü"/>
            </a:pPr>
            <a:r>
              <a:rPr lang="en-US" sz="2000" dirty="0">
                <a:solidFill>
                  <a:schemeClr val="tx1"/>
                </a:solidFill>
              </a:rPr>
              <a:t>Changes in the pH of the solution;</a:t>
            </a:r>
            <a:endParaRPr lang="ru-RU" sz="2000" dirty="0">
              <a:solidFill>
                <a:schemeClr val="tx1"/>
              </a:solidFill>
            </a:endParaRPr>
          </a:p>
          <a:p>
            <a:pPr marL="285750" lvl="0" indent="-285750">
              <a:spcAft>
                <a:spcPts val="600"/>
              </a:spcAft>
              <a:buFont typeface="Wingdings" panose="05000000000000000000" pitchFamily="2" charset="2"/>
              <a:buChar char="ü"/>
            </a:pPr>
            <a:r>
              <a:rPr lang="en-US" sz="2000" dirty="0">
                <a:solidFill>
                  <a:schemeClr val="tx1"/>
                </a:solidFill>
              </a:rPr>
              <a:t>complexation;</a:t>
            </a:r>
            <a:endParaRPr lang="ru-RU" sz="2000" dirty="0">
              <a:solidFill>
                <a:schemeClr val="tx1"/>
              </a:solidFill>
            </a:endParaRPr>
          </a:p>
          <a:p>
            <a:pPr marL="285750" lvl="0" indent="-285750">
              <a:spcAft>
                <a:spcPts val="600"/>
              </a:spcAft>
              <a:buFont typeface="Wingdings" panose="05000000000000000000" pitchFamily="2" charset="2"/>
              <a:buChar char="ü"/>
            </a:pPr>
            <a:r>
              <a:rPr lang="en-US" sz="2000" dirty="0">
                <a:solidFill>
                  <a:schemeClr val="tx1"/>
                </a:solidFill>
              </a:rPr>
              <a:t>racemization;</a:t>
            </a:r>
            <a:endParaRPr lang="ru-RU" sz="2000" dirty="0">
              <a:solidFill>
                <a:schemeClr val="tx1"/>
              </a:solidFill>
            </a:endParaRPr>
          </a:p>
          <a:p>
            <a:pPr marL="285750" lvl="0" indent="-285750">
              <a:spcAft>
                <a:spcPts val="600"/>
              </a:spcAft>
              <a:buFont typeface="Wingdings" panose="05000000000000000000" pitchFamily="2" charset="2"/>
              <a:buChar char="ü"/>
            </a:pPr>
            <a:r>
              <a:rPr lang="en-US" sz="2000" dirty="0" err="1">
                <a:solidFill>
                  <a:schemeClr val="tx1"/>
                </a:solidFill>
              </a:rPr>
              <a:t>polycondensation</a:t>
            </a:r>
            <a:r>
              <a:rPr lang="en-US" sz="2000" dirty="0">
                <a:solidFill>
                  <a:schemeClr val="tx1"/>
                </a:solidFill>
              </a:rPr>
              <a:t> and </a:t>
            </a:r>
            <a:r>
              <a:rPr lang="en-US" sz="2000" dirty="0" err="1">
                <a:solidFill>
                  <a:schemeClr val="tx1"/>
                </a:solidFill>
              </a:rPr>
              <a:t>polymerisation</a:t>
            </a:r>
            <a:r>
              <a:rPr lang="en-US" sz="2000" dirty="0">
                <a:solidFill>
                  <a:schemeClr val="tx1"/>
                </a:solidFill>
              </a:rPr>
              <a:t>;</a:t>
            </a:r>
            <a:endParaRPr lang="ru-RU" sz="2000" dirty="0">
              <a:solidFill>
                <a:schemeClr val="tx1"/>
              </a:solidFill>
            </a:endParaRPr>
          </a:p>
          <a:p>
            <a:pPr marL="285750" lvl="0" indent="-285750">
              <a:spcAft>
                <a:spcPts val="600"/>
              </a:spcAft>
              <a:buFont typeface="Wingdings" panose="05000000000000000000" pitchFamily="2" charset="2"/>
              <a:buChar char="ü"/>
            </a:pPr>
            <a:r>
              <a:rPr lang="en-US" sz="2000" dirty="0" err="1">
                <a:solidFill>
                  <a:schemeClr val="tx1"/>
                </a:solidFill>
              </a:rPr>
              <a:t>Neutralisation</a:t>
            </a:r>
            <a:r>
              <a:rPr lang="en-US" sz="2000" dirty="0">
                <a:solidFill>
                  <a:schemeClr val="tx1"/>
                </a:solidFill>
              </a:rPr>
              <a:t>, exchange, oxidation-reduction </a:t>
            </a:r>
            <a:r>
              <a:rPr lang="en-US" sz="2000" dirty="0" smtClean="0">
                <a:solidFill>
                  <a:schemeClr val="tx1"/>
                </a:solidFill>
              </a:rPr>
              <a:t>reactions</a:t>
            </a:r>
            <a:endParaRPr lang="ru-RU" sz="2000" dirty="0">
              <a:solidFill>
                <a:schemeClr val="tx1"/>
              </a:solidFill>
            </a:endParaRPr>
          </a:p>
        </p:txBody>
      </p:sp>
    </p:spTree>
    <p:extLst>
      <p:ext uri="{BB962C8B-B14F-4D97-AF65-F5344CB8AC3E}">
        <p14:creationId xmlns:p14="http://schemas.microsoft.com/office/powerpoint/2010/main" val="1300828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453336"/>
            <a:ext cx="573161" cy="365125"/>
          </a:xfrm>
        </p:spPr>
        <p:txBody>
          <a:bodyPr/>
          <a:lstStyle/>
          <a:p>
            <a:fld id="{52435C3F-FCF8-4914-8B04-BEA9A6CBF3B1}" type="slidenum">
              <a:rPr lang="ru-RU" smtClean="0"/>
              <a:t>3</a:t>
            </a:fld>
            <a:endParaRPr lang="ru-RU"/>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Drug incompatibility</a:t>
            </a:r>
            <a:endParaRPr lang="ru-RU" sz="3200" b="1" dirty="0">
              <a:solidFill>
                <a:srgbClr val="0070C0"/>
              </a:solidFill>
            </a:endParaRPr>
          </a:p>
        </p:txBody>
      </p:sp>
      <p:sp>
        <p:nvSpPr>
          <p:cNvPr id="8" name="Прямоугольник 7"/>
          <p:cNvSpPr/>
          <p:nvPr/>
        </p:nvSpPr>
        <p:spPr>
          <a:xfrm>
            <a:off x="251520" y="1196752"/>
            <a:ext cx="8640960" cy="923330"/>
          </a:xfrm>
          <a:prstGeom prst="rect">
            <a:avLst/>
          </a:prstGeom>
        </p:spPr>
        <p:txBody>
          <a:bodyPr wrap="square">
            <a:spAutoFit/>
          </a:bodyPr>
          <a:lstStyle/>
          <a:p>
            <a:pPr algn="ctr"/>
            <a:r>
              <a:rPr lang="en-US" b="1" dirty="0" smtClean="0">
                <a:solidFill>
                  <a:srgbClr val="FF0000"/>
                </a:solidFill>
              </a:rPr>
              <a:t>Incompatibility is defined as a change resulting and an undesirable product is formed, which may affect the safety, efficacy, appearance and stability of the pharmaceutical product. </a:t>
            </a:r>
            <a:endParaRPr lang="ru-RU" b="1" dirty="0">
              <a:solidFill>
                <a:srgbClr val="FF0000"/>
              </a:solidFill>
            </a:endParaRPr>
          </a:p>
        </p:txBody>
      </p:sp>
      <p:sp>
        <p:nvSpPr>
          <p:cNvPr id="12" name="Скругленный прямоугольник 11"/>
          <p:cNvSpPr/>
          <p:nvPr/>
        </p:nvSpPr>
        <p:spPr>
          <a:xfrm>
            <a:off x="539552" y="2204864"/>
            <a:ext cx="3312368" cy="3168352"/>
          </a:xfrm>
          <a:prstGeom prst="roundRect">
            <a:avLst/>
          </a:prstGeom>
          <a:solidFill>
            <a:schemeClr val="bg2">
              <a:lumMod val="60000"/>
              <a:lumOff val="40000"/>
            </a:schemeClr>
          </a:solidFill>
          <a:ln w="25400" cmpd="sng">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Incompatibilities occur during</a:t>
            </a:r>
          </a:p>
          <a:p>
            <a:pPr marL="534988" indent="-369888">
              <a:buFont typeface="Wingdings" panose="05000000000000000000" pitchFamily="2" charset="2"/>
              <a:buChar char="ü"/>
            </a:pPr>
            <a:r>
              <a:rPr lang="en-US" dirty="0" smtClean="0">
                <a:solidFill>
                  <a:schemeClr val="tx1"/>
                </a:solidFill>
              </a:rPr>
              <a:t>Compounding</a:t>
            </a:r>
          </a:p>
          <a:p>
            <a:pPr marL="534988" indent="-369888">
              <a:buFont typeface="Wingdings" panose="05000000000000000000" pitchFamily="2" charset="2"/>
              <a:buChar char="ü"/>
            </a:pPr>
            <a:r>
              <a:rPr lang="en-US" dirty="0" smtClean="0">
                <a:solidFill>
                  <a:schemeClr val="tx1"/>
                </a:solidFill>
              </a:rPr>
              <a:t>Formulation</a:t>
            </a:r>
          </a:p>
          <a:p>
            <a:pPr marL="534988" indent="-369888">
              <a:buFont typeface="Wingdings" panose="05000000000000000000" pitchFamily="2" charset="2"/>
              <a:buChar char="ü"/>
            </a:pPr>
            <a:r>
              <a:rPr lang="en-US" dirty="0" smtClean="0">
                <a:solidFill>
                  <a:schemeClr val="tx1"/>
                </a:solidFill>
              </a:rPr>
              <a:t>Manufacturing </a:t>
            </a:r>
          </a:p>
          <a:p>
            <a:pPr marL="534988" indent="-369888">
              <a:buFont typeface="Wingdings" panose="05000000000000000000" pitchFamily="2" charset="2"/>
              <a:buChar char="ü"/>
            </a:pPr>
            <a:r>
              <a:rPr lang="en-US" dirty="0" smtClean="0">
                <a:solidFill>
                  <a:schemeClr val="tx1"/>
                </a:solidFill>
              </a:rPr>
              <a:t>Packaging </a:t>
            </a:r>
          </a:p>
          <a:p>
            <a:pPr marL="534988" indent="-369888">
              <a:buFont typeface="Wingdings" panose="05000000000000000000" pitchFamily="2" charset="2"/>
              <a:buChar char="ü"/>
            </a:pPr>
            <a:r>
              <a:rPr lang="en-US" dirty="0" smtClean="0">
                <a:solidFill>
                  <a:schemeClr val="tx1"/>
                </a:solidFill>
              </a:rPr>
              <a:t>Dispensing</a:t>
            </a:r>
          </a:p>
          <a:p>
            <a:pPr marL="534988" indent="-369888">
              <a:buFont typeface="Wingdings" panose="05000000000000000000" pitchFamily="2" charset="2"/>
              <a:buChar char="ü"/>
            </a:pPr>
            <a:r>
              <a:rPr lang="en-US" dirty="0" smtClean="0">
                <a:solidFill>
                  <a:schemeClr val="tx1"/>
                </a:solidFill>
              </a:rPr>
              <a:t>Storage</a:t>
            </a:r>
          </a:p>
          <a:p>
            <a:pPr marL="534988" indent="-369888">
              <a:buFont typeface="Wingdings" panose="05000000000000000000" pitchFamily="2" charset="2"/>
              <a:buChar char="ü"/>
            </a:pPr>
            <a:r>
              <a:rPr lang="en-US" dirty="0" smtClean="0">
                <a:solidFill>
                  <a:schemeClr val="tx1"/>
                </a:solidFill>
              </a:rPr>
              <a:t>Administration of drugs</a:t>
            </a:r>
            <a:endParaRPr lang="en-US" dirty="0">
              <a:solidFill>
                <a:schemeClr val="tx1"/>
              </a:solidFill>
            </a:endParaRPr>
          </a:p>
        </p:txBody>
      </p:sp>
      <p:sp>
        <p:nvSpPr>
          <p:cNvPr id="13" name="Скругленный прямоугольник 12"/>
          <p:cNvSpPr/>
          <p:nvPr/>
        </p:nvSpPr>
        <p:spPr>
          <a:xfrm>
            <a:off x="5292080" y="2204864"/>
            <a:ext cx="3312368" cy="3168352"/>
          </a:xfrm>
          <a:prstGeom prst="roundRect">
            <a:avLst/>
          </a:prstGeom>
          <a:solidFill>
            <a:schemeClr val="bg2">
              <a:lumMod val="60000"/>
              <a:lumOff val="40000"/>
            </a:schemeClr>
          </a:solidFill>
          <a:ln w="25400" cmpd="sng">
            <a:noFill/>
          </a:ln>
          <a:effectLst>
            <a:outerShdw blurRad="1524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rPr>
              <a:t>The incompatibilities may be detected by changes in the</a:t>
            </a:r>
            <a:endParaRPr lang="ru-RU" sz="2000" dirty="0" smtClean="0">
              <a:solidFill>
                <a:schemeClr val="tx1"/>
              </a:solidFill>
            </a:endParaRPr>
          </a:p>
          <a:p>
            <a:pPr marL="342900" indent="-342900" algn="just">
              <a:buFont typeface="Arial" panose="020B0604020202020204" pitchFamily="34" charset="0"/>
              <a:buChar char="•"/>
            </a:pPr>
            <a:r>
              <a:rPr lang="en-US" sz="2000" dirty="0" smtClean="0">
                <a:solidFill>
                  <a:schemeClr val="tx1"/>
                </a:solidFill>
              </a:rPr>
              <a:t>physical, </a:t>
            </a:r>
            <a:endParaRPr lang="ru-RU" sz="2000" dirty="0" smtClean="0">
              <a:solidFill>
                <a:schemeClr val="tx1"/>
              </a:solidFill>
            </a:endParaRPr>
          </a:p>
          <a:p>
            <a:pPr marL="342900" indent="-342900" algn="just">
              <a:buFont typeface="Arial" panose="020B0604020202020204" pitchFamily="34" charset="0"/>
              <a:buChar char="•"/>
            </a:pPr>
            <a:r>
              <a:rPr lang="en-US" sz="2000" dirty="0" smtClean="0">
                <a:solidFill>
                  <a:schemeClr val="tx1"/>
                </a:solidFill>
              </a:rPr>
              <a:t>chemical, </a:t>
            </a:r>
            <a:endParaRPr lang="ru-RU" sz="2000" dirty="0" smtClean="0">
              <a:solidFill>
                <a:schemeClr val="tx1"/>
              </a:solidFill>
            </a:endParaRPr>
          </a:p>
          <a:p>
            <a:pPr marL="342900" indent="-342900" algn="just">
              <a:buFont typeface="Arial" panose="020B0604020202020204" pitchFamily="34" charset="0"/>
              <a:buChar char="•"/>
            </a:pPr>
            <a:r>
              <a:rPr lang="en-US" sz="2000" dirty="0" smtClean="0">
                <a:solidFill>
                  <a:schemeClr val="tx1"/>
                </a:solidFill>
              </a:rPr>
              <a:t>therapeutic qualities of the medicine</a:t>
            </a:r>
            <a:endParaRPr lang="ru-RU" sz="2000" dirty="0">
              <a:solidFill>
                <a:schemeClr val="tx1"/>
              </a:solidFill>
            </a:endParaRPr>
          </a:p>
        </p:txBody>
      </p:sp>
      <p:sp>
        <p:nvSpPr>
          <p:cNvPr id="14" name="Прямоугольник 13"/>
          <p:cNvSpPr/>
          <p:nvPr/>
        </p:nvSpPr>
        <p:spPr>
          <a:xfrm>
            <a:off x="251520" y="5661248"/>
            <a:ext cx="8640960" cy="923330"/>
          </a:xfrm>
          <a:prstGeom prst="rect">
            <a:avLst/>
          </a:prstGeom>
        </p:spPr>
        <p:txBody>
          <a:bodyPr wrap="square">
            <a:spAutoFit/>
          </a:bodyPr>
          <a:lstStyle/>
          <a:p>
            <a:pPr algn="ctr"/>
            <a:r>
              <a:rPr lang="en-US" b="1" dirty="0" smtClean="0">
                <a:solidFill>
                  <a:srgbClr val="C00000"/>
                </a:solidFill>
              </a:rPr>
              <a:t>If the prescriptions contain incompatible combinations of medicinal substances, their the manufacture and even more so the use of them is forbidden!</a:t>
            </a:r>
            <a:endParaRPr lang="ru-RU" b="1" dirty="0">
              <a:solidFill>
                <a:srgbClr val="C00000"/>
              </a:solidFill>
            </a:endParaRPr>
          </a:p>
        </p:txBody>
      </p:sp>
    </p:spTree>
    <p:extLst>
      <p:ext uri="{BB962C8B-B14F-4D97-AF65-F5344CB8AC3E}">
        <p14:creationId xmlns:p14="http://schemas.microsoft.com/office/powerpoint/2010/main" val="4054806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30</a:t>
            </a:fld>
            <a:endParaRPr lang="ru-RU"/>
          </a:p>
        </p:txBody>
      </p:sp>
      <p:sp>
        <p:nvSpPr>
          <p:cNvPr id="6" name="Прямоугольник 5"/>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Visual signs of chemical incompatibility</a:t>
            </a:r>
            <a:endParaRPr lang="ru-RU" sz="3200" b="1" dirty="0">
              <a:solidFill>
                <a:srgbClr val="0070C0"/>
              </a:solidFill>
            </a:endParaRPr>
          </a:p>
        </p:txBody>
      </p:sp>
      <p:sp>
        <p:nvSpPr>
          <p:cNvPr id="7" name="Прямоугольник 6"/>
          <p:cNvSpPr/>
          <p:nvPr/>
        </p:nvSpPr>
        <p:spPr>
          <a:xfrm>
            <a:off x="539552" y="1547500"/>
            <a:ext cx="1997663" cy="369332"/>
          </a:xfrm>
          <a:prstGeom prst="rect">
            <a:avLst/>
          </a:prstGeom>
        </p:spPr>
        <p:txBody>
          <a:bodyPr wrap="none">
            <a:spAutoFit/>
          </a:bodyPr>
          <a:lstStyle/>
          <a:p>
            <a:r>
              <a:rPr lang="en-US" b="1" dirty="0" smtClean="0">
                <a:solidFill>
                  <a:srgbClr val="C00000"/>
                </a:solidFill>
              </a:rPr>
              <a:t>COLOR CHANGE</a:t>
            </a:r>
            <a:endParaRPr lang="ru-RU" b="1" dirty="0">
              <a:solidFill>
                <a:srgbClr val="C00000"/>
              </a:solidFill>
            </a:endParaRPr>
          </a:p>
        </p:txBody>
      </p:sp>
      <p:sp>
        <p:nvSpPr>
          <p:cNvPr id="8" name="Прямоугольник 7"/>
          <p:cNvSpPr/>
          <p:nvPr/>
        </p:nvSpPr>
        <p:spPr>
          <a:xfrm>
            <a:off x="251520" y="1988840"/>
            <a:ext cx="8568952" cy="1323439"/>
          </a:xfrm>
          <a:prstGeom prst="rect">
            <a:avLst/>
          </a:prstGeom>
        </p:spPr>
        <p:txBody>
          <a:bodyPr wrap="square">
            <a:spAutoFit/>
          </a:bodyPr>
          <a:lstStyle/>
          <a:p>
            <a:pPr algn="just"/>
            <a:r>
              <a:rPr lang="en-US" sz="2000" dirty="0"/>
              <a:t>The </a:t>
            </a:r>
            <a:r>
              <a:rPr lang="en-US" sz="2000" dirty="0" err="1"/>
              <a:t>colour</a:t>
            </a:r>
            <a:r>
              <a:rPr lang="en-US" sz="2000" dirty="0"/>
              <a:t> change of a medicinal product usually occurs as a result of chemical interactions between its components. In most cases, this process is accompanied by a decrease in the therapeutic activity or even loss in most cases.</a:t>
            </a:r>
            <a:endParaRPr lang="ru-RU" sz="2000" dirty="0"/>
          </a:p>
        </p:txBody>
      </p:sp>
      <p:sp>
        <p:nvSpPr>
          <p:cNvPr id="10" name="Прямоугольник 9"/>
          <p:cNvSpPr/>
          <p:nvPr/>
        </p:nvSpPr>
        <p:spPr>
          <a:xfrm>
            <a:off x="251520" y="3275692"/>
            <a:ext cx="1208985" cy="369332"/>
          </a:xfrm>
          <a:prstGeom prst="rect">
            <a:avLst/>
          </a:prstGeom>
        </p:spPr>
        <p:txBody>
          <a:bodyPr wrap="none">
            <a:spAutoFit/>
          </a:bodyPr>
          <a:lstStyle/>
          <a:p>
            <a:r>
              <a:rPr lang="en-US" i="1" dirty="0" smtClean="0"/>
              <a:t>Example</a:t>
            </a:r>
            <a:r>
              <a:rPr lang="ru-RU" i="1" dirty="0" smtClean="0"/>
              <a:t>:</a:t>
            </a:r>
            <a:endParaRPr lang="ru-RU" i="1" dirty="0"/>
          </a:p>
        </p:txBody>
      </p:sp>
      <p:sp>
        <p:nvSpPr>
          <p:cNvPr id="9" name="Прямоугольник 8"/>
          <p:cNvSpPr/>
          <p:nvPr/>
        </p:nvSpPr>
        <p:spPr>
          <a:xfrm>
            <a:off x="1475656" y="3284984"/>
            <a:ext cx="4572000" cy="1200329"/>
          </a:xfrm>
          <a:prstGeom prst="rect">
            <a:avLst/>
          </a:prstGeom>
        </p:spPr>
        <p:txBody>
          <a:bodyPr>
            <a:spAutoFit/>
          </a:bodyPr>
          <a:lstStyle/>
          <a:p>
            <a:r>
              <a:rPr lang="en-US" dirty="0" err="1"/>
              <a:t>Rp</a:t>
            </a:r>
            <a:r>
              <a:rPr lang="en-US" dirty="0"/>
              <a:t>.: </a:t>
            </a:r>
            <a:r>
              <a:rPr lang="en-US" dirty="0" err="1"/>
              <a:t>Unguenti</a:t>
            </a:r>
            <a:r>
              <a:rPr lang="en-US" dirty="0"/>
              <a:t> </a:t>
            </a:r>
            <a:r>
              <a:rPr lang="en-US" dirty="0" err="1"/>
              <a:t>Ikalii</a:t>
            </a:r>
            <a:r>
              <a:rPr lang="en-US" dirty="0"/>
              <a:t> </a:t>
            </a:r>
            <a:r>
              <a:rPr lang="en-US" dirty="0" err="1"/>
              <a:t>iodidi</a:t>
            </a:r>
            <a:r>
              <a:rPr lang="en-US" dirty="0"/>
              <a:t> 30,0 </a:t>
            </a:r>
          </a:p>
          <a:p>
            <a:pPr indent="534988"/>
            <a:r>
              <a:rPr lang="en-US" dirty="0" err="1"/>
              <a:t>Solutionis</a:t>
            </a:r>
            <a:r>
              <a:rPr lang="en-US" dirty="0"/>
              <a:t> </a:t>
            </a:r>
            <a:r>
              <a:rPr lang="en-US" dirty="0" err="1"/>
              <a:t>Plumbi</a:t>
            </a:r>
            <a:r>
              <a:rPr lang="en-US" dirty="0"/>
              <a:t> </a:t>
            </a:r>
            <a:r>
              <a:rPr lang="en-US" dirty="0" err="1"/>
              <a:t>subacetatis</a:t>
            </a:r>
            <a:r>
              <a:rPr lang="en-US" dirty="0"/>
              <a:t> 2,0 </a:t>
            </a:r>
          </a:p>
          <a:p>
            <a:pPr indent="534988"/>
            <a:r>
              <a:rPr lang="ru-RU" dirty="0"/>
              <a:t>М. </a:t>
            </a:r>
            <a:r>
              <a:rPr lang="en-US" dirty="0"/>
              <a:t>f. </a:t>
            </a:r>
            <a:r>
              <a:rPr lang="en-US" dirty="0" err="1"/>
              <a:t>ung</a:t>
            </a:r>
            <a:r>
              <a:rPr lang="en-US" dirty="0"/>
              <a:t>.</a:t>
            </a:r>
          </a:p>
          <a:p>
            <a:pPr indent="534988"/>
            <a:r>
              <a:rPr lang="en-US" dirty="0"/>
              <a:t>D. </a:t>
            </a:r>
            <a:r>
              <a:rPr lang="ru-RU" dirty="0"/>
              <a:t>Ѕ. </a:t>
            </a:r>
            <a:r>
              <a:rPr lang="en-US" dirty="0"/>
              <a:t>Exterior use</a:t>
            </a:r>
          </a:p>
        </p:txBody>
      </p:sp>
      <p:sp>
        <p:nvSpPr>
          <p:cNvPr id="11" name="Прямоугольник 10"/>
          <p:cNvSpPr/>
          <p:nvPr/>
        </p:nvSpPr>
        <p:spPr>
          <a:xfrm>
            <a:off x="251520" y="4737918"/>
            <a:ext cx="4896544" cy="1015663"/>
          </a:xfrm>
          <a:prstGeom prst="rect">
            <a:avLst/>
          </a:prstGeom>
        </p:spPr>
        <p:txBody>
          <a:bodyPr wrap="square">
            <a:spAutoFit/>
          </a:bodyPr>
          <a:lstStyle/>
          <a:p>
            <a:pPr algn="just"/>
            <a:r>
              <a:rPr lang="en-US" sz="2000" dirty="0"/>
              <a:t>It acquires a bright yellow color due to the formation of lead iodide. </a:t>
            </a:r>
            <a:endParaRPr lang="ru-RU" sz="2000" dirty="0" smtClean="0"/>
          </a:p>
          <a:p>
            <a:pPr algn="just"/>
            <a:r>
              <a:rPr lang="en-US" sz="2000" dirty="0" smtClean="0"/>
              <a:t>Therapeutic </a:t>
            </a:r>
            <a:r>
              <a:rPr lang="en-US" sz="2000" dirty="0"/>
              <a:t>activity may change.</a:t>
            </a:r>
            <a:endParaRPr lang="ru-RU" sz="2000" dirty="0"/>
          </a:p>
        </p:txBody>
      </p:sp>
      <p:pic>
        <p:nvPicPr>
          <p:cNvPr id="1331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67"/>
          <a:stretch/>
        </p:blipFill>
        <p:spPr bwMode="auto">
          <a:xfrm>
            <a:off x="5826868" y="3205662"/>
            <a:ext cx="2993604" cy="245558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022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52435C3F-FCF8-4914-8B04-BEA9A6CBF3B1}" type="slidenum">
              <a:rPr lang="ru-RU" smtClean="0"/>
              <a:t>31</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Visual signs of chemical incompatibility</a:t>
            </a:r>
            <a:endParaRPr lang="ru-RU" sz="3200" b="1" dirty="0">
              <a:solidFill>
                <a:srgbClr val="0070C0"/>
              </a:solidFill>
            </a:endParaRPr>
          </a:p>
        </p:txBody>
      </p:sp>
      <p:sp>
        <p:nvSpPr>
          <p:cNvPr id="8" name="Прямоугольник 7"/>
          <p:cNvSpPr/>
          <p:nvPr/>
        </p:nvSpPr>
        <p:spPr>
          <a:xfrm>
            <a:off x="539552" y="1547500"/>
            <a:ext cx="7404591" cy="369332"/>
          </a:xfrm>
          <a:prstGeom prst="rect">
            <a:avLst/>
          </a:prstGeom>
        </p:spPr>
        <p:txBody>
          <a:bodyPr wrap="none">
            <a:spAutoFit/>
          </a:bodyPr>
          <a:lstStyle/>
          <a:p>
            <a:r>
              <a:rPr lang="en-US" b="1" dirty="0" smtClean="0">
                <a:solidFill>
                  <a:srgbClr val="C00000"/>
                </a:solidFill>
              </a:rPr>
              <a:t>CHANGES IN THE SMELL OF MEDICINES AND THE ESCAPE OF GAS</a:t>
            </a:r>
            <a:endParaRPr lang="ru-RU" b="1" dirty="0">
              <a:solidFill>
                <a:srgbClr val="C0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902474"/>
            <a:ext cx="1511300" cy="358457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1520" y="2078846"/>
            <a:ext cx="6606480" cy="3939540"/>
          </a:xfrm>
          <a:prstGeom prst="rect">
            <a:avLst/>
          </a:prstGeom>
        </p:spPr>
        <p:txBody>
          <a:bodyPr wrap="square">
            <a:spAutoFit/>
          </a:bodyPr>
          <a:lstStyle/>
          <a:p>
            <a:pPr algn="just">
              <a:spcAft>
                <a:spcPts val="1200"/>
              </a:spcAft>
            </a:pPr>
            <a:r>
              <a:rPr lang="en-US" sz="2000" dirty="0"/>
              <a:t>The release of gases and a change in the smell of the medicinal product usually go together. A characteristic feature of the resulting products is not only a absence of specific pharmacological activity, but also the appearance of toxicity. </a:t>
            </a:r>
            <a:endParaRPr lang="ru-RU" sz="2000" dirty="0" smtClean="0"/>
          </a:p>
          <a:p>
            <a:pPr algn="just">
              <a:spcAft>
                <a:spcPts val="1200"/>
              </a:spcAft>
            </a:pPr>
            <a:r>
              <a:rPr lang="en-US" sz="2000" dirty="0" smtClean="0"/>
              <a:t>In </a:t>
            </a:r>
            <a:r>
              <a:rPr lang="en-US" sz="2000" dirty="0"/>
              <a:t>the manufacture of a medicinal product, gas emission is often observed if sodium nitrite, ammonium salts, carbonates and bicarbonates, hydrogen peroxide are included in the composition, and a change in smell occurs when hexamethylenetetramine, chloral hydrate, etc. are destroyed.</a:t>
            </a:r>
            <a:endParaRPr lang="ru-RU" sz="2000" dirty="0"/>
          </a:p>
        </p:txBody>
      </p:sp>
    </p:spTree>
    <p:extLst>
      <p:ext uri="{BB962C8B-B14F-4D97-AF65-F5344CB8AC3E}">
        <p14:creationId xmlns:p14="http://schemas.microsoft.com/office/powerpoint/2010/main" val="25100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52435C3F-FCF8-4914-8B04-BEA9A6CBF3B1}" type="slidenum">
              <a:rPr lang="ru-RU" smtClean="0"/>
              <a:t>32</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475656" y="332656"/>
            <a:ext cx="6192687" cy="1077218"/>
          </a:xfrm>
          <a:prstGeom prst="rect">
            <a:avLst/>
          </a:prstGeom>
        </p:spPr>
        <p:txBody>
          <a:bodyPr wrap="square">
            <a:spAutoFit/>
          </a:bodyPr>
          <a:lstStyle/>
          <a:p>
            <a:pPr algn="ctr"/>
            <a:r>
              <a:rPr lang="en-US" sz="3200" b="1" dirty="0">
                <a:solidFill>
                  <a:srgbClr val="0070C0"/>
                </a:solidFill>
              </a:rPr>
              <a:t>Changes without visible manifestations</a:t>
            </a:r>
            <a:endParaRPr lang="ru-RU" sz="3200" b="1" dirty="0">
              <a:solidFill>
                <a:srgbClr val="0070C0"/>
              </a:solidFill>
            </a:endParaRPr>
          </a:p>
        </p:txBody>
      </p:sp>
      <p:sp>
        <p:nvSpPr>
          <p:cNvPr id="8" name="Прямоугольник 7"/>
          <p:cNvSpPr/>
          <p:nvPr/>
        </p:nvSpPr>
        <p:spPr>
          <a:xfrm>
            <a:off x="251520" y="1484784"/>
            <a:ext cx="8640960" cy="646331"/>
          </a:xfrm>
          <a:prstGeom prst="rect">
            <a:avLst/>
          </a:prstGeom>
        </p:spPr>
        <p:txBody>
          <a:bodyPr wrap="square">
            <a:spAutoFit/>
          </a:bodyPr>
          <a:lstStyle/>
          <a:p>
            <a:pPr algn="just"/>
            <a:r>
              <a:rPr lang="en-US" b="1" dirty="0">
                <a:solidFill>
                  <a:srgbClr val="C00000"/>
                </a:solidFill>
              </a:rPr>
              <a:t>The most dangerous form of incompatibility because it is very difficult to </a:t>
            </a:r>
            <a:r>
              <a:rPr lang="en-US" b="1" dirty="0" err="1">
                <a:solidFill>
                  <a:srgbClr val="C00000"/>
                </a:solidFill>
              </a:rPr>
              <a:t>recognise</a:t>
            </a:r>
            <a:r>
              <a:rPr lang="en-US" b="1" dirty="0">
                <a:solidFill>
                  <a:srgbClr val="C00000"/>
                </a:solidFill>
              </a:rPr>
              <a:t> and eliminate.</a:t>
            </a:r>
            <a:endParaRPr lang="ru-RU" b="1" dirty="0">
              <a:solidFill>
                <a:srgbClr val="C00000"/>
              </a:solidFill>
            </a:endParaRPr>
          </a:p>
        </p:txBody>
      </p:sp>
      <p:sp>
        <p:nvSpPr>
          <p:cNvPr id="9" name="Прямоугольник 8"/>
          <p:cNvSpPr/>
          <p:nvPr/>
        </p:nvSpPr>
        <p:spPr>
          <a:xfrm>
            <a:off x="251520" y="2276872"/>
            <a:ext cx="8640960" cy="3323987"/>
          </a:xfrm>
          <a:prstGeom prst="rect">
            <a:avLst/>
          </a:prstGeom>
        </p:spPr>
        <p:txBody>
          <a:bodyPr wrap="square">
            <a:spAutoFit/>
          </a:bodyPr>
          <a:lstStyle/>
          <a:p>
            <a:pPr algn="just">
              <a:spcAft>
                <a:spcPts val="1200"/>
              </a:spcAft>
            </a:pPr>
            <a:r>
              <a:rPr lang="en-US" sz="2000" dirty="0"/>
              <a:t>Such incompatibilities may occur in medicines containing antibiotics, enzymes, vitamins, alkaloid salts, nitrogenous bases and cardiac glycosides</a:t>
            </a:r>
            <a:r>
              <a:rPr lang="en-US" sz="2000" dirty="0" smtClean="0"/>
              <a:t>.</a:t>
            </a:r>
            <a:endParaRPr lang="ru-RU" sz="2000" dirty="0" smtClean="0"/>
          </a:p>
          <a:p>
            <a:pPr algn="just">
              <a:spcAft>
                <a:spcPts val="1200"/>
              </a:spcAft>
            </a:pPr>
            <a:r>
              <a:rPr lang="en-US" sz="2000" i="1" dirty="0"/>
              <a:t>For </a:t>
            </a:r>
            <a:r>
              <a:rPr lang="en-US" sz="2000" i="1" dirty="0" smtClean="0"/>
              <a:t>example</a:t>
            </a:r>
            <a:r>
              <a:rPr lang="ru-RU" sz="2000" i="1" dirty="0" smtClean="0"/>
              <a:t>: </a:t>
            </a:r>
            <a:r>
              <a:rPr lang="en-US" sz="2000" dirty="0" err="1" smtClean="0"/>
              <a:t>Tetracyclines</a:t>
            </a:r>
            <a:r>
              <a:rPr lang="en-US" sz="2000" dirty="0" smtClean="0"/>
              <a:t> </a:t>
            </a:r>
            <a:r>
              <a:rPr lang="en-US" sz="2000" dirty="0"/>
              <a:t>form insoluble complexes with polyvalent metal cations, boric acid, borax, phosphoric acid and its salts, salts of </a:t>
            </a:r>
            <a:r>
              <a:rPr lang="en-US" sz="2000" dirty="0" err="1"/>
              <a:t>oxycarboxylic</a:t>
            </a:r>
            <a:r>
              <a:rPr lang="en-US" sz="2000" dirty="0"/>
              <a:t> acids, etc. </a:t>
            </a:r>
            <a:endParaRPr lang="ru-RU" sz="2000" dirty="0" smtClean="0"/>
          </a:p>
          <a:p>
            <a:pPr algn="just">
              <a:spcAft>
                <a:spcPts val="1200"/>
              </a:spcAft>
            </a:pPr>
            <a:endParaRPr lang="ru-RU" sz="2000" dirty="0"/>
          </a:p>
          <a:p>
            <a:pPr algn="just">
              <a:spcAft>
                <a:spcPts val="1200"/>
              </a:spcAft>
            </a:pPr>
            <a:r>
              <a:rPr lang="en-US" sz="2000" b="1" dirty="0" smtClean="0">
                <a:solidFill>
                  <a:srgbClr val="CC0000"/>
                </a:solidFill>
              </a:rPr>
              <a:t>The </a:t>
            </a:r>
            <a:r>
              <a:rPr lang="en-US" sz="2000" b="1" dirty="0">
                <a:solidFill>
                  <a:srgbClr val="CC0000"/>
                </a:solidFill>
              </a:rPr>
              <a:t>therapeutic effect of drugs as a result of such interactions is significantly reduced. </a:t>
            </a:r>
            <a:endParaRPr lang="ru-RU" sz="2000" b="1" dirty="0">
              <a:solidFill>
                <a:srgbClr val="CC0000"/>
              </a:solidFill>
            </a:endParaRPr>
          </a:p>
        </p:txBody>
      </p:sp>
    </p:spTree>
    <p:extLst>
      <p:ext uri="{BB962C8B-B14F-4D97-AF65-F5344CB8AC3E}">
        <p14:creationId xmlns:p14="http://schemas.microsoft.com/office/powerpoint/2010/main" val="3503258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52435C3F-FCF8-4914-8B04-BEA9A6CBF3B1}" type="slidenum">
              <a:rPr lang="ru-RU" smtClean="0"/>
              <a:t>33</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920880" cy="1569660"/>
          </a:xfrm>
          <a:prstGeom prst="rect">
            <a:avLst/>
          </a:prstGeom>
        </p:spPr>
        <p:txBody>
          <a:bodyPr wrap="square">
            <a:spAutoFit/>
          </a:bodyPr>
          <a:lstStyle/>
          <a:p>
            <a:pPr algn="ctr"/>
            <a:r>
              <a:rPr lang="en-US" sz="3200" b="1" dirty="0" smtClean="0">
                <a:solidFill>
                  <a:srgbClr val="0070C0"/>
                </a:solidFill>
              </a:rPr>
              <a:t>Actions to be taken by the pharmacist when an incompatible combination of medicines is detected</a:t>
            </a:r>
            <a:endParaRPr lang="ru-RU" sz="3200" b="1" dirty="0">
              <a:solidFill>
                <a:srgbClr val="0070C0"/>
              </a:solidFill>
            </a:endParaRPr>
          </a:p>
        </p:txBody>
      </p:sp>
      <p:graphicFrame>
        <p:nvGraphicFramePr>
          <p:cNvPr id="8" name="Схема 7"/>
          <p:cNvGraphicFramePr/>
          <p:nvPr>
            <p:extLst>
              <p:ext uri="{D42A27DB-BD31-4B8C-83A1-F6EECF244321}">
                <p14:modId xmlns:p14="http://schemas.microsoft.com/office/powerpoint/2010/main" val="3860113353"/>
              </p:ext>
            </p:extLst>
          </p:nvPr>
        </p:nvGraphicFramePr>
        <p:xfrm>
          <a:off x="323528" y="2276872"/>
          <a:ext cx="849694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368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52435C3F-FCF8-4914-8B04-BEA9A6CBF3B1}" type="slidenum">
              <a:rPr lang="ru-RU" smtClean="0"/>
              <a:t>34</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920880" cy="1077218"/>
          </a:xfrm>
          <a:prstGeom prst="rect">
            <a:avLst/>
          </a:prstGeom>
        </p:spPr>
        <p:txBody>
          <a:bodyPr wrap="square">
            <a:spAutoFit/>
          </a:bodyPr>
          <a:lstStyle/>
          <a:p>
            <a:pPr algn="ctr"/>
            <a:r>
              <a:rPr lang="en-US" sz="3200" b="1" dirty="0" smtClean="0">
                <a:solidFill>
                  <a:srgbClr val="0070C0"/>
                </a:solidFill>
              </a:rPr>
              <a:t>The main ways to overcome pharmaceutical incompatibilities</a:t>
            </a:r>
            <a:endParaRPr lang="ru-RU" sz="3200" b="1" dirty="0">
              <a:solidFill>
                <a:srgbClr val="0070C0"/>
              </a:solidFill>
            </a:endParaRPr>
          </a:p>
        </p:txBody>
      </p:sp>
      <p:sp>
        <p:nvSpPr>
          <p:cNvPr id="7" name="Прямоугольник 6"/>
          <p:cNvSpPr/>
          <p:nvPr/>
        </p:nvSpPr>
        <p:spPr>
          <a:xfrm>
            <a:off x="251520" y="1582341"/>
            <a:ext cx="8568952" cy="4678204"/>
          </a:xfrm>
          <a:prstGeom prst="rect">
            <a:avLst/>
          </a:prstGeom>
        </p:spPr>
        <p:txBody>
          <a:bodyPr wrap="square">
            <a:spAutoFit/>
          </a:bodyPr>
          <a:lstStyle/>
          <a:p>
            <a:pPr marL="342900" indent="-342900" algn="just">
              <a:spcAft>
                <a:spcPts val="1200"/>
              </a:spcAft>
              <a:buFont typeface="+mj-lt"/>
              <a:buAutoNum type="arabicPeriod"/>
            </a:pPr>
            <a:r>
              <a:rPr lang="en-US" sz="2000" dirty="0" smtClean="0"/>
              <a:t>Change </a:t>
            </a:r>
            <a:r>
              <a:rPr lang="en-US" sz="2000" dirty="0"/>
              <a:t>in technology and the use of special technological methods without changing the composition of the prescription. These technologies include:</a:t>
            </a:r>
          </a:p>
          <a:p>
            <a:pPr marL="898525" indent="-285750">
              <a:spcAft>
                <a:spcPts val="1200"/>
              </a:spcAft>
              <a:buFont typeface="Wingdings" panose="05000000000000000000" pitchFamily="2" charset="2"/>
              <a:buChar char="ü"/>
            </a:pPr>
            <a:r>
              <a:rPr lang="en-US" sz="2000" dirty="0"/>
              <a:t>	separate dissolution of substances,</a:t>
            </a:r>
          </a:p>
          <a:p>
            <a:pPr marL="898525" indent="-285750">
              <a:spcAft>
                <a:spcPts val="1200"/>
              </a:spcAft>
              <a:buFont typeface="Wingdings" panose="05000000000000000000" pitchFamily="2" charset="2"/>
              <a:buChar char="ü"/>
            </a:pPr>
            <a:r>
              <a:rPr lang="en-US" sz="2000" dirty="0"/>
              <a:t>	changing the dissolution sequence,</a:t>
            </a:r>
          </a:p>
          <a:p>
            <a:pPr marL="898525" indent="-285750">
              <a:spcAft>
                <a:spcPts val="1200"/>
              </a:spcAft>
              <a:buFont typeface="Wingdings" panose="05000000000000000000" pitchFamily="2" charset="2"/>
              <a:buChar char="ü"/>
            </a:pPr>
            <a:r>
              <a:rPr lang="en-US" sz="2000" dirty="0"/>
              <a:t>	separate mixing of components in ointments in order to isolate them with layers of a viscous base, etc</a:t>
            </a:r>
            <a:r>
              <a:rPr lang="en-US" sz="2000" dirty="0" smtClean="0"/>
              <a:t>.</a:t>
            </a:r>
          </a:p>
          <a:p>
            <a:pPr marL="457200" indent="-457200" algn="just">
              <a:spcAft>
                <a:spcPts val="1200"/>
              </a:spcAft>
              <a:buFont typeface="+mj-lt"/>
              <a:buAutoNum type="arabicPeriod" startAt="2"/>
            </a:pPr>
            <a:r>
              <a:rPr lang="en-US" sz="2000" dirty="0" smtClean="0"/>
              <a:t>Removal </a:t>
            </a:r>
            <a:r>
              <a:rPr lang="en-US" sz="2000" dirty="0"/>
              <a:t>of one of the components of the medicinal product from the composition of the prescription, and dispensing it in a similar or different dosage form. However, it should be borne in mind that poisonous, narcotic, potent, psychotropic substances are prohibited to be dispensed </a:t>
            </a:r>
            <a:r>
              <a:rPr lang="en-US" dirty="0"/>
              <a:t>not as part of the manufactured medicinal product.</a:t>
            </a:r>
          </a:p>
        </p:txBody>
      </p:sp>
    </p:spTree>
    <p:extLst>
      <p:ext uri="{BB962C8B-B14F-4D97-AF65-F5344CB8AC3E}">
        <p14:creationId xmlns:p14="http://schemas.microsoft.com/office/powerpoint/2010/main" val="2851451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52435C3F-FCF8-4914-8B04-BEA9A6CBF3B1}" type="slidenum">
              <a:rPr lang="ru-RU" smtClean="0"/>
              <a:t>35</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920880" cy="1077218"/>
          </a:xfrm>
          <a:prstGeom prst="rect">
            <a:avLst/>
          </a:prstGeom>
        </p:spPr>
        <p:txBody>
          <a:bodyPr wrap="square">
            <a:spAutoFit/>
          </a:bodyPr>
          <a:lstStyle/>
          <a:p>
            <a:pPr algn="ctr"/>
            <a:r>
              <a:rPr lang="en-US" sz="3200" b="1" dirty="0" smtClean="0">
                <a:solidFill>
                  <a:srgbClr val="0070C0"/>
                </a:solidFill>
              </a:rPr>
              <a:t>The main ways to overcome pharmaceutical incompatibilities</a:t>
            </a:r>
            <a:endParaRPr lang="ru-RU" sz="3200" b="1" dirty="0">
              <a:solidFill>
                <a:srgbClr val="0070C0"/>
              </a:solidFill>
            </a:endParaRPr>
          </a:p>
        </p:txBody>
      </p:sp>
      <p:sp>
        <p:nvSpPr>
          <p:cNvPr id="7" name="Прямоугольник 6"/>
          <p:cNvSpPr/>
          <p:nvPr/>
        </p:nvSpPr>
        <p:spPr>
          <a:xfrm>
            <a:off x="251520" y="1720840"/>
            <a:ext cx="8640960" cy="2677656"/>
          </a:xfrm>
          <a:prstGeom prst="rect">
            <a:avLst/>
          </a:prstGeom>
        </p:spPr>
        <p:txBody>
          <a:bodyPr wrap="square">
            <a:spAutoFit/>
          </a:bodyPr>
          <a:lstStyle/>
          <a:p>
            <a:pPr marL="447675" indent="-447675">
              <a:spcAft>
                <a:spcPts val="1200"/>
              </a:spcAft>
              <a:buFont typeface="+mj-lt"/>
              <a:buAutoNum type="arabicPeriod" startAt="3"/>
            </a:pPr>
            <a:r>
              <a:rPr lang="en-US" sz="2000" dirty="0" smtClean="0"/>
              <a:t>Changing </a:t>
            </a:r>
            <a:r>
              <a:rPr lang="en-US" sz="2000" dirty="0"/>
              <a:t>of some drugs with a pharmacological analogue.</a:t>
            </a:r>
          </a:p>
          <a:p>
            <a:pPr marL="457200" indent="-457200">
              <a:spcAft>
                <a:spcPts val="1200"/>
              </a:spcAft>
              <a:buFont typeface="+mj-lt"/>
              <a:buAutoNum type="arabicPeriod" startAt="3"/>
            </a:pPr>
            <a:r>
              <a:rPr lang="en-US" sz="2000" dirty="0" smtClean="0"/>
              <a:t>Introduction </a:t>
            </a:r>
            <a:r>
              <a:rPr lang="en-US" sz="2000" dirty="0"/>
              <a:t>of excipients into the composition of the medicinal product. It can be surfactants, thickeners, </a:t>
            </a:r>
            <a:r>
              <a:rPr lang="en-US" sz="2000" dirty="0" err="1"/>
              <a:t>solubilizers</a:t>
            </a:r>
            <a:r>
              <a:rPr lang="en-US" sz="2000" dirty="0"/>
              <a:t>, antioxidants, co-solvents, buffer solvents.</a:t>
            </a:r>
          </a:p>
          <a:p>
            <a:pPr marL="457200" indent="-457200">
              <a:spcAft>
                <a:spcPts val="1200"/>
              </a:spcAft>
              <a:buFont typeface="+mj-lt"/>
              <a:buAutoNum type="arabicPeriod" startAt="3"/>
            </a:pPr>
            <a:r>
              <a:rPr lang="en-US" sz="2000" dirty="0" smtClean="0"/>
              <a:t>Changing </a:t>
            </a:r>
            <a:r>
              <a:rPr lang="en-US" sz="2000" dirty="0"/>
              <a:t>the dosage form, for example, a solution for powders, a solution for tablets, drops for a medicine.</a:t>
            </a:r>
          </a:p>
          <a:p>
            <a:endParaRPr lang="en-US"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077072"/>
            <a:ext cx="2448272" cy="2448272"/>
          </a:xfrm>
          <a:prstGeom prst="rect">
            <a:avLst/>
          </a:prstGeom>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04" y="3410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373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52435C3F-FCF8-4914-8B04-BEA9A6CBF3B1}" type="slidenum">
              <a:rPr lang="ru-RU" smtClean="0"/>
              <a:t>36</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99592" y="332656"/>
            <a:ext cx="7920880" cy="1077218"/>
          </a:xfrm>
          <a:prstGeom prst="rect">
            <a:avLst/>
          </a:prstGeom>
        </p:spPr>
        <p:txBody>
          <a:bodyPr wrap="square">
            <a:spAutoFit/>
          </a:bodyPr>
          <a:lstStyle/>
          <a:p>
            <a:pPr algn="ctr"/>
            <a:r>
              <a:rPr lang="en-US" sz="3200" b="1" dirty="0" smtClean="0">
                <a:solidFill>
                  <a:srgbClr val="0070C0"/>
                </a:solidFill>
              </a:rPr>
              <a:t>The main ways to overcome pharmaceutical incompatibilities</a:t>
            </a:r>
            <a:endParaRPr lang="ru-RU" sz="3200" b="1" dirty="0">
              <a:solidFill>
                <a:srgbClr val="0070C0"/>
              </a:solidFill>
            </a:endParaRPr>
          </a:p>
        </p:txBody>
      </p:sp>
      <p:sp>
        <p:nvSpPr>
          <p:cNvPr id="8" name="Прямоугольник 7"/>
          <p:cNvSpPr/>
          <p:nvPr/>
        </p:nvSpPr>
        <p:spPr>
          <a:xfrm>
            <a:off x="251520" y="1646798"/>
            <a:ext cx="8568952" cy="1015663"/>
          </a:xfrm>
          <a:prstGeom prst="rect">
            <a:avLst/>
          </a:prstGeom>
        </p:spPr>
        <p:txBody>
          <a:bodyPr wrap="square">
            <a:spAutoFit/>
          </a:bodyPr>
          <a:lstStyle/>
          <a:p>
            <a:pPr indent="447675" algn="just">
              <a:spcAft>
                <a:spcPts val="1200"/>
              </a:spcAft>
            </a:pPr>
            <a:r>
              <a:rPr lang="en-US" sz="2000" dirty="0" smtClean="0"/>
              <a:t>In </a:t>
            </a:r>
            <a:r>
              <a:rPr lang="en-US" sz="2000" dirty="0"/>
              <a:t>cases where a single change in the technology is sufficient to overcome incompatibility, the pharmacist may not agree with the physician and proceed </a:t>
            </a:r>
            <a:r>
              <a:rPr lang="en-US" sz="2000" b="1" dirty="0">
                <a:solidFill>
                  <a:srgbClr val="C00000"/>
                </a:solidFill>
              </a:rPr>
              <a:t>independently</a:t>
            </a:r>
            <a:r>
              <a:rPr lang="en-US" sz="2000" dirty="0"/>
              <a:t>. </a:t>
            </a:r>
          </a:p>
        </p:txBody>
      </p:sp>
      <p:sp>
        <p:nvSpPr>
          <p:cNvPr id="9" name="Прямоугольник 8"/>
          <p:cNvSpPr/>
          <p:nvPr/>
        </p:nvSpPr>
        <p:spPr>
          <a:xfrm>
            <a:off x="251520" y="2636912"/>
            <a:ext cx="5256584" cy="4093428"/>
          </a:xfrm>
          <a:prstGeom prst="rect">
            <a:avLst/>
          </a:prstGeom>
        </p:spPr>
        <p:txBody>
          <a:bodyPr wrap="square">
            <a:spAutoFit/>
          </a:bodyPr>
          <a:lstStyle/>
          <a:p>
            <a:pPr indent="447675" algn="just"/>
            <a:r>
              <a:rPr lang="en-US" sz="2000" dirty="0"/>
              <a:t>In cases where overcoming incompatibility involves changing the composition or quantity of active ingredients, introducing excipients, dividing one dosage form into two or in cases where overcoming an incompatibility is related to changing the composition or quantity of the active ingredients, introducing excipients, splitting one dosage form into two or more and changing one form into another, the issue </a:t>
            </a:r>
            <a:r>
              <a:rPr lang="en-US" sz="2000" b="1" dirty="0">
                <a:solidFill>
                  <a:srgbClr val="C00000"/>
                </a:solidFill>
              </a:rPr>
              <a:t>must be agreed with the physician.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001" y="2708920"/>
            <a:ext cx="3236534" cy="216024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775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E1AB706-E0B2-436F-817B-1BB1E72B87D8}" type="slidenum">
              <a:rPr lang="ru-RU" smtClean="0"/>
              <a:t>37</a:t>
            </a:fld>
            <a:endParaRPr lang="ru-RU"/>
          </a:p>
        </p:txBody>
      </p:sp>
      <p:sp>
        <p:nvSpPr>
          <p:cNvPr id="5" name="Прямоугольник 4"/>
          <p:cNvSpPr/>
          <p:nvPr/>
        </p:nvSpPr>
        <p:spPr>
          <a:xfrm>
            <a:off x="2051720" y="1196752"/>
            <a:ext cx="5028941" cy="584775"/>
          </a:xfrm>
          <a:prstGeom prst="rect">
            <a:avLst/>
          </a:prstGeom>
        </p:spPr>
        <p:txBody>
          <a:bodyPr wrap="none">
            <a:spAutoFit/>
          </a:bodyPr>
          <a:lstStyle/>
          <a:p>
            <a:r>
              <a:rPr lang="en-US" sz="3200" b="1" dirty="0" smtClean="0">
                <a:solidFill>
                  <a:srgbClr val="0070C0"/>
                </a:solidFill>
              </a:rPr>
              <a:t>Thank you for attention!</a:t>
            </a:r>
            <a:endParaRPr lang="ru-RU" sz="3200" b="1" dirty="0">
              <a:solidFill>
                <a:srgbClr val="0070C0"/>
              </a:solidFill>
            </a:endParaRPr>
          </a:p>
        </p:txBody>
      </p:sp>
      <p:pic>
        <p:nvPicPr>
          <p:cNvPr id="2355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53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4</a:t>
            </a:fld>
            <a:endParaRPr lang="ru-RU"/>
          </a:p>
        </p:txBody>
      </p:sp>
      <p:sp>
        <p:nvSpPr>
          <p:cNvPr id="6" name="Прямоугольник 5"/>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Causes of incompatible drug combinations</a:t>
            </a:r>
            <a:endParaRPr lang="ru-RU" sz="3200" b="1" dirty="0">
              <a:solidFill>
                <a:srgbClr val="0070C0"/>
              </a:solidFill>
            </a:endParaRPr>
          </a:p>
        </p:txBody>
      </p:sp>
      <p:sp>
        <p:nvSpPr>
          <p:cNvPr id="7" name="Прямоугольник 6"/>
          <p:cNvSpPr/>
          <p:nvPr/>
        </p:nvSpPr>
        <p:spPr>
          <a:xfrm>
            <a:off x="323528" y="1513815"/>
            <a:ext cx="6264696" cy="4755148"/>
          </a:xfrm>
          <a:prstGeom prst="rect">
            <a:avLst/>
          </a:prstGeom>
        </p:spPr>
        <p:txBody>
          <a:bodyPr wrap="square">
            <a:spAutoFit/>
          </a:bodyPr>
          <a:lstStyle/>
          <a:p>
            <a:pPr algn="just">
              <a:spcAft>
                <a:spcPts val="600"/>
              </a:spcAft>
            </a:pPr>
            <a:r>
              <a:rPr lang="en-US" b="1" dirty="0" smtClean="0">
                <a:solidFill>
                  <a:srgbClr val="7030A0"/>
                </a:solidFill>
              </a:rPr>
              <a:t>I. Incompatible combinations in prescriptions</a:t>
            </a:r>
          </a:p>
          <a:p>
            <a:pPr marL="342900" indent="-342900" algn="just">
              <a:spcAft>
                <a:spcPts val="600"/>
              </a:spcAft>
              <a:buFont typeface="+mj-lt"/>
              <a:buAutoNum type="arabicPeriod"/>
            </a:pPr>
            <a:r>
              <a:rPr lang="en-US" dirty="0" smtClean="0"/>
              <a:t>Insufficiently studied properties and nature of interaction of some medicinal substances with each other and excipients; absence of required information about properties of medicinal substances and excipients in regulatory documentation and reference literature.</a:t>
            </a:r>
          </a:p>
          <a:p>
            <a:pPr marL="342900" indent="-342900" algn="just">
              <a:spcAft>
                <a:spcPts val="600"/>
              </a:spcAft>
              <a:buFont typeface="+mj-lt"/>
              <a:buAutoNum type="arabicPeriod"/>
            </a:pPr>
            <a:r>
              <a:rPr lang="en-US" dirty="0" smtClean="0"/>
              <a:t>Insufficient knowledge of the doctor about physical, physical-chemical and chemical properties of drugs and excipients and mechanisms of interaction.</a:t>
            </a:r>
          </a:p>
          <a:p>
            <a:pPr marL="342900" indent="-342900" algn="just">
              <a:spcAft>
                <a:spcPts val="600"/>
              </a:spcAft>
              <a:buFont typeface="+mj-lt"/>
              <a:buAutoNum type="arabicPeriod"/>
            </a:pPr>
            <a:r>
              <a:rPr lang="en-US" dirty="0" smtClean="0"/>
              <a:t>Prescribing complex multi-component drugs in order to enhance action, obtaining complex effect or reducing side effects. Processes of interaction of complex compounds are difficult to predict and diagnose.</a:t>
            </a:r>
            <a:endParaRPr lang="en-US"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246" y="1412839"/>
            <a:ext cx="2381250" cy="4762500"/>
          </a:xfrm>
          <a:prstGeom prst="rect">
            <a:avLst/>
          </a:prstGeom>
        </p:spPr>
      </p:pic>
    </p:spTree>
    <p:extLst>
      <p:ext uri="{BB962C8B-B14F-4D97-AF65-F5344CB8AC3E}">
        <p14:creationId xmlns:p14="http://schemas.microsoft.com/office/powerpoint/2010/main" val="1220951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52435C3F-FCF8-4914-8B04-BEA9A6CBF3B1}" type="slidenum">
              <a:rPr lang="ru-RU" smtClean="0"/>
              <a:t>5</a:t>
            </a:fld>
            <a:endParaRPr lang="ru-RU" dirty="0"/>
          </a:p>
        </p:txBody>
      </p:sp>
      <p:sp>
        <p:nvSpPr>
          <p:cNvPr id="6" name="Прямоугольник 5"/>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Causes of incompatible drug combinations</a:t>
            </a:r>
            <a:endParaRPr lang="ru-RU" sz="3200" b="1" dirty="0">
              <a:solidFill>
                <a:srgbClr val="0070C0"/>
              </a:solidFill>
            </a:endParaRPr>
          </a:p>
        </p:txBody>
      </p:sp>
      <p:sp>
        <p:nvSpPr>
          <p:cNvPr id="7" name="Прямоугольник 6"/>
          <p:cNvSpPr/>
          <p:nvPr/>
        </p:nvSpPr>
        <p:spPr>
          <a:xfrm>
            <a:off x="251520" y="1526009"/>
            <a:ext cx="5832648" cy="4124206"/>
          </a:xfrm>
          <a:prstGeom prst="rect">
            <a:avLst/>
          </a:prstGeom>
        </p:spPr>
        <p:txBody>
          <a:bodyPr wrap="square">
            <a:spAutoFit/>
          </a:bodyPr>
          <a:lstStyle/>
          <a:p>
            <a:pPr algn="just">
              <a:spcAft>
                <a:spcPts val="600"/>
              </a:spcAft>
            </a:pPr>
            <a:r>
              <a:rPr lang="en-US" b="1" dirty="0" smtClean="0">
                <a:solidFill>
                  <a:srgbClr val="7030A0"/>
                </a:solidFill>
              </a:rPr>
              <a:t>II. About 50% of drugs containing incompatible combinations are dispensed to patients.</a:t>
            </a:r>
          </a:p>
          <a:p>
            <a:pPr marL="342900" indent="-342900" algn="just">
              <a:spcAft>
                <a:spcPts val="600"/>
              </a:spcAft>
              <a:buFont typeface="+mj-lt"/>
              <a:buAutoNum type="arabicPeriod"/>
            </a:pPr>
            <a:r>
              <a:rPr lang="en-US" dirty="0" smtClean="0"/>
              <a:t>Insufficiency of knowledge of the pharmacist about the physicochemical and pharmacological properties of drugs and excipients.</a:t>
            </a:r>
          </a:p>
          <a:p>
            <a:pPr marL="342900" indent="-342900" algn="just">
              <a:spcAft>
                <a:spcPts val="600"/>
              </a:spcAft>
              <a:buFont typeface="+mj-lt"/>
              <a:buAutoNum type="arabicPeriod"/>
            </a:pPr>
            <a:r>
              <a:rPr lang="en-US" dirty="0" smtClean="0"/>
              <a:t>Failure to recognize "latent incompatibility" when interaction with an unfavorable outcome proceeds without visible external manifestations or the process proceeds in time manifested when the drug is stored by the patient at home, hospital (especially if the recommended storage conditions are not observed) or in the patient's body.</a:t>
            </a:r>
            <a:endParaRPr lang="en-US"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556242"/>
            <a:ext cx="2121328" cy="2121328"/>
          </a:xfrm>
          <a:prstGeom prst="rect">
            <a:avLst/>
          </a:prstGeom>
          <a:noFill/>
          <a:ln>
            <a:noFill/>
          </a:ln>
          <a:effectLst>
            <a:outerShdw blurRad="152400" dist="190500" dir="2700000" algn="tl" rotWithShape="0">
              <a:prstClr val="black">
                <a:alpha val="40000"/>
              </a:prstClr>
            </a:outerShdw>
          </a:effectLst>
        </p:spPr>
      </p:pic>
    </p:spTree>
    <p:extLst>
      <p:ext uri="{BB962C8B-B14F-4D97-AF65-F5344CB8AC3E}">
        <p14:creationId xmlns:p14="http://schemas.microsoft.com/office/powerpoint/2010/main" val="65928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6</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Types of incompatibilities</a:t>
            </a:r>
            <a:endParaRPr lang="ru-RU" sz="3200" b="1" dirty="0">
              <a:solidFill>
                <a:srgbClr val="0070C0"/>
              </a:solidFill>
            </a:endParaRPr>
          </a:p>
        </p:txBody>
      </p:sp>
      <p:graphicFrame>
        <p:nvGraphicFramePr>
          <p:cNvPr id="7" name="Схема 6"/>
          <p:cNvGraphicFramePr/>
          <p:nvPr>
            <p:extLst>
              <p:ext uri="{D42A27DB-BD31-4B8C-83A1-F6EECF244321}">
                <p14:modId xmlns:p14="http://schemas.microsoft.com/office/powerpoint/2010/main" val="2769738672"/>
              </p:ext>
            </p:extLst>
          </p:nvPr>
        </p:nvGraphicFramePr>
        <p:xfrm>
          <a:off x="421829" y="1196752"/>
          <a:ext cx="8326635"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67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7</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Therapeutic incompatibility</a:t>
            </a:r>
            <a:endParaRPr lang="ru-RU" sz="3200" b="1" dirty="0">
              <a:solidFill>
                <a:srgbClr val="0070C0"/>
              </a:solidFill>
            </a:endParaRPr>
          </a:p>
        </p:txBody>
      </p:sp>
      <p:sp>
        <p:nvSpPr>
          <p:cNvPr id="7" name="Прямоугольник 6"/>
          <p:cNvSpPr/>
          <p:nvPr/>
        </p:nvSpPr>
        <p:spPr>
          <a:xfrm>
            <a:off x="251520" y="1365736"/>
            <a:ext cx="5400600" cy="1631216"/>
          </a:xfrm>
          <a:prstGeom prst="rect">
            <a:avLst/>
          </a:prstGeom>
        </p:spPr>
        <p:txBody>
          <a:bodyPr wrap="square">
            <a:spAutoFit/>
          </a:bodyPr>
          <a:lstStyle/>
          <a:p>
            <a:pPr algn="just"/>
            <a:r>
              <a:rPr lang="en-US" sz="2000" b="1" dirty="0" smtClean="0">
                <a:solidFill>
                  <a:srgbClr val="C00000"/>
                </a:solidFill>
              </a:rPr>
              <a:t>Therapeutic incompatibility </a:t>
            </a:r>
            <a:r>
              <a:rPr lang="ru-RU" sz="2000" b="1" dirty="0" smtClean="0">
                <a:solidFill>
                  <a:srgbClr val="C00000"/>
                </a:solidFill>
              </a:rPr>
              <a:t> </a:t>
            </a:r>
            <a:r>
              <a:rPr lang="en-US" sz="2000" dirty="0" smtClean="0"/>
              <a:t>is the modification of the therapeutic effect of one drug by the prior concomitant administration of another. (It is also called drug interactions)</a:t>
            </a:r>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268761"/>
            <a:ext cx="2620920" cy="1750192"/>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Схема 9"/>
          <p:cNvGraphicFramePr/>
          <p:nvPr>
            <p:extLst>
              <p:ext uri="{D42A27DB-BD31-4B8C-83A1-F6EECF244321}">
                <p14:modId xmlns:p14="http://schemas.microsoft.com/office/powerpoint/2010/main" val="1082657628"/>
              </p:ext>
            </p:extLst>
          </p:nvPr>
        </p:nvGraphicFramePr>
        <p:xfrm>
          <a:off x="251520" y="2924944"/>
          <a:ext cx="8597584" cy="3890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7311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52435C3F-FCF8-4914-8B04-BEA9A6CBF3B1}" type="slidenum">
              <a:rPr lang="ru-RU" smtClean="0"/>
              <a:t>8</a:t>
            </a:fld>
            <a:endParaRPr lang="ru-RU"/>
          </a:p>
        </p:txBody>
      </p:sp>
      <p:sp>
        <p:nvSpPr>
          <p:cNvPr id="7" name="Прямоугольник 6"/>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8" name="Прямоугольник 7"/>
          <p:cNvSpPr/>
          <p:nvPr/>
        </p:nvSpPr>
        <p:spPr>
          <a:xfrm>
            <a:off x="251520" y="908720"/>
            <a:ext cx="8640960" cy="1785104"/>
          </a:xfrm>
          <a:prstGeom prst="rect">
            <a:avLst/>
          </a:prstGeom>
        </p:spPr>
        <p:txBody>
          <a:bodyPr wrap="square">
            <a:spAutoFit/>
          </a:bodyPr>
          <a:lstStyle/>
          <a:p>
            <a:pPr algn="just">
              <a:spcAft>
                <a:spcPts val="1200"/>
              </a:spcAft>
            </a:pPr>
            <a:r>
              <a:rPr lang="en-US" sz="2000" dirty="0"/>
              <a:t>When two or more than two substances are combined together, a physical change takes place and an unacceptable product is formed.</a:t>
            </a:r>
          </a:p>
          <a:p>
            <a:pPr algn="just">
              <a:spcAft>
                <a:spcPts val="1200"/>
              </a:spcAft>
            </a:pPr>
            <a:r>
              <a:rPr lang="en-US" sz="2000" dirty="0"/>
              <a:t>Interaction between two or more substances which may lead to change in color, odor, taste, viscosity and morphology. It is also called as pharmaceutical incompatibility.</a:t>
            </a:r>
          </a:p>
        </p:txBody>
      </p:sp>
      <p:graphicFrame>
        <p:nvGraphicFramePr>
          <p:cNvPr id="12" name="Схема 11"/>
          <p:cNvGraphicFramePr/>
          <p:nvPr>
            <p:extLst>
              <p:ext uri="{D42A27DB-BD31-4B8C-83A1-F6EECF244321}">
                <p14:modId xmlns:p14="http://schemas.microsoft.com/office/powerpoint/2010/main" val="3224348135"/>
              </p:ext>
            </p:extLst>
          </p:nvPr>
        </p:nvGraphicFramePr>
        <p:xfrm>
          <a:off x="251520" y="2693824"/>
          <a:ext cx="8640960" cy="400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78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460432" y="6453336"/>
            <a:ext cx="573161" cy="365125"/>
          </a:xfrm>
        </p:spPr>
        <p:txBody>
          <a:bodyPr/>
          <a:lstStyle/>
          <a:p>
            <a:fld id="{52435C3F-FCF8-4914-8B04-BEA9A6CBF3B1}" type="slidenum">
              <a:rPr lang="ru-RU" smtClean="0"/>
              <a:t>9</a:t>
            </a:fld>
            <a:endParaRPr lang="ru-RU" dirty="0"/>
          </a:p>
        </p:txBody>
      </p:sp>
      <p:sp>
        <p:nvSpPr>
          <p:cNvPr id="6" name="Прямоугольник 5"/>
          <p:cNvSpPr/>
          <p:nvPr/>
        </p:nvSpPr>
        <p:spPr>
          <a:xfrm>
            <a:off x="1475656" y="332656"/>
            <a:ext cx="6192687" cy="584775"/>
          </a:xfrm>
          <a:prstGeom prst="rect">
            <a:avLst/>
          </a:prstGeom>
        </p:spPr>
        <p:txBody>
          <a:bodyPr wrap="square">
            <a:spAutoFit/>
          </a:bodyPr>
          <a:lstStyle/>
          <a:p>
            <a:pPr algn="ctr"/>
            <a:r>
              <a:rPr lang="en-US" sz="3200" b="1" dirty="0" smtClean="0">
                <a:solidFill>
                  <a:srgbClr val="0070C0"/>
                </a:solidFill>
              </a:rPr>
              <a:t>Physical incompatibilities</a:t>
            </a:r>
            <a:endParaRPr lang="ru-RU" sz="3200" b="1" dirty="0">
              <a:solidFill>
                <a:srgbClr val="0070C0"/>
              </a:solidFill>
            </a:endParaRPr>
          </a:p>
        </p:txBody>
      </p:sp>
      <p:sp>
        <p:nvSpPr>
          <p:cNvPr id="7" name="Прямоугольник 6"/>
          <p:cNvSpPr/>
          <p:nvPr/>
        </p:nvSpPr>
        <p:spPr>
          <a:xfrm>
            <a:off x="539552" y="980728"/>
            <a:ext cx="1686680" cy="369332"/>
          </a:xfrm>
          <a:prstGeom prst="rect">
            <a:avLst/>
          </a:prstGeom>
        </p:spPr>
        <p:txBody>
          <a:bodyPr wrap="none">
            <a:spAutoFit/>
          </a:bodyPr>
          <a:lstStyle/>
          <a:p>
            <a:r>
              <a:rPr lang="en-US" b="1" dirty="0">
                <a:solidFill>
                  <a:srgbClr val="C00000"/>
                </a:solidFill>
              </a:rPr>
              <a:t>INSOLUBILITY</a:t>
            </a:r>
            <a:endParaRPr lang="ru-RU" b="1" dirty="0">
              <a:solidFill>
                <a:srgbClr val="C00000"/>
              </a:solidFill>
            </a:endParaRPr>
          </a:p>
        </p:txBody>
      </p:sp>
      <p:sp>
        <p:nvSpPr>
          <p:cNvPr id="8" name="Прямоугольник 7"/>
          <p:cNvSpPr/>
          <p:nvPr/>
        </p:nvSpPr>
        <p:spPr>
          <a:xfrm>
            <a:off x="251520" y="1268760"/>
            <a:ext cx="8712968" cy="707886"/>
          </a:xfrm>
          <a:prstGeom prst="rect">
            <a:avLst/>
          </a:prstGeom>
        </p:spPr>
        <p:txBody>
          <a:bodyPr wrap="square">
            <a:spAutoFit/>
          </a:bodyPr>
          <a:lstStyle/>
          <a:p>
            <a:pPr algn="just"/>
            <a:r>
              <a:rPr lang="en-US" sz="2000" dirty="0"/>
              <a:t>It means the inability of material to dissolve in a particular solvent system. </a:t>
            </a:r>
            <a:endParaRPr lang="ru-RU" sz="2000" dirty="0"/>
          </a:p>
        </p:txBody>
      </p:sp>
      <p:sp>
        <p:nvSpPr>
          <p:cNvPr id="10" name="Прямоугольник 9"/>
          <p:cNvSpPr/>
          <p:nvPr/>
        </p:nvSpPr>
        <p:spPr>
          <a:xfrm>
            <a:off x="251520" y="1934537"/>
            <a:ext cx="8712968" cy="4662815"/>
          </a:xfrm>
          <a:prstGeom prst="rect">
            <a:avLst/>
          </a:prstGeom>
        </p:spPr>
        <p:txBody>
          <a:bodyPr wrap="square">
            <a:spAutoFit/>
          </a:bodyPr>
          <a:lstStyle/>
          <a:p>
            <a:pPr>
              <a:spcAft>
                <a:spcPts val="600"/>
              </a:spcAft>
            </a:pPr>
            <a:r>
              <a:rPr lang="en-US" b="1" dirty="0">
                <a:solidFill>
                  <a:srgbClr val="0070C0"/>
                </a:solidFill>
              </a:rPr>
              <a:t>Factors affecting </a:t>
            </a:r>
            <a:r>
              <a:rPr lang="en-US" b="1" dirty="0" smtClean="0">
                <a:solidFill>
                  <a:srgbClr val="0070C0"/>
                </a:solidFill>
              </a:rPr>
              <a:t>solubility</a:t>
            </a:r>
            <a:r>
              <a:rPr lang="ru-RU" b="1" dirty="0" smtClean="0">
                <a:solidFill>
                  <a:srgbClr val="0070C0"/>
                </a:solidFill>
              </a:rPr>
              <a:t>:</a:t>
            </a:r>
          </a:p>
          <a:p>
            <a:pPr marL="722313" indent="-285750" algn="just">
              <a:spcAft>
                <a:spcPts val="600"/>
              </a:spcAft>
              <a:buFont typeface="Wingdings" panose="05000000000000000000" pitchFamily="2" charset="2"/>
              <a:buChar char="Ø"/>
            </a:pPr>
            <a:r>
              <a:rPr lang="en-US" dirty="0" smtClean="0"/>
              <a:t>Change </a:t>
            </a:r>
            <a:r>
              <a:rPr lang="en-US" dirty="0"/>
              <a:t>in PH</a:t>
            </a:r>
          </a:p>
          <a:p>
            <a:pPr marL="722313" indent="-285750" algn="just">
              <a:spcAft>
                <a:spcPts val="600"/>
              </a:spcAft>
              <a:buFont typeface="Wingdings" panose="05000000000000000000" pitchFamily="2" charset="2"/>
              <a:buChar char="Ø"/>
            </a:pPr>
            <a:r>
              <a:rPr lang="en-US" dirty="0" smtClean="0"/>
              <a:t>Milling </a:t>
            </a:r>
            <a:endParaRPr lang="en-US" dirty="0"/>
          </a:p>
          <a:p>
            <a:pPr marL="722313" indent="-285750" algn="just">
              <a:spcAft>
                <a:spcPts val="600"/>
              </a:spcAft>
              <a:buFont typeface="Wingdings" panose="05000000000000000000" pitchFamily="2" charset="2"/>
              <a:buChar char="Ø"/>
            </a:pPr>
            <a:r>
              <a:rPr lang="en-US" dirty="0" smtClean="0"/>
              <a:t>Surfactant</a:t>
            </a:r>
            <a:endParaRPr lang="en-US" dirty="0"/>
          </a:p>
          <a:p>
            <a:pPr marL="722313" indent="-285750" algn="just">
              <a:spcAft>
                <a:spcPts val="600"/>
              </a:spcAft>
              <a:buFont typeface="Wingdings" panose="05000000000000000000" pitchFamily="2" charset="2"/>
              <a:buChar char="Ø"/>
            </a:pPr>
            <a:r>
              <a:rPr lang="en-US" dirty="0" smtClean="0"/>
              <a:t>Chemical </a:t>
            </a:r>
            <a:r>
              <a:rPr lang="en-US" dirty="0"/>
              <a:t>reaction</a:t>
            </a:r>
          </a:p>
          <a:p>
            <a:pPr marL="722313" indent="-285750" algn="just">
              <a:spcAft>
                <a:spcPts val="600"/>
              </a:spcAft>
              <a:buFont typeface="Wingdings" panose="05000000000000000000" pitchFamily="2" charset="2"/>
              <a:buChar char="Ø"/>
            </a:pPr>
            <a:r>
              <a:rPr lang="en-US" dirty="0" smtClean="0"/>
              <a:t>Complex </a:t>
            </a:r>
            <a:r>
              <a:rPr lang="en-US" dirty="0"/>
              <a:t>formation </a:t>
            </a:r>
          </a:p>
          <a:p>
            <a:pPr marL="722313" indent="-285750" algn="just">
              <a:spcAft>
                <a:spcPts val="600"/>
              </a:spcAft>
              <a:buFont typeface="Wingdings" panose="05000000000000000000" pitchFamily="2" charset="2"/>
              <a:buChar char="Ø"/>
            </a:pPr>
            <a:r>
              <a:rPr lang="en-US" dirty="0" smtClean="0"/>
              <a:t>Co-solvent </a:t>
            </a:r>
            <a:endParaRPr lang="en-US" dirty="0"/>
          </a:p>
          <a:p>
            <a:pPr marL="722313" indent="-285750" algn="just">
              <a:spcAft>
                <a:spcPts val="600"/>
              </a:spcAft>
              <a:buFont typeface="Wingdings" panose="05000000000000000000" pitchFamily="2" charset="2"/>
              <a:buChar char="Ø"/>
            </a:pPr>
            <a:r>
              <a:rPr lang="en-US" dirty="0" smtClean="0"/>
              <a:t>Any </a:t>
            </a:r>
            <a:r>
              <a:rPr lang="en-US" dirty="0"/>
              <a:t>change in previous factors may lead to precipitation of drugs and change in their properties.</a:t>
            </a:r>
          </a:p>
          <a:p>
            <a:pPr marL="722313" indent="-285750" algn="just">
              <a:spcAft>
                <a:spcPts val="600"/>
              </a:spcAft>
              <a:buFont typeface="Wingdings" panose="05000000000000000000" pitchFamily="2" charset="2"/>
              <a:buChar char="Ø"/>
            </a:pPr>
            <a:r>
              <a:rPr lang="en-US" dirty="0" smtClean="0"/>
              <a:t>Substances </a:t>
            </a:r>
            <a:r>
              <a:rPr lang="en-US" dirty="0"/>
              <a:t>like chalk, acetyl salicylic acid, </a:t>
            </a:r>
            <a:r>
              <a:rPr lang="en-US" dirty="0" err="1"/>
              <a:t>succinylsulphothiazzole</a:t>
            </a:r>
            <a:r>
              <a:rPr lang="en-US" dirty="0"/>
              <a:t>, zinc oxide, and calamine are the common examples of in diffusible solids.</a:t>
            </a:r>
          </a:p>
          <a:p>
            <a:pPr marL="722313" indent="-285750" algn="just">
              <a:spcAft>
                <a:spcPts val="600"/>
              </a:spcAft>
              <a:buFont typeface="Wingdings" panose="05000000000000000000" pitchFamily="2" charset="2"/>
              <a:buChar char="Ø"/>
            </a:pPr>
            <a:r>
              <a:rPr lang="en-US" dirty="0" smtClean="0"/>
              <a:t>Some </a:t>
            </a:r>
            <a:r>
              <a:rPr lang="en-US" dirty="0"/>
              <a:t>tinctures containing resins or chlorophyll may provide precipitation when added to the aqueous system</a:t>
            </a:r>
            <a:r>
              <a:rPr lang="en-US" dirty="0" smtClean="0"/>
              <a:t>.</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44824"/>
            <a:ext cx="3204326" cy="2132657"/>
          </a:xfrm>
          <a:prstGeom prst="rect">
            <a:avLst/>
          </a:prstGeom>
          <a:noFill/>
          <a:ln>
            <a:noFill/>
          </a:ln>
          <a:effectLst>
            <a:outerShdw blurRad="1524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526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1625</TotalTime>
  <Words>2582</Words>
  <Application>Microsoft Office PowerPoint</Application>
  <PresentationFormat>Экран (4:3)</PresentationFormat>
  <Paragraphs>335</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Капли</vt:lpstr>
      <vt:lpstr>«General pharmaceutical chemistry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pharmaceutical chemistry »</dc:title>
  <dc:creator>Лена Лена</dc:creator>
  <cp:lastModifiedBy>Лена Лена</cp:lastModifiedBy>
  <cp:revision>89</cp:revision>
  <dcterms:created xsi:type="dcterms:W3CDTF">2022-05-12T17:58:50Z</dcterms:created>
  <dcterms:modified xsi:type="dcterms:W3CDTF">2022-05-13T21:49:13Z</dcterms:modified>
</cp:coreProperties>
</file>