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49" autoAdjust="0"/>
  </p:normalViewPr>
  <p:slideViewPr>
    <p:cSldViewPr>
      <p:cViewPr>
        <p:scale>
          <a:sx n="70" d="100"/>
          <a:sy n="70" d="100"/>
        </p:scale>
        <p:origin x="-1714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24" y="1357298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Вахта трехлистная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Menyanthes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trifoliata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вахтовые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Menyanthaceae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Итоговые сырье и гербарии\Гербарий\Горечи, сердечные гл., сапонины\Вахта трехлист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982516" cy="60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0122_13140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3281" t="3125"/>
          <a:stretch>
            <a:fillRect/>
          </a:stretch>
        </p:blipFill>
        <p:spPr>
          <a:xfrm>
            <a:off x="142844" y="1285860"/>
            <a:ext cx="6282005" cy="526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32" y="0"/>
            <a:ext cx="61436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Вахты трехлистной листья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Menyanthidis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trifoliatae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folia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Вахта трехлистная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Menyanthes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trifoliata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вахтовые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Menyanthaceae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2071678"/>
            <a:ext cx="3857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Одуванчик лекарственный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Taraxacum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officinal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Wed.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Астровые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тория\Desktop\Итоговые сырье и гербарии\Гербарий\Горечи, сердечные гл., сапонины\Одуванчик лекарственный.jpg"/>
          <p:cNvPicPr>
            <a:picLocks noChangeAspect="1" noChangeArrowheads="1"/>
          </p:cNvPicPr>
          <p:nvPr/>
        </p:nvPicPr>
        <p:blipFill>
          <a:blip r:embed="rId2" cstate="print"/>
          <a:srcRect t="1240"/>
          <a:stretch>
            <a:fillRect/>
          </a:stretch>
        </p:blipFill>
        <p:spPr bwMode="auto">
          <a:xfrm>
            <a:off x="500034" y="500042"/>
            <a:ext cx="4024784" cy="568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42926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Одуванчика лекарственного корни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Taraxaci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radices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Одуванчик лекарственный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Taraxacum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officinal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Wed.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астровые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тория\Desktop\Итоговые сырье и гербарии\сырье и гербарий\IMG_6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56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4" y="1428736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Золототысячник малый (зонтичный) – </a:t>
            </a:r>
          </a:p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Centaurium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erythraea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Rafn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Горечавковые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Gentianaceae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Итоговые сырье и гербарии\сырье и гербарий\IMG_6543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 l="17685" r="2940" b="14010"/>
          <a:stretch>
            <a:fillRect/>
          </a:stretch>
        </p:blipFill>
        <p:spPr bwMode="auto">
          <a:xfrm rot="16200000">
            <a:off x="-512944" y="1020460"/>
            <a:ext cx="6779080" cy="48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72074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Золототысячника трава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Centauri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Золототысячник малый (зонтичный)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Centaurium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erythraea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Rafn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Золототысячник красивый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Centaurium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pulchellum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(SW)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Druce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горечавковые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Gentianaceae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тория\Desktop\Итоговые сырье и гербарии\сырье и гербарий\IMG_6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290000" cy="48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76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16</cp:revision>
  <dcterms:created xsi:type="dcterms:W3CDTF">2021-02-13T06:43:55Z</dcterms:created>
  <dcterms:modified xsi:type="dcterms:W3CDTF">2021-04-23T14:07:10Z</dcterms:modified>
</cp:coreProperties>
</file>