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Повелительное наклонение глагола (Императив)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Интерактивное занятие для студентов 2 курса лечебного, стоматологического и фармацевтического факультетов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ЗНАЧЕНИЕ ИМПЕРАТИВА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06"/>
                <a:gridCol w="504349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Повелительное наклонение глагола /императив/ выражает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ПРОСЬБУ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Купи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мне, пожалуйста, газету”;  “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Принеси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мел”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СОВЕТ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“Обязательно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посмотри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этот фильм”;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Ешьте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можно больше фруктов и овощей”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ТРЕБОВАНИЕ, ПРИКАЗ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Перестаньте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разговаривать!”;  “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Отработайте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пропущенные занятия к концу месяца”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Императив может иметь форму  </a:t>
            </a:r>
            <a:br>
              <a:rPr lang="ru-RU" dirty="0" smtClean="0"/>
            </a:br>
            <a:r>
              <a:rPr lang="ru-RU" dirty="0" smtClean="0"/>
              <a:t>НСВ и СВ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1472" y="2928934"/>
            <a:ext cx="4040188" cy="639762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Императив НСВ употребляется главным образом для передачи повторяющегося действия:</a:t>
            </a:r>
          </a:p>
          <a:p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34" y="3929066"/>
            <a:ext cx="4040188" cy="2593990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i="1" dirty="0" smtClean="0"/>
              <a:t>Мойте</a:t>
            </a:r>
            <a:r>
              <a:rPr lang="ru-RU" dirty="0" smtClean="0"/>
              <a:t>  пробирки каждый день.</a:t>
            </a:r>
          </a:p>
          <a:p>
            <a:r>
              <a:rPr lang="ru-RU" dirty="0" smtClean="0"/>
              <a:t>  Регулярно </a:t>
            </a:r>
            <a:r>
              <a:rPr lang="ru-RU" i="1" dirty="0" smtClean="0"/>
              <a:t>проветривайте</a:t>
            </a:r>
            <a:r>
              <a:rPr lang="ru-RU" dirty="0" smtClean="0"/>
              <a:t>  рабочее помещение.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2500306"/>
            <a:ext cx="4041775" cy="639762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Императив СВ употребляется при передаче </a:t>
            </a:r>
            <a:r>
              <a:rPr lang="ru-RU" sz="2000" i="1" dirty="0" smtClean="0"/>
              <a:t>единичного </a:t>
            </a:r>
            <a:r>
              <a:rPr lang="ru-RU" sz="2000" dirty="0" smtClean="0"/>
              <a:t>или </a:t>
            </a:r>
            <a:r>
              <a:rPr lang="ru-RU" sz="2000" i="1" dirty="0" smtClean="0"/>
              <a:t>единообразного </a:t>
            </a:r>
            <a:r>
              <a:rPr lang="ru-RU" sz="2000" dirty="0" smtClean="0"/>
              <a:t>действия: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4000504"/>
            <a:ext cx="4041775" cy="2379676"/>
          </a:xfrm>
        </p:spPr>
        <p:txBody>
          <a:bodyPr/>
          <a:lstStyle/>
          <a:p>
            <a:r>
              <a:rPr lang="ru-RU" i="1" dirty="0" smtClean="0"/>
              <a:t>Откройте </a:t>
            </a:r>
            <a:r>
              <a:rPr lang="ru-RU" dirty="0" smtClean="0"/>
              <a:t>окно!</a:t>
            </a:r>
          </a:p>
          <a:p>
            <a:r>
              <a:rPr lang="ru-RU" i="1" dirty="0" smtClean="0"/>
              <a:t>Прочитайте</a:t>
            </a:r>
            <a:r>
              <a:rPr lang="ru-RU" dirty="0" smtClean="0"/>
              <a:t> стихотворение.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ОБРАЗОВАНИЕ ИМПЕРАТИВА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Основа личной формы глагола </a:t>
            </a:r>
          </a:p>
          <a:p>
            <a:pPr algn="ctr">
              <a:buNone/>
            </a:pPr>
            <a:r>
              <a:rPr lang="ru-RU" b="1" dirty="0" smtClean="0"/>
              <a:t>заканчивается на -а, -у:</a:t>
            </a:r>
          </a:p>
          <a:p>
            <a:pPr algn="ctr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err="1" smtClean="0"/>
              <a:t>ЧитА-ть</a:t>
            </a:r>
            <a:r>
              <a:rPr lang="ru-RU" b="1" dirty="0" smtClean="0"/>
              <a:t>					      </a:t>
            </a:r>
            <a:r>
              <a:rPr lang="ru-RU" b="1" dirty="0" err="1" smtClean="0"/>
              <a:t>ЧитаЙ</a:t>
            </a:r>
            <a:endParaRPr lang="ru-RU" b="1" dirty="0" smtClean="0"/>
          </a:p>
          <a:p>
            <a:pPr algn="just">
              <a:buNone/>
            </a:pPr>
            <a:r>
              <a:rPr lang="ru-RU" b="1" dirty="0" err="1" smtClean="0"/>
              <a:t>ПожелА-ть</a:t>
            </a:r>
            <a:r>
              <a:rPr lang="ru-RU" b="1" dirty="0" smtClean="0"/>
              <a:t>	       </a:t>
            </a:r>
            <a:r>
              <a:rPr lang="ru-RU" sz="4800" b="1" dirty="0" smtClean="0"/>
              <a:t>Й (ТЕ) 	    </a:t>
            </a:r>
            <a:r>
              <a:rPr lang="ru-RU" b="1" dirty="0" err="1" smtClean="0"/>
              <a:t>ПожелаЙ</a:t>
            </a:r>
            <a:endParaRPr lang="ru-RU" b="1" dirty="0" smtClean="0"/>
          </a:p>
          <a:p>
            <a:pPr algn="just">
              <a:buNone/>
            </a:pPr>
            <a:r>
              <a:rPr lang="ru-RU" b="1" dirty="0" err="1" smtClean="0"/>
              <a:t>Рисова-ть</a:t>
            </a:r>
            <a:r>
              <a:rPr lang="ru-RU" b="1" dirty="0" smtClean="0"/>
              <a:t>					      </a:t>
            </a:r>
            <a:r>
              <a:rPr lang="ru-RU" b="1" dirty="0" err="1" smtClean="0"/>
              <a:t>РисуЙ</a:t>
            </a:r>
            <a:r>
              <a:rPr lang="ru-RU" b="1" dirty="0" smtClean="0"/>
              <a:t>*</a:t>
            </a:r>
          </a:p>
          <a:p>
            <a:pPr algn="just">
              <a:buNone/>
            </a:pPr>
            <a:r>
              <a:rPr lang="ru-RU" sz="2800" b="1" dirty="0" smtClean="0"/>
              <a:t>* </a:t>
            </a:r>
            <a:r>
              <a:rPr lang="ru-RU" sz="2800" i="1" dirty="0" smtClean="0"/>
              <a:t>Императив образуется от основы настоящего/ будущего  времени глагола </a:t>
            </a:r>
            <a:endParaRPr lang="ru-RU" sz="2800" i="1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071670" y="3071810"/>
            <a:ext cx="857256" cy="20717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2928926" y="364331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5357818" y="364331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ОБРАЗОВАНИЕ ИМПЕРАТИВА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Основа глагола оканчивается на согласный, ударение часто падает на окончание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Говор-ить</a:t>
            </a:r>
            <a:r>
              <a:rPr lang="ru-RU" dirty="0" smtClean="0"/>
              <a:t>						</a:t>
            </a:r>
            <a:r>
              <a:rPr lang="ru-RU" dirty="0" err="1" smtClean="0"/>
              <a:t>ГоворИ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Куп-ить</a:t>
            </a:r>
            <a:r>
              <a:rPr lang="ru-RU" dirty="0" smtClean="0"/>
              <a:t>		        				</a:t>
            </a:r>
            <a:r>
              <a:rPr lang="ru-RU" dirty="0" err="1" smtClean="0"/>
              <a:t>КупИ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Смотр-еть</a:t>
            </a:r>
            <a:r>
              <a:rPr lang="ru-RU" dirty="0" smtClean="0"/>
              <a:t>		      </a:t>
            </a:r>
            <a:r>
              <a:rPr lang="ru-RU" b="1" dirty="0" smtClean="0"/>
              <a:t> И(ТЕ) </a:t>
            </a:r>
            <a:r>
              <a:rPr lang="ru-RU" dirty="0" smtClean="0"/>
              <a:t>			</a:t>
            </a:r>
            <a:r>
              <a:rPr lang="ru-RU" dirty="0" err="1" smtClean="0"/>
              <a:t>СмотрИ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Крикн-уть</a:t>
            </a:r>
            <a:r>
              <a:rPr lang="ru-RU" dirty="0" smtClean="0"/>
              <a:t>						</a:t>
            </a:r>
            <a:r>
              <a:rPr lang="ru-RU" dirty="0" err="1" smtClean="0"/>
              <a:t>КрикнИ</a:t>
            </a:r>
            <a:r>
              <a:rPr lang="ru-RU" dirty="0" smtClean="0"/>
              <a:t>*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* </a:t>
            </a:r>
            <a:r>
              <a:rPr lang="ru-RU" i="1" dirty="0" smtClean="0"/>
              <a:t>Императив образуется от основы настоящего/ будущего  времени глагола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285984" y="2714620"/>
            <a:ext cx="357190" cy="22145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2786050" y="364331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5000628" y="357187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ОБРАЗОВАНИЕ ИМПЕРАТИВА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Основа глагола оканчивается на согласный, ударение падает на окончание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Отста-ть</a:t>
            </a:r>
            <a:r>
              <a:rPr lang="ru-RU" dirty="0" smtClean="0"/>
              <a:t>				       </a:t>
            </a:r>
            <a:r>
              <a:rPr lang="ru-RU" dirty="0" err="1" smtClean="0"/>
              <a:t>ОтстанЬ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	  </a:t>
            </a:r>
            <a:r>
              <a:rPr lang="ru-RU" b="1" dirty="0" smtClean="0"/>
              <a:t>Ь (ТЕ) 		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Наде-ть</a:t>
            </a:r>
            <a:r>
              <a:rPr lang="ru-RU" dirty="0" smtClean="0"/>
              <a:t>				        </a:t>
            </a:r>
            <a:r>
              <a:rPr lang="ru-RU" dirty="0" err="1" smtClean="0"/>
              <a:t>НаденЬ</a:t>
            </a:r>
            <a:r>
              <a:rPr lang="ru-RU" dirty="0" smtClean="0"/>
              <a:t>*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* Императив образуется от основы настоящего/ будущего времени</a:t>
            </a:r>
          </a:p>
        </p:txBody>
      </p:sp>
      <p:sp>
        <p:nvSpPr>
          <p:cNvPr id="5" name="Плюс 4"/>
          <p:cNvSpPr/>
          <p:nvPr/>
        </p:nvSpPr>
        <p:spPr>
          <a:xfrm>
            <a:off x="2357422" y="321468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4572000" y="328612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143108" y="3071810"/>
            <a:ext cx="45719" cy="1500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ОБРАЗОВАНИЕ ИМПЕРАТИВА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Возвратные глаголы</a:t>
            </a:r>
          </a:p>
          <a:p>
            <a:pPr algn="just">
              <a:buNone/>
            </a:pPr>
            <a:r>
              <a:rPr lang="ru-RU" dirty="0" smtClean="0"/>
              <a:t>Учиться		</a:t>
            </a:r>
            <a:r>
              <a:rPr lang="ru-RU" dirty="0" err="1" smtClean="0"/>
              <a:t>гласный+СЬ</a:t>
            </a:r>
            <a:r>
              <a:rPr lang="ru-RU" dirty="0" smtClean="0"/>
              <a:t>	     Учись</a:t>
            </a:r>
          </a:p>
          <a:p>
            <a:pPr algn="just">
              <a:buNone/>
            </a:pPr>
            <a:r>
              <a:rPr lang="ru-RU" dirty="0" smtClean="0"/>
              <a:t>Надеяться					     Надейся</a:t>
            </a:r>
          </a:p>
          <a:p>
            <a:pPr algn="just">
              <a:buNone/>
            </a:pPr>
            <a:r>
              <a:rPr lang="ru-RU" dirty="0" smtClean="0"/>
              <a:t>Оставаться	</a:t>
            </a:r>
            <a:r>
              <a:rPr lang="ru-RU" dirty="0" err="1" smtClean="0"/>
              <a:t>согласный+СЯ</a:t>
            </a:r>
            <a:r>
              <a:rPr lang="ru-RU" dirty="0" smtClean="0"/>
              <a:t>	     Оставайся*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* Императив образуется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357422" y="2285992"/>
            <a:ext cx="285752" cy="15716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шивка 5"/>
          <p:cNvSpPr/>
          <p:nvPr/>
        </p:nvSpPr>
        <p:spPr>
          <a:xfrm>
            <a:off x="2571736" y="235743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857488" y="285749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571736" y="335756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ОБРАЗОВАНИЕ ИМПЕРАТИВА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ЗАПОМНИТЕ!</a:t>
            </a:r>
          </a:p>
          <a:p>
            <a:r>
              <a:rPr lang="ru-RU" dirty="0" smtClean="0"/>
              <a:t>1. Запомните образование форм императива от глагола  </a:t>
            </a:r>
            <a:r>
              <a:rPr lang="ru-RU" i="1" dirty="0" smtClean="0"/>
              <a:t>ЛЕЧЬ - ЛЯГ - ЛЯГТЕ.</a:t>
            </a:r>
            <a:endParaRPr lang="ru-RU" dirty="0" smtClean="0"/>
          </a:p>
          <a:p>
            <a:r>
              <a:rPr lang="ru-RU" dirty="0" smtClean="0"/>
              <a:t>2. Односложные глаголы  </a:t>
            </a:r>
            <a:r>
              <a:rPr lang="ru-RU" i="1" dirty="0" smtClean="0"/>
              <a:t>ПИТЬ, ЛИТЬ, ШИТЬ, БИТЬ  </a:t>
            </a:r>
            <a:r>
              <a:rPr lang="ru-RU" dirty="0" smtClean="0"/>
              <a:t>образуют форму императива с беглым - </a:t>
            </a:r>
            <a:r>
              <a:rPr lang="ru-RU" b="1" dirty="0" smtClean="0"/>
              <a:t>Е</a:t>
            </a:r>
            <a:r>
              <a:rPr lang="ru-RU" dirty="0" smtClean="0"/>
              <a:t> : Пить - пью - пей – пейте; Лить - лью - лей – лейте; Шить - шью - шей – шейте; Бить - бью - бей -  бейте</a:t>
            </a:r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227</Words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Повелительное наклонение глагола (Императив)</vt:lpstr>
      <vt:lpstr>ЗНАЧЕНИЕ ИМПЕРАТИВА</vt:lpstr>
      <vt:lpstr>Императив может иметь форму   НСВ и СВ</vt:lpstr>
      <vt:lpstr>ОБРАЗОВАНИЕ ИМПЕРАТИВА</vt:lpstr>
      <vt:lpstr>ОБРАЗОВАНИЕ ИМПЕРАТИВА</vt:lpstr>
      <vt:lpstr>ОБРАЗОВАНИЕ ИМПЕРАТИВА</vt:lpstr>
      <vt:lpstr>ОБРАЗОВАНИЕ ИМПЕРАТИВА</vt:lpstr>
      <vt:lpstr>ОБРАЗОВАНИЕ ИМПЕРАТИВА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Повелительное наклонение глагола (Императив)</dc:title>
  <dc:creator>Hugo</dc:creator>
  <cp:lastModifiedBy>Jula</cp:lastModifiedBy>
  <cp:revision>14</cp:revision>
  <dcterms:created xsi:type="dcterms:W3CDTF">2015-06-26T06:42:31Z</dcterms:created>
  <dcterms:modified xsi:type="dcterms:W3CDTF">2015-06-26T09:31:26Z</dcterms:modified>
</cp:coreProperties>
</file>