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ru-RU" dirty="0" smtClean="0"/>
              <a:t>Физиотерапия</a:t>
            </a:r>
            <a:endParaRPr lang="ru-RU" dirty="0"/>
          </a:p>
        </p:txBody>
      </p:sp>
      <p:pic>
        <p:nvPicPr>
          <p:cNvPr id="1026" name="Picture 2" descr="https://elesto.ru/wp-content/uploads/2019/07/azzlhk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60848"/>
            <a:ext cx="6984776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14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Физиотерапия - это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Физическая медицина</a:t>
            </a:r>
            <a:r>
              <a:rPr lang="en-US" dirty="0" smtClean="0"/>
              <a:t> </a:t>
            </a:r>
            <a:r>
              <a:rPr lang="ru-RU" dirty="0"/>
              <a:t>и </a:t>
            </a:r>
            <a:r>
              <a:rPr lang="ru-RU" dirty="0" smtClean="0"/>
              <a:t>реабилитация, которая с помощью технической силы и движений устраняет нарушения и способствует мобильности, функционирования и качеству жизни посредством обследования, диагностики, прогнозирования и физического вмешательства</a:t>
            </a:r>
            <a:r>
              <a:rPr lang="en-US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652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Физиотерапевты используют свои знания и навыки для улучшения ряда пораженных систем: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Неврология (инсульт, рассеянный склероз, болезнь </a:t>
            </a:r>
            <a:r>
              <a:rPr lang="ru-RU" dirty="0" err="1" smtClean="0"/>
              <a:t>Паркенсона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Опортно</a:t>
            </a:r>
            <a:r>
              <a:rPr lang="ru-RU" dirty="0" smtClean="0"/>
              <a:t>-двигательная система (боли в спине, травмы, артрит);</a:t>
            </a:r>
          </a:p>
          <a:p>
            <a:r>
              <a:rPr lang="ru-RU" dirty="0" smtClean="0"/>
              <a:t>Сердечно-сосудистая система (хронические заболевания сердца); </a:t>
            </a:r>
          </a:p>
          <a:p>
            <a:r>
              <a:rPr lang="ru-RU" dirty="0" err="1" smtClean="0"/>
              <a:t>Распираторная</a:t>
            </a:r>
            <a:r>
              <a:rPr lang="ru-RU" dirty="0" smtClean="0"/>
              <a:t> (астма).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94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Виды </a:t>
            </a:r>
            <a:r>
              <a:rPr lang="ru-RU" dirty="0" smtClean="0"/>
              <a:t>физиотерапии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Электрофорез;                                                Светолечение;</a:t>
            </a:r>
          </a:p>
          <a:p>
            <a:r>
              <a:rPr lang="ru-RU" dirty="0" smtClean="0"/>
              <a:t>Электролечение;                                     Лазерная терапия;</a:t>
            </a:r>
          </a:p>
          <a:p>
            <a:r>
              <a:rPr lang="ru-RU" dirty="0" smtClean="0"/>
              <a:t>Магнитная терапия;                                        Ультрафиолет;</a:t>
            </a:r>
          </a:p>
          <a:p>
            <a:r>
              <a:rPr lang="ru-RU" dirty="0" smtClean="0"/>
              <a:t>УВЧ-терапия;                                                           Ультразвук;</a:t>
            </a:r>
          </a:p>
          <a:p>
            <a:r>
              <a:rPr lang="ru-RU" dirty="0" smtClean="0"/>
              <a:t>Массаж;                                                                Криотерапия;</a:t>
            </a:r>
          </a:p>
          <a:p>
            <a:r>
              <a:rPr lang="ru-RU" dirty="0" smtClean="0"/>
              <a:t>Иглорефлексотерапия;                               Бальнеотерапия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r>
              <a:rPr lang="ru-RU" dirty="0" smtClean="0"/>
              <a:t>ЛФК</a:t>
            </a:r>
            <a:r>
              <a:rPr lang="ru-RU" dirty="0"/>
              <a:t>. </a:t>
            </a:r>
            <a:r>
              <a:rPr lang="ru-RU" dirty="0"/>
              <a:t> </a:t>
            </a:r>
            <a:r>
              <a:rPr lang="ru-RU" dirty="0" smtClean="0"/>
              <a:t>                                                                    Грязелечение</a:t>
            </a:r>
            <a:r>
              <a:rPr lang="ru-RU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54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Эффект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Эффект подобных действий достигается за счёт постоянной периодичности выполнений, а также натуральности компонентов, используемых при лечении.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454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Одна процедура в день;</a:t>
            </a:r>
          </a:p>
          <a:p>
            <a:r>
              <a:rPr lang="ru-RU" dirty="0" smtClean="0"/>
              <a:t>Для </a:t>
            </a:r>
            <a:r>
              <a:rPr lang="ru-RU" dirty="0"/>
              <a:t>одной </a:t>
            </a:r>
            <a:r>
              <a:rPr lang="ru-RU" dirty="0" smtClean="0"/>
              <a:t>области - одна процедура;</a:t>
            </a:r>
          </a:p>
          <a:p>
            <a:r>
              <a:rPr lang="ru-RU" dirty="0" smtClean="0"/>
              <a:t>Назначения врача;</a:t>
            </a:r>
          </a:p>
          <a:p>
            <a:r>
              <a:rPr lang="ru-RU" dirty="0" smtClean="0"/>
              <a:t>Учет физических особенностей пациента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3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Сначала должны быть назначены показания для использования конкретной </a:t>
            </a:r>
            <a:r>
              <a:rPr lang="ru-RU" dirty="0" smtClean="0"/>
              <a:t>процедуры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выполнение </a:t>
            </a:r>
            <a:r>
              <a:rPr lang="ru-RU" dirty="0"/>
              <a:t>процедуры должно </a:t>
            </a:r>
            <a:r>
              <a:rPr lang="ru-RU" dirty="0" smtClean="0"/>
              <a:t>контролироваться;</a:t>
            </a:r>
          </a:p>
          <a:p>
            <a:r>
              <a:rPr lang="ru-RU" dirty="0" smtClean="0"/>
              <a:t>должны </a:t>
            </a:r>
            <a:r>
              <a:rPr lang="ru-RU" dirty="0"/>
              <a:t>отмечаться любые изменения в организме пациента.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2246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Противопоказания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применение </a:t>
            </a:r>
            <a:r>
              <a:rPr lang="ru-RU" dirty="0"/>
              <a:t>сильнодействующих лекарственных </a:t>
            </a:r>
            <a:r>
              <a:rPr lang="ru-RU" dirty="0" smtClean="0"/>
              <a:t>средств;</a:t>
            </a:r>
          </a:p>
          <a:p>
            <a:r>
              <a:rPr lang="ru-RU" dirty="0" smtClean="0"/>
              <a:t>проблемы </a:t>
            </a:r>
            <a:r>
              <a:rPr lang="ru-RU" dirty="0"/>
              <a:t>с сердцем для определённых </a:t>
            </a:r>
            <a:r>
              <a:rPr lang="ru-RU" dirty="0" smtClean="0"/>
              <a:t>процедур;</a:t>
            </a:r>
          </a:p>
          <a:p>
            <a:r>
              <a:rPr lang="ru-RU" dirty="0" smtClean="0"/>
              <a:t>непереносимость </a:t>
            </a:r>
            <a:r>
              <a:rPr lang="ru-RU" dirty="0"/>
              <a:t>отдельных компонентов, использующихся для процедур.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0332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198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Физиотерапия</vt:lpstr>
      <vt:lpstr>Физиотерапия - это</vt:lpstr>
      <vt:lpstr>Физиотерапевты используют свои знания и навыки для улучшения ряда пораженных систем:</vt:lpstr>
      <vt:lpstr>Виды физиотерапии</vt:lpstr>
      <vt:lpstr>Эффект</vt:lpstr>
      <vt:lpstr>Рекомендации</vt:lpstr>
      <vt:lpstr>Важно!</vt:lpstr>
      <vt:lpstr>Противопоказания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Физиотерапия</dc:title>
  <dc:creator>Alex</dc:creator>
  <cp:lastModifiedBy>Ткаченко Алексей Михайлович</cp:lastModifiedBy>
  <cp:revision>2</cp:revision>
  <dcterms:created xsi:type="dcterms:W3CDTF">2020-03-23T09:57:16Z</dcterms:created>
  <dcterms:modified xsi:type="dcterms:W3CDTF">2020-03-23T10:18:39Z</dcterms:modified>
</cp:coreProperties>
</file>