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11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6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1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3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0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1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16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86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0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4579-C8D4-4C9E-9A5F-6DFEAE489766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D44F-87F1-4848-B38B-937E15F4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9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социологии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Понятие метода</a:t>
            </a:r>
          </a:p>
          <a:p>
            <a:r>
              <a:rPr lang="ru-RU" altLang="ru-RU" dirty="0"/>
              <a:t>Общенаучные </a:t>
            </a:r>
            <a:r>
              <a:rPr lang="ru-RU" altLang="ru-RU" dirty="0" smtClean="0"/>
              <a:t>методы</a:t>
            </a:r>
          </a:p>
          <a:p>
            <a:r>
              <a:rPr lang="ru-RU" altLang="ru-RU" dirty="0"/>
              <a:t>Собственно социологические методы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56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метода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Метод – совокупность приемов и средств, обеспечивающих эффективное достижение оптимального результата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9723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i="1" dirty="0" smtClean="0"/>
              <a:t>Общенаучные методы</a:t>
            </a:r>
            <a:r>
              <a:rPr lang="ru-RU" alt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600" dirty="0" smtClean="0"/>
              <a:t>наблюдение</a:t>
            </a:r>
            <a:r>
              <a:rPr lang="ru-RU" altLang="ru-RU" sz="3600" dirty="0"/>
              <a:t>, </a:t>
            </a:r>
            <a:endParaRPr lang="ru-RU" altLang="ru-RU" sz="3600" dirty="0" smtClean="0"/>
          </a:p>
          <a:p>
            <a:r>
              <a:rPr lang="ru-RU" altLang="ru-RU" sz="3600" dirty="0" smtClean="0"/>
              <a:t>анализ </a:t>
            </a:r>
            <a:r>
              <a:rPr lang="ru-RU" altLang="ru-RU" sz="3600" dirty="0"/>
              <a:t>и синтез, </a:t>
            </a:r>
            <a:endParaRPr lang="ru-RU" altLang="ru-RU" sz="3600" dirty="0" smtClean="0"/>
          </a:p>
          <a:p>
            <a:r>
              <a:rPr lang="ru-RU" altLang="ru-RU" sz="3600" dirty="0" smtClean="0"/>
              <a:t>индукция </a:t>
            </a:r>
            <a:r>
              <a:rPr lang="ru-RU" altLang="ru-RU" sz="3600" dirty="0"/>
              <a:t>и дедукция, </a:t>
            </a:r>
            <a:endParaRPr lang="ru-RU" altLang="ru-RU" sz="3600" dirty="0" smtClean="0"/>
          </a:p>
          <a:p>
            <a:r>
              <a:rPr lang="ru-RU" altLang="ru-RU" sz="3600" dirty="0" smtClean="0"/>
              <a:t>эксперимент</a:t>
            </a:r>
            <a:r>
              <a:rPr lang="ru-RU" altLang="ru-RU" sz="3600" dirty="0"/>
              <a:t>, </a:t>
            </a:r>
            <a:endParaRPr lang="ru-RU" altLang="ru-RU" sz="3600" dirty="0" smtClean="0"/>
          </a:p>
          <a:p>
            <a:r>
              <a:rPr lang="ru-RU" altLang="ru-RU" sz="3600" dirty="0" smtClean="0"/>
              <a:t>моделирование </a:t>
            </a:r>
          </a:p>
          <a:p>
            <a:r>
              <a:rPr lang="ru-RU" altLang="ru-RU" sz="3600" dirty="0" smtClean="0"/>
              <a:t>и </a:t>
            </a:r>
            <a:r>
              <a:rPr lang="ru-RU" altLang="ru-RU" sz="3600" dirty="0"/>
              <a:t>другие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5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i="1" dirty="0"/>
              <a:t>Собственно социологические методы. </a:t>
            </a:r>
            <a:br>
              <a:rPr lang="ru-RU" altLang="ru-RU" i="1" dirty="0"/>
            </a:br>
            <a:r>
              <a:rPr lang="ru-RU" altLang="ru-RU" i="1" dirty="0" smtClean="0"/>
              <a:t>Методы </a:t>
            </a:r>
            <a:r>
              <a:rPr lang="ru-RU" altLang="ru-RU" i="1" dirty="0"/>
              <a:t>количественного исследования: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600" dirty="0" smtClean="0"/>
              <a:t>опрос (анкетирование, интервьюирование) </a:t>
            </a:r>
          </a:p>
          <a:p>
            <a:r>
              <a:rPr lang="ru-RU" altLang="ru-RU" sz="3600" dirty="0" smtClean="0"/>
              <a:t>контент-анализ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54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dirty="0">
                <a:latin typeface="+mn-lt"/>
              </a:rPr>
              <a:t>Собственно социологические методы</a:t>
            </a:r>
            <a:r>
              <a:rPr lang="ru-RU" altLang="ru-RU" sz="3200" dirty="0" smtClean="0">
                <a:latin typeface="+mn-lt"/>
              </a:rPr>
              <a:t>.</a:t>
            </a:r>
            <a:r>
              <a:rPr lang="ru-RU" altLang="ru-RU" sz="3200" i="1" dirty="0" smtClean="0">
                <a:latin typeface="+mn-lt"/>
              </a:rPr>
              <a:t> </a:t>
            </a:r>
            <a:br>
              <a:rPr lang="ru-RU" altLang="ru-RU" sz="3200" i="1" dirty="0" smtClean="0">
                <a:latin typeface="+mn-lt"/>
              </a:rPr>
            </a:br>
            <a:r>
              <a:rPr lang="ru-RU" altLang="ru-RU" sz="3200" i="1" dirty="0" smtClean="0">
                <a:latin typeface="+mn-lt"/>
              </a:rPr>
              <a:t>Методы качественного исследования: 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  <a:r>
              <a:rPr lang="ru-RU" altLang="ru-RU" sz="3600" dirty="0"/>
              <a:t>фокус-группа, </a:t>
            </a:r>
            <a:endParaRPr lang="ru-RU" altLang="ru-RU" sz="3600" dirty="0" smtClean="0"/>
          </a:p>
          <a:p>
            <a:r>
              <a:rPr lang="ru-RU" altLang="ru-RU" sz="3600" dirty="0" smtClean="0"/>
              <a:t>биографический </a:t>
            </a:r>
            <a:r>
              <a:rPr lang="ru-RU" altLang="ru-RU" sz="3600" dirty="0"/>
              <a:t>метод, </a:t>
            </a:r>
            <a:endParaRPr lang="ru-RU" altLang="ru-RU" sz="3600" dirty="0" smtClean="0"/>
          </a:p>
          <a:p>
            <a:r>
              <a:rPr lang="ru-RU" altLang="ru-RU" sz="3600" dirty="0" smtClean="0"/>
              <a:t>глубинное </a:t>
            </a:r>
            <a:r>
              <a:rPr lang="ru-RU" altLang="ru-RU" sz="3600" dirty="0"/>
              <a:t>интервью, </a:t>
            </a:r>
            <a:endParaRPr lang="ru-RU" altLang="ru-RU" sz="3600" dirty="0" smtClean="0"/>
          </a:p>
          <a:p>
            <a:r>
              <a:rPr lang="en-US" altLang="ru-RU" sz="3600" dirty="0" smtClean="0"/>
              <a:t>case-study</a:t>
            </a:r>
            <a:r>
              <a:rPr lang="ru-RU" altLang="ru-RU" sz="3600" dirty="0" smtClean="0"/>
              <a:t>  </a:t>
            </a:r>
            <a:endParaRPr lang="ru-RU" alt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77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Основные требования к методам социологии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4000" dirty="0"/>
              <a:t>Репрезентативность -   свойство отобранной совокупности, которое полностью производит все признаки и свойства генеральной </a:t>
            </a:r>
            <a:r>
              <a:rPr lang="ru-RU" altLang="ru-RU" sz="4000" dirty="0" smtClean="0"/>
              <a:t>совокупности</a:t>
            </a:r>
            <a:endParaRPr lang="ru-RU" altLang="ru-RU" sz="4000" dirty="0"/>
          </a:p>
        </p:txBody>
      </p:sp>
    </p:spTree>
    <p:extLst>
      <p:ext uri="{BB962C8B-B14F-4D97-AF65-F5344CB8AC3E}">
        <p14:creationId xmlns:p14="http://schemas.microsoft.com/office/powerpoint/2010/main" val="335268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Основные требования к методам социологии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4000" dirty="0" smtClean="0"/>
              <a:t>Достоверность – мера сопоставимости результатов разных исследований одного и того же объекта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10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Основные требования к методам социологии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4000" dirty="0" smtClean="0"/>
              <a:t>Валидность – степень соответствия средства измерения тому, что подлежало измерению, их взаимообусловленность и адекватность</a:t>
            </a:r>
            <a:r>
              <a:rPr lang="ru-RU" alt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15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Основные требования к методам социологии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4000" dirty="0" smtClean="0"/>
              <a:t>Надежность – устойчивость и </a:t>
            </a:r>
            <a:r>
              <a:rPr lang="ru-RU" altLang="ru-RU" sz="4000" dirty="0" err="1" smtClean="0"/>
              <a:t>воспроизводимость</a:t>
            </a:r>
            <a:r>
              <a:rPr lang="ru-RU" altLang="ru-RU" sz="4000" dirty="0" smtClean="0"/>
              <a:t> результатов исследования во времени</a:t>
            </a:r>
            <a:endParaRPr lang="ru-RU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85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139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Методы социологии</vt:lpstr>
      <vt:lpstr>Понятие метода </vt:lpstr>
      <vt:lpstr>Общенаучные методы: </vt:lpstr>
      <vt:lpstr>Собственно социологические методы.  Методы количественного исследования: </vt:lpstr>
      <vt:lpstr>Собственно социологические методы.  Методы качественного исследования: </vt:lpstr>
      <vt:lpstr>Основные требования к методам социологии</vt:lpstr>
      <vt:lpstr>Основные требования к методам социологии</vt:lpstr>
      <vt:lpstr>Основные требования к методам социологии</vt:lpstr>
      <vt:lpstr>Основные требования к методам социологии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социологии</dc:title>
  <dc:creator>Пользователь Windows</dc:creator>
  <cp:lastModifiedBy>Пользователь Windows</cp:lastModifiedBy>
  <cp:revision>2</cp:revision>
  <dcterms:created xsi:type="dcterms:W3CDTF">2021-02-14T18:57:04Z</dcterms:created>
  <dcterms:modified xsi:type="dcterms:W3CDTF">2021-02-14T19:05:17Z</dcterms:modified>
</cp:coreProperties>
</file>