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58" r:id="rId3"/>
    <p:sldId id="291" r:id="rId4"/>
    <p:sldId id="286" r:id="rId5"/>
    <p:sldId id="287" r:id="rId6"/>
    <p:sldId id="28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289" r:id="rId27"/>
    <p:sldId id="304" r:id="rId28"/>
    <p:sldId id="275" r:id="rId29"/>
    <p:sldId id="303" r:id="rId30"/>
    <p:sldId id="30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EE8329-7837-43F9-BF76-CF06C217185B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ED1867-0C45-4059-854E-1EF23EB07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D6303B-0327-40AB-8CAE-1BEA5D6AB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0466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3794" y="2200657"/>
            <a:ext cx="7557999" cy="1102043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3793" y="3675190"/>
            <a:ext cx="7363243" cy="115284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5EA3B-4EC7-4F71-AF34-46CF9B523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89" y="404813"/>
            <a:ext cx="1423351" cy="14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9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F193B4-A1BC-4FAD-84B8-0665ECCB834C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058B9C-4C22-4453-83DE-9D634AE18E2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E9AA7F-FBC2-489A-A3DE-811E3432AFF3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3BED012C-EF70-40C1-9B72-0CC7594B6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DBA2CC7F-6AF9-4A4D-8479-42B400FF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93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CF0FCB-B4A2-4B8A-9149-E221F411D983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15E2DB-F6E9-483C-85F0-2328007E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"/>
            <a:ext cx="12192000" cy="34303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C6AA29E-4B63-4223-A50C-F6292EC675BA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BA738ED4-5798-4011-A4CC-6E0662180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6BDC8485-E327-42CA-8BAE-FBC61F08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60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923DD8-5717-4451-A0BB-C146416F0842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14B5DF-C6D8-40A0-B437-C8B3DAE8DACC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12A4578-785A-4D4E-8EAB-EE144A5D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AA2043A-A74B-4AC1-BAE2-2398C1E12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7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B988E20-D67E-4B5D-8239-C20025337A8B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81583F-8BD2-4E07-994B-4730DCA0C1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8A1A61-4D4C-4CE9-B92C-564C4711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9490556" y="-353767"/>
            <a:ext cx="2339651" cy="30632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7A156C-2851-45B0-BEA7-C15DEA3BB516}"/>
              </a:ext>
            </a:extLst>
          </p:cNvPr>
          <p:cNvSpPr/>
          <p:nvPr/>
        </p:nvSpPr>
        <p:spPr>
          <a:xfrm>
            <a:off x="1" y="0"/>
            <a:ext cx="5097780" cy="146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6F46B246-77EC-44BF-A19B-86DE3F814F89}"/>
              </a:ext>
            </a:extLst>
          </p:cNvPr>
          <p:cNvSpPr/>
          <p:nvPr/>
        </p:nvSpPr>
        <p:spPr>
          <a:xfrm flipH="1">
            <a:off x="10660380" y="5349672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4A6840D-665D-4B92-BAA6-4586BE4FB1F1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D12902D3-E58C-4585-9DB4-07B7A1FB3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DD0CBD7C-CA29-4A38-92B6-D61E27C7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7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3E5CC-0C0B-4939-8A4E-F9AA22F76A20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Picture 2" descr="Белая тема пульсация сетевой линии фон, абстрактная линия, Клип арт,  цветная линия фон картинки и Фото для бесплатной загрузки">
            <a:extLst>
              <a:ext uri="{FF2B5EF4-FFF2-40B4-BE49-F238E27FC236}">
                <a16:creationId xmlns:a16="http://schemas.microsoft.com/office/drawing/2014/main" id="{E12384C6-AE9D-4ABD-942C-F7B9B2451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1253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6587F3-32BD-4F96-8A8A-1FD4CBAFB210}"/>
              </a:ext>
            </a:extLst>
          </p:cNvPr>
          <p:cNvSpPr/>
          <p:nvPr/>
        </p:nvSpPr>
        <p:spPr>
          <a:xfrm>
            <a:off x="1" y="0"/>
            <a:ext cx="5097780" cy="146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B76D42F1-F5D1-4212-BAFB-7D67E061C657}"/>
              </a:ext>
            </a:extLst>
          </p:cNvPr>
          <p:cNvSpPr/>
          <p:nvPr/>
        </p:nvSpPr>
        <p:spPr>
          <a:xfrm flipH="1">
            <a:off x="10660380" y="5349672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D43568-33BB-4044-8CC6-859A843ED690}"/>
              </a:ext>
            </a:extLst>
          </p:cNvPr>
          <p:cNvSpPr/>
          <p:nvPr/>
        </p:nvSpPr>
        <p:spPr>
          <a:xfrm>
            <a:off x="487681" y="1463040"/>
            <a:ext cx="11209020" cy="4846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F777A7-2633-4238-8708-BBB1313D97EC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17232683-DEFF-48E8-84CB-99BF93EF2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A884B309-AA15-460D-AE20-294246F5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02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17DF48-B57B-4200-A2C1-770D11610082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81583F-8BD2-4E07-994B-4730DCA0C1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8A1A61-4D4C-4CE9-B92C-564C47110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9490556" y="-353767"/>
            <a:ext cx="2339651" cy="306324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D7A156C-2851-45B0-BEA7-C15DEA3BB516}"/>
              </a:ext>
            </a:extLst>
          </p:cNvPr>
          <p:cNvSpPr/>
          <p:nvPr/>
        </p:nvSpPr>
        <p:spPr>
          <a:xfrm>
            <a:off x="1" y="0"/>
            <a:ext cx="5097780" cy="146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AE8-708E-45C6-BD71-3643B527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6F46B246-77EC-44BF-A19B-86DE3F814F89}"/>
              </a:ext>
            </a:extLst>
          </p:cNvPr>
          <p:cNvSpPr/>
          <p:nvPr/>
        </p:nvSpPr>
        <p:spPr>
          <a:xfrm flipH="1">
            <a:off x="10660380" y="5349672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4A6840D-665D-4B92-BAA6-4586BE4FB1F1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F9901493-5B20-4B48-9E5B-89DF9A39A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4" y="1998383"/>
            <a:ext cx="2676525" cy="284003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Рисунок 6">
            <a:extLst>
              <a:ext uri="{FF2B5EF4-FFF2-40B4-BE49-F238E27FC236}">
                <a16:creationId xmlns:a16="http://schemas.microsoft.com/office/drawing/2014/main" id="{EDA154DE-398B-429A-90C6-C322947984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57739" y="1998383"/>
            <a:ext cx="2676525" cy="284003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6">
            <a:extLst>
              <a:ext uri="{FF2B5EF4-FFF2-40B4-BE49-F238E27FC236}">
                <a16:creationId xmlns:a16="http://schemas.microsoft.com/office/drawing/2014/main" id="{8375ABB8-205D-49C5-AF9C-36E396BB80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80514" y="2008983"/>
            <a:ext cx="2676525" cy="2840037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9D34CBCD-E028-4C27-89ED-04DF5569C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E1C1F166-379C-4F44-BDF9-1F0466ABD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794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CC05CF-E958-485B-AE57-001DD61DB91D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 descr="Изображение от Freepik">
            <a:extLst>
              <a:ext uri="{FF2B5EF4-FFF2-40B4-BE49-F238E27FC236}">
                <a16:creationId xmlns:a16="http://schemas.microsoft.com/office/drawing/2014/main" id="{35889EDB-A868-41E4-97E4-D422ECF934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637577-E05B-4C10-98E3-8F1DE2863CF6}"/>
              </a:ext>
            </a:extLst>
          </p:cNvPr>
          <p:cNvSpPr/>
          <p:nvPr/>
        </p:nvSpPr>
        <p:spPr>
          <a:xfrm flipH="1">
            <a:off x="3924298" y="6217922"/>
            <a:ext cx="4343399" cy="6840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1B6A9F-3388-4F45-AD45-314EB71044AD}"/>
              </a:ext>
            </a:extLst>
          </p:cNvPr>
          <p:cNvSpPr/>
          <p:nvPr/>
        </p:nvSpPr>
        <p:spPr>
          <a:xfrm flipH="1">
            <a:off x="3924301" y="6217920"/>
            <a:ext cx="4343399" cy="6400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706CB1B-09DB-4A76-B24D-CC7EAE84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6639" y="0"/>
            <a:ext cx="6896100" cy="6858000"/>
          </a:xfr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373138-3A75-497C-95EA-ED7588A7148B}"/>
              </a:ext>
            </a:extLst>
          </p:cNvPr>
          <p:cNvSpPr/>
          <p:nvPr/>
        </p:nvSpPr>
        <p:spPr>
          <a:xfrm>
            <a:off x="7932739" y="1786132"/>
            <a:ext cx="3924300" cy="3398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3269C4-3DDA-47D7-BA9A-EAFFF6345C92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FE4A5EF2-3FCF-4F76-B69B-611179B93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407CDF8E-5512-4DDF-8843-B4FA4472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85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E5208B-C17F-4482-A3AE-10F63A3878F1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 descr="Изображение от Freepik">
            <a:extLst>
              <a:ext uri="{FF2B5EF4-FFF2-40B4-BE49-F238E27FC236}">
                <a16:creationId xmlns:a16="http://schemas.microsoft.com/office/drawing/2014/main" id="{85F528B7-56AA-4E93-89B2-D013DF533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E706CB1B-09DB-4A76-B24D-CC7EAE84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0548" y="0"/>
            <a:ext cx="7571453" cy="6858000"/>
          </a:xfr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373138-3A75-497C-95EA-ED7588A7148B}"/>
              </a:ext>
            </a:extLst>
          </p:cNvPr>
          <p:cNvSpPr/>
          <p:nvPr/>
        </p:nvSpPr>
        <p:spPr>
          <a:xfrm>
            <a:off x="1260525" y="951271"/>
            <a:ext cx="3355259" cy="49554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9036441-624E-44E1-A702-273363BAE830}"/>
              </a:ext>
            </a:extLst>
          </p:cNvPr>
          <p:cNvCxnSpPr>
            <a:cxnSpLocks/>
          </p:cNvCxnSpPr>
          <p:nvPr/>
        </p:nvCxnSpPr>
        <p:spPr>
          <a:xfrm flipH="1">
            <a:off x="830582" y="6172200"/>
            <a:ext cx="379282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3EBF3AB-404A-4826-833D-643D937A4D97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5ACD2686-61B1-48FA-A67F-284E095E9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0FF54270-949C-41FE-8C19-06EDEDA9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786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0DD16E-DF35-4091-806D-46DBD6BB6BC4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706CB1B-09DB-4A76-B24D-CC7EAE84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56539" cy="6858000"/>
          </a:xfr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F734C2A9-0AC7-4614-AF52-9F93E18C6D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22103" y="975769"/>
            <a:ext cx="1800000" cy="1800000"/>
          </a:xfrm>
          <a:prstGeom prst="ellipse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449A84B-1365-4643-890C-A254E5B8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946" y="687234"/>
            <a:ext cx="6768092" cy="590225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FDFC05B-508B-459A-9029-126AD1AA3D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09393" y="2396013"/>
            <a:ext cx="6768092" cy="3774754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041AD93F-0858-4968-A0B0-44BA5FCEF2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44946" y="1378947"/>
            <a:ext cx="6768092" cy="496822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1200" b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AD13572-7B67-4588-BEE0-0CE622C5BA0F}"/>
              </a:ext>
            </a:extLst>
          </p:cNvPr>
          <p:cNvCxnSpPr>
            <a:cxnSpLocks/>
          </p:cNvCxnSpPr>
          <p:nvPr/>
        </p:nvCxnSpPr>
        <p:spPr>
          <a:xfrm>
            <a:off x="5460869" y="2135890"/>
            <a:ext cx="673113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E3D10B-D30E-4CBD-9C09-CBDE3BF070A3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88BE6A94-EAD5-4C35-A75A-B59308B3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B69010B0-E2F0-43B5-8AA8-93CB8B7B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8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9105FF-2080-44FB-920B-BE973067D356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E706CB1B-09DB-4A76-B24D-CC7EAE845C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254911" cy="6858000"/>
          </a:xfr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449A84B-1365-4643-890C-A254E5B8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246" y="528210"/>
            <a:ext cx="7123471" cy="590225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FDFC05B-508B-459A-9029-126AD1AA3D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16246" y="1248267"/>
            <a:ext cx="7123471" cy="5033110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E3D10B-D30E-4CBD-9C09-CBDE3BF070A3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9354F9B4-B981-426B-BC28-6DF699AC0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E9BA4C26-AB06-4FD6-9429-2F051F19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0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итульный слайд 1"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ECD892A-FAC1-4C36-9150-3B779C15732E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9B1799F0-6516-483A-A253-E009976C9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1200" y="-1"/>
            <a:ext cx="8940800" cy="68579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A8244921-C1EF-4A0D-AF37-567F902CA3C8}"/>
              </a:ext>
            </a:extLst>
          </p:cNvPr>
          <p:cNvSpPr/>
          <p:nvPr/>
        </p:nvSpPr>
        <p:spPr>
          <a:xfrm>
            <a:off x="3106849" y="3546823"/>
            <a:ext cx="3579703" cy="3311179"/>
          </a:xfrm>
          <a:prstGeom prst="triangle">
            <a:avLst>
              <a:gd name="adj" fmla="val 9551"/>
            </a:avLst>
          </a:prstGeom>
          <a:solidFill>
            <a:schemeClr val="tx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4CEF2A4F-4536-4CE8-815C-4A50F2C57824}"/>
              </a:ext>
            </a:extLst>
          </p:cNvPr>
          <p:cNvSpPr/>
          <p:nvPr/>
        </p:nvSpPr>
        <p:spPr>
          <a:xfrm>
            <a:off x="2621985" y="4009800"/>
            <a:ext cx="3579703" cy="3311179"/>
          </a:xfrm>
          <a:prstGeom prst="triangle">
            <a:avLst>
              <a:gd name="adj" fmla="val 9551"/>
            </a:avLst>
          </a:prstGeom>
          <a:solidFill>
            <a:schemeClr val="accent3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Прямоугольник: один усеченный угол 10">
            <a:extLst>
              <a:ext uri="{FF2B5EF4-FFF2-40B4-BE49-F238E27FC236}">
                <a16:creationId xmlns:a16="http://schemas.microsoft.com/office/drawing/2014/main" id="{D4487EB3-1C23-4967-9507-D94302891DAB}"/>
              </a:ext>
            </a:extLst>
          </p:cNvPr>
          <p:cNvSpPr/>
          <p:nvPr/>
        </p:nvSpPr>
        <p:spPr>
          <a:xfrm rot="10800000" flipH="1">
            <a:off x="1" y="-83819"/>
            <a:ext cx="5580915" cy="7013126"/>
          </a:xfrm>
          <a:custGeom>
            <a:avLst/>
            <a:gdLst>
              <a:gd name="connsiteX0" fmla="*/ 0 w 1952625"/>
              <a:gd name="connsiteY0" fmla="*/ 0 h 6857999"/>
              <a:gd name="connsiteX1" fmla="*/ 976313 w 1952625"/>
              <a:gd name="connsiteY1" fmla="*/ 0 h 6857999"/>
              <a:gd name="connsiteX2" fmla="*/ 1952625 w 1952625"/>
              <a:gd name="connsiteY2" fmla="*/ 976313 h 6857999"/>
              <a:gd name="connsiteX3" fmla="*/ 1952625 w 1952625"/>
              <a:gd name="connsiteY3" fmla="*/ 6857999 h 6857999"/>
              <a:gd name="connsiteX4" fmla="*/ 0 w 1952625"/>
              <a:gd name="connsiteY4" fmla="*/ 6857999 h 6857999"/>
              <a:gd name="connsiteX5" fmla="*/ 0 w 1952625"/>
              <a:gd name="connsiteY5" fmla="*/ 0 h 6857999"/>
              <a:gd name="connsiteX0" fmla="*/ 0 w 3028950"/>
              <a:gd name="connsiteY0" fmla="*/ 0 h 6857999"/>
              <a:gd name="connsiteX1" fmla="*/ 976313 w 3028950"/>
              <a:gd name="connsiteY1" fmla="*/ 0 h 6857999"/>
              <a:gd name="connsiteX2" fmla="*/ 3028950 w 3028950"/>
              <a:gd name="connsiteY2" fmla="*/ 5110163 h 6857999"/>
              <a:gd name="connsiteX3" fmla="*/ 1952625 w 3028950"/>
              <a:gd name="connsiteY3" fmla="*/ 6857999 h 6857999"/>
              <a:gd name="connsiteX4" fmla="*/ 0 w 3028950"/>
              <a:gd name="connsiteY4" fmla="*/ 6857999 h 6857999"/>
              <a:gd name="connsiteX5" fmla="*/ 0 w 3028950"/>
              <a:gd name="connsiteY5" fmla="*/ 0 h 6857999"/>
              <a:gd name="connsiteX0" fmla="*/ 0 w 3028950"/>
              <a:gd name="connsiteY0" fmla="*/ 0 h 6857999"/>
              <a:gd name="connsiteX1" fmla="*/ 976313 w 3028950"/>
              <a:gd name="connsiteY1" fmla="*/ 0 h 6857999"/>
              <a:gd name="connsiteX2" fmla="*/ 3028950 w 3028950"/>
              <a:gd name="connsiteY2" fmla="*/ 5110163 h 6857999"/>
              <a:gd name="connsiteX3" fmla="*/ 1952625 w 3028950"/>
              <a:gd name="connsiteY3" fmla="*/ 6857999 h 6857999"/>
              <a:gd name="connsiteX4" fmla="*/ 0 w 3028950"/>
              <a:gd name="connsiteY4" fmla="*/ 6857999 h 6857999"/>
              <a:gd name="connsiteX5" fmla="*/ 0 w 3028950"/>
              <a:gd name="connsiteY5" fmla="*/ 0 h 6857999"/>
              <a:gd name="connsiteX0" fmla="*/ 0 w 3028950"/>
              <a:gd name="connsiteY0" fmla="*/ 0 h 6857999"/>
              <a:gd name="connsiteX1" fmla="*/ 976313 w 3028950"/>
              <a:gd name="connsiteY1" fmla="*/ 0 h 6857999"/>
              <a:gd name="connsiteX2" fmla="*/ 3028950 w 3028950"/>
              <a:gd name="connsiteY2" fmla="*/ 5110163 h 6857999"/>
              <a:gd name="connsiteX3" fmla="*/ 1971675 w 3028950"/>
              <a:gd name="connsiteY3" fmla="*/ 6857999 h 6857999"/>
              <a:gd name="connsiteX4" fmla="*/ 0 w 3028950"/>
              <a:gd name="connsiteY4" fmla="*/ 6857999 h 6857999"/>
              <a:gd name="connsiteX5" fmla="*/ 0 w 3028950"/>
              <a:gd name="connsiteY5" fmla="*/ 0 h 6857999"/>
              <a:gd name="connsiteX0" fmla="*/ 0 w 4895850"/>
              <a:gd name="connsiteY0" fmla="*/ 0 h 6857999"/>
              <a:gd name="connsiteX1" fmla="*/ 976313 w 4895850"/>
              <a:gd name="connsiteY1" fmla="*/ 0 h 6857999"/>
              <a:gd name="connsiteX2" fmla="*/ 4895850 w 4895850"/>
              <a:gd name="connsiteY2" fmla="*/ 6834188 h 6857999"/>
              <a:gd name="connsiteX3" fmla="*/ 1971675 w 4895850"/>
              <a:gd name="connsiteY3" fmla="*/ 6857999 h 6857999"/>
              <a:gd name="connsiteX4" fmla="*/ 0 w 4895850"/>
              <a:gd name="connsiteY4" fmla="*/ 6857999 h 6857999"/>
              <a:gd name="connsiteX5" fmla="*/ 0 w 4895850"/>
              <a:gd name="connsiteY5" fmla="*/ 0 h 6857999"/>
              <a:gd name="connsiteX0" fmla="*/ 0 w 4914900"/>
              <a:gd name="connsiteY0" fmla="*/ 0 h 6857999"/>
              <a:gd name="connsiteX1" fmla="*/ 976313 w 4914900"/>
              <a:gd name="connsiteY1" fmla="*/ 0 h 6857999"/>
              <a:gd name="connsiteX2" fmla="*/ 4914900 w 4914900"/>
              <a:gd name="connsiteY2" fmla="*/ 6843713 h 6857999"/>
              <a:gd name="connsiteX3" fmla="*/ 1971675 w 4914900"/>
              <a:gd name="connsiteY3" fmla="*/ 6857999 h 6857999"/>
              <a:gd name="connsiteX4" fmla="*/ 0 w 4914900"/>
              <a:gd name="connsiteY4" fmla="*/ 6857999 h 6857999"/>
              <a:gd name="connsiteX5" fmla="*/ 0 w 4914900"/>
              <a:gd name="connsiteY5" fmla="*/ 0 h 6857999"/>
              <a:gd name="connsiteX0" fmla="*/ 0 w 4914900"/>
              <a:gd name="connsiteY0" fmla="*/ 0 h 6857999"/>
              <a:gd name="connsiteX1" fmla="*/ 976313 w 4914900"/>
              <a:gd name="connsiteY1" fmla="*/ 0 h 6857999"/>
              <a:gd name="connsiteX2" fmla="*/ 4914900 w 4914900"/>
              <a:gd name="connsiteY2" fmla="*/ 6848476 h 6857999"/>
              <a:gd name="connsiteX3" fmla="*/ 1971675 w 4914900"/>
              <a:gd name="connsiteY3" fmla="*/ 6857999 h 6857999"/>
              <a:gd name="connsiteX4" fmla="*/ 0 w 4914900"/>
              <a:gd name="connsiteY4" fmla="*/ 6857999 h 6857999"/>
              <a:gd name="connsiteX5" fmla="*/ 0 w 4914900"/>
              <a:gd name="connsiteY5" fmla="*/ 0 h 6857999"/>
              <a:gd name="connsiteX0" fmla="*/ 0 w 4914900"/>
              <a:gd name="connsiteY0" fmla="*/ 0 h 6857999"/>
              <a:gd name="connsiteX1" fmla="*/ 976313 w 4914900"/>
              <a:gd name="connsiteY1" fmla="*/ 0 h 6857999"/>
              <a:gd name="connsiteX2" fmla="*/ 4914900 w 4914900"/>
              <a:gd name="connsiteY2" fmla="*/ 6848476 h 6857999"/>
              <a:gd name="connsiteX3" fmla="*/ 1971676 w 4914900"/>
              <a:gd name="connsiteY3" fmla="*/ 6857999 h 6857999"/>
              <a:gd name="connsiteX4" fmla="*/ 0 w 4914900"/>
              <a:gd name="connsiteY4" fmla="*/ 6857999 h 6857999"/>
              <a:gd name="connsiteX5" fmla="*/ 0 w 4914900"/>
              <a:gd name="connsiteY5" fmla="*/ 0 h 6857999"/>
              <a:gd name="connsiteX0" fmla="*/ 0 w 4914900"/>
              <a:gd name="connsiteY0" fmla="*/ 0 h 6857999"/>
              <a:gd name="connsiteX1" fmla="*/ 976313 w 4914900"/>
              <a:gd name="connsiteY1" fmla="*/ 0 h 6857999"/>
              <a:gd name="connsiteX2" fmla="*/ 4914900 w 4914900"/>
              <a:gd name="connsiteY2" fmla="*/ 6848476 h 6857999"/>
              <a:gd name="connsiteX3" fmla="*/ 1971677 w 4914900"/>
              <a:gd name="connsiteY3" fmla="*/ 6857999 h 6857999"/>
              <a:gd name="connsiteX4" fmla="*/ 0 w 4914900"/>
              <a:gd name="connsiteY4" fmla="*/ 6857999 h 6857999"/>
              <a:gd name="connsiteX5" fmla="*/ 0 w 4914900"/>
              <a:gd name="connsiteY5" fmla="*/ 0 h 6857999"/>
              <a:gd name="connsiteX0" fmla="*/ 0 w 4914900"/>
              <a:gd name="connsiteY0" fmla="*/ 0 h 6857999"/>
              <a:gd name="connsiteX1" fmla="*/ 976313 w 4914900"/>
              <a:gd name="connsiteY1" fmla="*/ 0 h 6857999"/>
              <a:gd name="connsiteX2" fmla="*/ 4914900 w 4914900"/>
              <a:gd name="connsiteY2" fmla="*/ 6848476 h 6857999"/>
              <a:gd name="connsiteX3" fmla="*/ 0 w 4914900"/>
              <a:gd name="connsiteY3" fmla="*/ 6857999 h 6857999"/>
              <a:gd name="connsiteX4" fmla="*/ 0 w 4914900"/>
              <a:gd name="connsiteY4" fmla="*/ 0 h 6857999"/>
              <a:gd name="connsiteX0" fmla="*/ 0 w 4943337"/>
              <a:gd name="connsiteY0" fmla="*/ 0 h 6857999"/>
              <a:gd name="connsiteX1" fmla="*/ 976313 w 4943337"/>
              <a:gd name="connsiteY1" fmla="*/ 0 h 6857999"/>
              <a:gd name="connsiteX2" fmla="*/ 4943337 w 4943337"/>
              <a:gd name="connsiteY2" fmla="*/ 6838950 h 6857999"/>
              <a:gd name="connsiteX3" fmla="*/ 0 w 4943337"/>
              <a:gd name="connsiteY3" fmla="*/ 6857999 h 6857999"/>
              <a:gd name="connsiteX4" fmla="*/ 0 w 4943337"/>
              <a:gd name="connsiteY4" fmla="*/ 0 h 6857999"/>
              <a:gd name="connsiteX0" fmla="*/ 0 w 4943337"/>
              <a:gd name="connsiteY0" fmla="*/ 0 h 6857999"/>
              <a:gd name="connsiteX1" fmla="*/ 976313 w 4943337"/>
              <a:gd name="connsiteY1" fmla="*/ 0 h 6857999"/>
              <a:gd name="connsiteX2" fmla="*/ 4943337 w 4943337"/>
              <a:gd name="connsiteY2" fmla="*/ 6838950 h 6857999"/>
              <a:gd name="connsiteX3" fmla="*/ 0 w 4943337"/>
              <a:gd name="connsiteY3" fmla="*/ 6857999 h 6857999"/>
              <a:gd name="connsiteX4" fmla="*/ 0 w 4943337"/>
              <a:gd name="connsiteY4" fmla="*/ 0 h 6857999"/>
              <a:gd name="connsiteX0" fmla="*/ 0 w 4943337"/>
              <a:gd name="connsiteY0" fmla="*/ 0 h 6857999"/>
              <a:gd name="connsiteX1" fmla="*/ 976313 w 4943337"/>
              <a:gd name="connsiteY1" fmla="*/ 0 h 6857999"/>
              <a:gd name="connsiteX2" fmla="*/ 4943337 w 4943337"/>
              <a:gd name="connsiteY2" fmla="*/ 6838950 h 6857999"/>
              <a:gd name="connsiteX3" fmla="*/ 0 w 4943337"/>
              <a:gd name="connsiteY3" fmla="*/ 6857999 h 6857999"/>
              <a:gd name="connsiteX4" fmla="*/ 0 w 4943337"/>
              <a:gd name="connsiteY4" fmla="*/ 0 h 6857999"/>
              <a:gd name="connsiteX0" fmla="*/ 0 w 4943337"/>
              <a:gd name="connsiteY0" fmla="*/ 8389 h 6866388"/>
              <a:gd name="connsiteX1" fmla="*/ 3121889 w 4943337"/>
              <a:gd name="connsiteY1" fmla="*/ 0 h 6866388"/>
              <a:gd name="connsiteX2" fmla="*/ 4943337 w 4943337"/>
              <a:gd name="connsiteY2" fmla="*/ 6847339 h 6866388"/>
              <a:gd name="connsiteX3" fmla="*/ 0 w 4943337"/>
              <a:gd name="connsiteY3" fmla="*/ 6866388 h 6866388"/>
              <a:gd name="connsiteX4" fmla="*/ 0 w 4943337"/>
              <a:gd name="connsiteY4" fmla="*/ 8389 h 686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3337" h="6866388">
                <a:moveTo>
                  <a:pt x="0" y="8389"/>
                </a:moveTo>
                <a:lnTo>
                  <a:pt x="3121889" y="0"/>
                </a:lnTo>
                <a:lnTo>
                  <a:pt x="4943337" y="6847339"/>
                </a:lnTo>
                <a:lnTo>
                  <a:pt x="0" y="6866388"/>
                </a:lnTo>
                <a:lnTo>
                  <a:pt x="0" y="838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dist="50800" dir="5400000" sx="116000" sy="116000" algn="ctr" rotWithShape="0">
              <a:srgbClr val="022823">
                <a:alpha val="47843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Прямоугольник: один усеченный угол 10">
            <a:extLst>
              <a:ext uri="{FF2B5EF4-FFF2-40B4-BE49-F238E27FC236}">
                <a16:creationId xmlns:a16="http://schemas.microsoft.com/office/drawing/2014/main" id="{56FCB639-EEB6-49F4-981B-04D1291B51B5}"/>
              </a:ext>
            </a:extLst>
          </p:cNvPr>
          <p:cNvSpPr/>
          <p:nvPr/>
        </p:nvSpPr>
        <p:spPr>
          <a:xfrm rot="10800000">
            <a:off x="78816" y="-83819"/>
            <a:ext cx="4518915" cy="7013126"/>
          </a:xfrm>
          <a:prstGeom prst="parallelogram">
            <a:avLst>
              <a:gd name="adj" fmla="val 46289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100000">
                <a:schemeClr val="accent3">
                  <a:lumMod val="97000"/>
                  <a:lumOff val="3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041" y="1570331"/>
            <a:ext cx="4632451" cy="785262"/>
          </a:xfrm>
        </p:spPr>
        <p:txBody>
          <a:bodyPr anchor="b"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041" y="2602834"/>
            <a:ext cx="4362907" cy="82145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6CC1F4-8B2F-464B-882F-61C8D697F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4" y="5936582"/>
            <a:ext cx="1921848" cy="7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E6CE9C-F9B1-43DF-B3A0-94A5DE729D36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92DBA2-9E4B-4ADD-A6AC-33A3453351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ый треугольник 18">
            <a:extLst>
              <a:ext uri="{FF2B5EF4-FFF2-40B4-BE49-F238E27FC236}">
                <a16:creationId xmlns:a16="http://schemas.microsoft.com/office/drawing/2014/main" id="{63FE7527-1EB9-43BD-8D7B-9146FC637C3C}"/>
              </a:ext>
            </a:extLst>
          </p:cNvPr>
          <p:cNvSpPr/>
          <p:nvPr/>
        </p:nvSpPr>
        <p:spPr>
          <a:xfrm flipH="1">
            <a:off x="10629900" y="5334827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9CB35E-0DE0-401C-96E2-03DA018C41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9760379" y="-623590"/>
            <a:ext cx="1800002" cy="306324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449A84B-1365-4643-890C-A254E5B8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1502346"/>
            <a:ext cx="6510184" cy="19450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id="{53BA577E-D8AF-4CBE-BFEB-E2A4BF2E14BB}"/>
              </a:ext>
            </a:extLst>
          </p:cNvPr>
          <p:cNvSpPr/>
          <p:nvPr/>
        </p:nvSpPr>
        <p:spPr>
          <a:xfrm flipH="1">
            <a:off x="9128761" y="4456775"/>
            <a:ext cx="2522217" cy="1989597"/>
          </a:xfrm>
          <a:prstGeom prst="rtTriangl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FDFC05B-508B-459A-9029-126AD1AA3D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181169"/>
            <a:ext cx="6510184" cy="1989598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041AD93F-0858-4968-A0B0-44BA5FCE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7300" y="3534990"/>
            <a:ext cx="6510184" cy="4968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B0EFA752-9817-46E6-8B22-893296B23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956539" cy="6858000"/>
          </a:xfr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99AFEFC4-C915-4AFA-95B7-7F290BB8DB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22103" y="975769"/>
            <a:ext cx="1800000" cy="1800000"/>
          </a:xfrm>
          <a:prstGeom prst="ellipse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335C8FF-E577-4E26-A4A3-C683C6B21964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1" name="Нижний колонтитул 4">
            <a:extLst>
              <a:ext uri="{FF2B5EF4-FFF2-40B4-BE49-F238E27FC236}">
                <a16:creationId xmlns:a16="http://schemas.microsoft.com/office/drawing/2014/main" id="{8861BBC6-6DEA-4BCD-BD00-A1F9E6286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67F654D3-3D3D-4F06-8151-6B721FC7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5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9F0C51E-9588-4EC7-9509-1038497AA821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4" name="Picture 2" descr="Белая тема пульсация сетевой линии фон, абстрактная линия, Клип арт,  цветная линия фон картинки и Фото для бесплатной загрузки">
            <a:extLst>
              <a:ext uri="{FF2B5EF4-FFF2-40B4-BE49-F238E27FC236}">
                <a16:creationId xmlns:a16="http://schemas.microsoft.com/office/drawing/2014/main" id="{00416C30-B681-4BB1-83EA-66EBE34CB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12534"/>
          <a:stretch/>
        </p:blipFill>
        <p:spPr bwMode="auto">
          <a:xfrm flipH="1">
            <a:off x="0" y="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00BA38-DE1E-42B4-9FAC-84E62E522B9F}"/>
              </a:ext>
            </a:extLst>
          </p:cNvPr>
          <p:cNvSpPr/>
          <p:nvPr/>
        </p:nvSpPr>
        <p:spPr>
          <a:xfrm flipH="1">
            <a:off x="4977580" y="508820"/>
            <a:ext cx="6520995" cy="5614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E5B7E9-81B4-4C00-8F2E-D43DC58FD2B4}"/>
              </a:ext>
            </a:extLst>
          </p:cNvPr>
          <p:cNvSpPr/>
          <p:nvPr/>
        </p:nvSpPr>
        <p:spPr>
          <a:xfrm flipH="1">
            <a:off x="573218" y="279143"/>
            <a:ext cx="4391068" cy="6075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5FA06-ECA2-4717-829D-7810F3EA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3D7BCE-A32D-4FC4-BC21-E43B3417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22673"/>
            <a:ext cx="6172200" cy="513837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CB416B-A0E2-46FD-A1B2-9FE112861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Прямоугольный треугольник 14">
            <a:extLst>
              <a:ext uri="{FF2B5EF4-FFF2-40B4-BE49-F238E27FC236}">
                <a16:creationId xmlns:a16="http://schemas.microsoft.com/office/drawing/2014/main" id="{5EB98D63-CE62-4D01-B7E7-0872CAFC732A}"/>
              </a:ext>
            </a:extLst>
          </p:cNvPr>
          <p:cNvSpPr/>
          <p:nvPr/>
        </p:nvSpPr>
        <p:spPr>
          <a:xfrm flipH="1">
            <a:off x="10691661" y="5335254"/>
            <a:ext cx="1596471" cy="156673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0E94DCB-9E95-46FC-9DE1-FD86797127F8}"/>
              </a:ext>
            </a:extLst>
          </p:cNvPr>
          <p:cNvCxnSpPr>
            <a:cxnSpLocks/>
          </p:cNvCxnSpPr>
          <p:nvPr/>
        </p:nvCxnSpPr>
        <p:spPr>
          <a:xfrm>
            <a:off x="4977581" y="987425"/>
            <a:ext cx="0" cy="46531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1F2057F-5920-46B1-81D4-93C4FEFFC532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801B2085-B882-4994-B12E-20CECE506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BFC740E4-94AF-4971-9C79-FE1F428FA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065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E8A7EE-48B8-4CB3-BF4C-2C72B5206CBD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Picture 2" descr="Белая тема пульсация сетевой линии фон, абстрактная линия, Клип арт,  цветная линия фон картинки и Фото для бесплатной загрузки">
            <a:extLst>
              <a:ext uri="{FF2B5EF4-FFF2-40B4-BE49-F238E27FC236}">
                <a16:creationId xmlns:a16="http://schemas.microsoft.com/office/drawing/2014/main" id="{9321100C-AB05-4F38-83D1-E366AE42A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12534"/>
          <a:stretch/>
        </p:blipFill>
        <p:spPr bwMode="auto">
          <a:xfrm flipH="1">
            <a:off x="0" y="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4ACF8E-7262-40FB-A304-387D3B658B3F}"/>
              </a:ext>
            </a:extLst>
          </p:cNvPr>
          <p:cNvSpPr/>
          <p:nvPr/>
        </p:nvSpPr>
        <p:spPr>
          <a:xfrm flipH="1">
            <a:off x="4977581" y="508820"/>
            <a:ext cx="6520995" cy="56596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3D7BCE-A32D-4FC4-BC21-E43B3417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81665"/>
            <a:ext cx="6172200" cy="513837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27B5537D-E16E-44E6-9E89-6C2663574FAC}"/>
              </a:ext>
            </a:extLst>
          </p:cNvPr>
          <p:cNvSpPr/>
          <p:nvPr/>
        </p:nvSpPr>
        <p:spPr>
          <a:xfrm flipH="1">
            <a:off x="10660378" y="5151122"/>
            <a:ext cx="1645925" cy="171490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49F5CB-0148-43D4-9A92-2E35DA3F22D0}"/>
              </a:ext>
            </a:extLst>
          </p:cNvPr>
          <p:cNvSpPr/>
          <p:nvPr/>
        </p:nvSpPr>
        <p:spPr>
          <a:xfrm flipH="1">
            <a:off x="573218" y="279144"/>
            <a:ext cx="4391068" cy="61245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0E94DCB-9E95-46FC-9DE1-FD86797127F8}"/>
              </a:ext>
            </a:extLst>
          </p:cNvPr>
          <p:cNvCxnSpPr>
            <a:cxnSpLocks/>
          </p:cNvCxnSpPr>
          <p:nvPr/>
        </p:nvCxnSpPr>
        <p:spPr>
          <a:xfrm>
            <a:off x="4977581" y="987425"/>
            <a:ext cx="0" cy="46531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4023764F-CBDC-49BF-A778-74B4EB9EF3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6612" y="508819"/>
            <a:ext cx="3932237" cy="572237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6C34060-3A32-4DCB-8F9A-DF36890B0E8F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45571375-BDF0-44A7-A844-9DF9ABA0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64C1F665-F172-4D48-9832-3EECEABC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25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5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613148-8079-4486-8662-F380467CE7FF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ED1867-0C45-4059-854E-1EF23EB07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971E77-65F2-4EA9-9070-C75881BB4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657"/>
            <a:ext cx="6888480" cy="48689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3794" y="2200657"/>
            <a:ext cx="7557999" cy="1102043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3793" y="3675190"/>
            <a:ext cx="7363243" cy="115284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2BE59A-AB91-4737-982A-E2D523BE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89" y="404813"/>
            <a:ext cx="1423351" cy="14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C0D6D7-0D3A-45FF-AA6C-124EF5F10F45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ED1867-0C45-4059-854E-1EF23EB07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D5EA3B-4EC7-4F71-AF34-46CF9B523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89" y="404813"/>
            <a:ext cx="1423351" cy="14233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EFB760-EAC8-4744-9ACA-C6AA4D23CE2B}"/>
              </a:ext>
            </a:extLst>
          </p:cNvPr>
          <p:cNvSpPr/>
          <p:nvPr/>
        </p:nvSpPr>
        <p:spPr>
          <a:xfrm>
            <a:off x="3502857" y="2124222"/>
            <a:ext cx="7195625" cy="2778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45127" y="2200657"/>
            <a:ext cx="6046731" cy="1102043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10305" y="3675190"/>
            <a:ext cx="6046731" cy="115284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9BE7A2B-36E6-4070-9607-F646B58F77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5711825" cy="6858000"/>
          </a:xfrm>
          <a:pattFill prst="dash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7311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11C162-DE5A-4CC2-9F75-2279F43AB194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ED1867-0C45-4059-854E-1EF23EB07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45127" y="2200657"/>
            <a:ext cx="6046731" cy="1102043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10305" y="3675190"/>
            <a:ext cx="6046731" cy="115284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Austin Cyr Medium" panose="02020603070702030403" pitchFamily="18" charset="-5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59BE7A2B-36E6-4070-9607-F646B58F77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0"/>
            <a:ext cx="5711825" cy="6858000"/>
          </a:xfrm>
          <a:pattFill prst="dash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38A47E-0898-49EA-A430-120C630A3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89" y="414245"/>
            <a:ext cx="1423351" cy="14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9023999-3437-4838-8E83-2A1A298193A2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9" name="Рисунок 18" descr="Изображение от Freepik">
            <a:extLst>
              <a:ext uri="{FF2B5EF4-FFF2-40B4-BE49-F238E27FC236}">
                <a16:creationId xmlns:a16="http://schemas.microsoft.com/office/drawing/2014/main" id="{29A4A20A-76F5-4FE7-BA12-C6BA20840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id="{728A18D8-98C8-4E94-B21F-E80C9719959F}"/>
              </a:ext>
            </a:extLst>
          </p:cNvPr>
          <p:cNvSpPr/>
          <p:nvPr/>
        </p:nvSpPr>
        <p:spPr>
          <a:xfrm flipH="1">
            <a:off x="10629900" y="5334827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B08761-FDFB-441F-B3E9-54084CE7902A}"/>
              </a:ext>
            </a:extLst>
          </p:cNvPr>
          <p:cNvSpPr/>
          <p:nvPr/>
        </p:nvSpPr>
        <p:spPr>
          <a:xfrm>
            <a:off x="99059" y="883922"/>
            <a:ext cx="11993880" cy="5425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3BF763-11C9-4039-9781-BCD804CA32B8}"/>
              </a:ext>
            </a:extLst>
          </p:cNvPr>
          <p:cNvSpPr/>
          <p:nvPr/>
        </p:nvSpPr>
        <p:spPr>
          <a:xfrm>
            <a:off x="0" y="2317829"/>
            <a:ext cx="12192000" cy="350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DAC28-2283-423F-A5CC-72FBF780D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784" y="1500890"/>
            <a:ext cx="6321552" cy="868330"/>
          </a:xfrm>
        </p:spPr>
        <p:txBody>
          <a:bodyPr anchor="b"/>
          <a:lstStyle>
            <a:lvl1pPr algn="r">
              <a:defRPr sz="45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2B4BF3E-7846-4177-813E-68CEE2A6D286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556FAF-14DA-4800-ADFE-2891FDE4F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2785" y="1024379"/>
            <a:ext cx="3298252" cy="396938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3008F71-940F-4DFB-8027-C8AE5B0CD4A7}"/>
              </a:ext>
            </a:extLst>
          </p:cNvPr>
          <p:cNvSpPr/>
          <p:nvPr/>
        </p:nvSpPr>
        <p:spPr>
          <a:xfrm>
            <a:off x="1359408" y="1633728"/>
            <a:ext cx="1969008" cy="19690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C739FB-DC26-49B3-A9EE-428C212F86AA}"/>
              </a:ext>
            </a:extLst>
          </p:cNvPr>
          <p:cNvSpPr/>
          <p:nvPr/>
        </p:nvSpPr>
        <p:spPr>
          <a:xfrm>
            <a:off x="4956048" y="2668349"/>
            <a:ext cx="6169152" cy="28041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FD3DB7-0BA7-4C91-9197-3940A817A965}"/>
              </a:ext>
            </a:extLst>
          </p:cNvPr>
          <p:cNvSpPr/>
          <p:nvPr/>
        </p:nvSpPr>
        <p:spPr>
          <a:xfrm>
            <a:off x="-8584" y="2320899"/>
            <a:ext cx="832747" cy="3505200"/>
          </a:xfrm>
          <a:prstGeom prst="rect">
            <a:avLst/>
          </a:prstGeom>
          <a:solidFill>
            <a:srgbClr val="096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2B67FEF1-F2F7-40B4-9591-81432F04DD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87424" y="1761744"/>
            <a:ext cx="1712976" cy="1712976"/>
          </a:xfrm>
          <a:prstGeom prst="ellipse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5DDC7F84-0E67-4ED3-B63D-D22A71A7A9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7156" y="2914708"/>
            <a:ext cx="5926936" cy="24402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7149468-2C77-40EC-B2FC-80C69667E62E}"/>
              </a:ext>
            </a:extLst>
          </p:cNvPr>
          <p:cNvSpPr/>
          <p:nvPr/>
        </p:nvSpPr>
        <p:spPr>
          <a:xfrm>
            <a:off x="5535484" y="6010700"/>
            <a:ext cx="6656515" cy="940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555BA223-25D3-466D-8DF6-232FA28764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6799" y="3711023"/>
            <a:ext cx="832747" cy="348823"/>
          </a:xfrm>
        </p:spPr>
        <p:txBody>
          <a:bodyPr>
            <a:norm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5C76D9-E0BD-4003-BEFB-3ABFB5F172D4}"/>
              </a:ext>
            </a:extLst>
          </p:cNvPr>
          <p:cNvSpPr txBox="1"/>
          <p:nvPr/>
        </p:nvSpPr>
        <p:spPr>
          <a:xfrm>
            <a:off x="4956049" y="1966805"/>
            <a:ext cx="816249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1245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071C44C2-B9CA-4079-9E6F-659F1DF8D9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7911" y="4072878"/>
            <a:ext cx="2492003" cy="348823"/>
          </a:xfrm>
        </p:spPr>
        <p:txBody>
          <a:bodyPr>
            <a:normAutofit/>
          </a:bodyPr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Отчество и фамилия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4D1AB9AC-B866-459E-8A6D-0A14808747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7911" y="4439273"/>
            <a:ext cx="2492003" cy="34882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id="{963120EB-D33E-49F7-9D41-68FA51887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34" name="Номер слайда 5">
            <a:extLst>
              <a:ext uri="{FF2B5EF4-FFF2-40B4-BE49-F238E27FC236}">
                <a16:creationId xmlns:a16="http://schemas.microsoft.com/office/drawing/2014/main" id="{965774C7-DAE5-4F40-96CE-6B9F8F0E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519EF39-558F-4509-992F-A7D192383809}"/>
              </a:ext>
            </a:extLst>
          </p:cNvPr>
          <p:cNvSpPr/>
          <p:nvPr/>
        </p:nvSpPr>
        <p:spPr>
          <a:xfrm>
            <a:off x="1719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2941A1-B49B-4E24-962C-A8D9DF4C3AFA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Picture 2" descr="Белая тема пульсация сетевой линии фон, абстрактная линия, Клип арт,  цветная линия фон картинки и Фото для бесплатной загрузки">
            <a:extLst>
              <a:ext uri="{FF2B5EF4-FFF2-40B4-BE49-F238E27FC236}">
                <a16:creationId xmlns:a16="http://schemas.microsoft.com/office/drawing/2014/main" id="{2338F79B-B675-4493-A82A-D838C743C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12534"/>
          <a:stretch/>
        </p:blipFill>
        <p:spPr bwMode="auto">
          <a:xfrm flipH="1">
            <a:off x="0" y="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3509D1-13BB-4842-9517-56DF50415068}"/>
              </a:ext>
            </a:extLst>
          </p:cNvPr>
          <p:cNvSpPr/>
          <p:nvPr/>
        </p:nvSpPr>
        <p:spPr>
          <a:xfrm>
            <a:off x="0" y="303424"/>
            <a:ext cx="11993880" cy="1051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E8D25-4362-499D-AA14-46AD7EF5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5BE310E-E1EF-4F7B-8272-0BCBEC8C49F0}"/>
              </a:ext>
            </a:extLst>
          </p:cNvPr>
          <p:cNvSpPr/>
          <p:nvPr/>
        </p:nvSpPr>
        <p:spPr>
          <a:xfrm>
            <a:off x="99059" y="1608645"/>
            <a:ext cx="11993880" cy="470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C7AF2-1573-4916-8486-16295E3B9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25625"/>
            <a:ext cx="5573468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470A5052-CEDC-407B-8FE3-DEE8B871907A}"/>
              </a:ext>
            </a:extLst>
          </p:cNvPr>
          <p:cNvSpPr/>
          <p:nvPr/>
        </p:nvSpPr>
        <p:spPr>
          <a:xfrm flipH="1">
            <a:off x="10629900" y="5334827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7C0244-4243-423E-80D5-6D182197F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571" y="1825625"/>
            <a:ext cx="5573468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E4BF79F-03E8-4379-BB45-D3AED27ED4B8}"/>
              </a:ext>
            </a:extLst>
          </p:cNvPr>
          <p:cNvCxnSpPr>
            <a:cxnSpLocks/>
          </p:cNvCxnSpPr>
          <p:nvPr/>
        </p:nvCxnSpPr>
        <p:spPr>
          <a:xfrm>
            <a:off x="6087208" y="1925515"/>
            <a:ext cx="0" cy="41468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DA02F8-B72E-4A62-B273-B14B46E04F7E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205D11F9-D213-40C1-BF2D-7A1D3831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1302959E-9567-46B2-B5C3-AC730B2E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1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30CB76-1AEA-4ED4-9417-D12EC8A3E2AD}"/>
              </a:ext>
            </a:extLst>
          </p:cNvPr>
          <p:cNvSpPr/>
          <p:nvPr/>
        </p:nvSpPr>
        <p:spPr>
          <a:xfrm>
            <a:off x="8593" y="14845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EC0C76C-EC07-4380-B431-7BCF06B4EF87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Picture 2" descr="Белая тема пульсация сетевой линии фон, абстрактная линия, Клип арт,  цветная линия фон картинки и Фото для бесплатной загрузки">
            <a:extLst>
              <a:ext uri="{FF2B5EF4-FFF2-40B4-BE49-F238E27FC236}">
                <a16:creationId xmlns:a16="http://schemas.microsoft.com/office/drawing/2014/main" id="{2338F79B-B675-4493-A82A-D838C743C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12534"/>
          <a:stretch/>
        </p:blipFill>
        <p:spPr bwMode="auto">
          <a:xfrm flipH="1">
            <a:off x="0" y="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FFFE405-03EF-4DDB-9E52-346628214DFB}"/>
              </a:ext>
            </a:extLst>
          </p:cNvPr>
          <p:cNvSpPr/>
          <p:nvPr/>
        </p:nvSpPr>
        <p:spPr>
          <a:xfrm>
            <a:off x="0" y="0"/>
            <a:ext cx="11993880" cy="146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E8D25-4362-499D-AA14-46AD7EF5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0" name="Прямоугольный треугольник 19">
            <a:extLst>
              <a:ext uri="{FF2B5EF4-FFF2-40B4-BE49-F238E27FC236}">
                <a16:creationId xmlns:a16="http://schemas.microsoft.com/office/drawing/2014/main" id="{24E0BD5D-E8F0-45AD-9F42-74F252ACB6F0}"/>
              </a:ext>
            </a:extLst>
          </p:cNvPr>
          <p:cNvSpPr/>
          <p:nvPr/>
        </p:nvSpPr>
        <p:spPr>
          <a:xfrm flipH="1">
            <a:off x="10660380" y="5349672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3B9B70-89E3-44F4-A135-C9109A17B5F0}"/>
              </a:ext>
            </a:extLst>
          </p:cNvPr>
          <p:cNvSpPr/>
          <p:nvPr/>
        </p:nvSpPr>
        <p:spPr>
          <a:xfrm>
            <a:off x="99059" y="1608645"/>
            <a:ext cx="11993880" cy="470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C7AF2-1573-4916-8486-16295E3B9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5" y="1825625"/>
            <a:ext cx="359519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рямоугольный треугольник 15">
            <a:extLst>
              <a:ext uri="{FF2B5EF4-FFF2-40B4-BE49-F238E27FC236}">
                <a16:creationId xmlns:a16="http://schemas.microsoft.com/office/drawing/2014/main" id="{5AFC58CE-A8CC-4313-9B6D-4BDBED274133}"/>
              </a:ext>
            </a:extLst>
          </p:cNvPr>
          <p:cNvSpPr/>
          <p:nvPr/>
        </p:nvSpPr>
        <p:spPr>
          <a:xfrm flipH="1">
            <a:off x="10629900" y="5334827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82953BE-EE1E-4CBF-9DE8-4CD47227C5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98402" y="1825625"/>
            <a:ext cx="359519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FFD928-61CB-4A9C-9A9E-77696D4B92E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61841" y="1825625"/>
            <a:ext cx="359519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5153BE5-9510-45D8-A83D-8EF2091DF2C7}"/>
              </a:ext>
            </a:extLst>
          </p:cNvPr>
          <p:cNvCxnSpPr>
            <a:cxnSpLocks/>
          </p:cNvCxnSpPr>
          <p:nvPr/>
        </p:nvCxnSpPr>
        <p:spPr>
          <a:xfrm>
            <a:off x="4123593" y="1925515"/>
            <a:ext cx="0" cy="41468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093C3FD-0C55-4451-ACDA-CC346C93143F}"/>
              </a:ext>
            </a:extLst>
          </p:cNvPr>
          <p:cNvCxnSpPr>
            <a:cxnSpLocks/>
          </p:cNvCxnSpPr>
          <p:nvPr/>
        </p:nvCxnSpPr>
        <p:spPr>
          <a:xfrm>
            <a:off x="8074271" y="1925515"/>
            <a:ext cx="0" cy="41468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9B29786-BF45-455F-AC02-8BE6EEEE1BD1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4324B3B7-A4EF-45C2-B006-36BF5547F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C8BC95FA-A943-43E4-8966-4C71C32C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36C236-D023-4D39-9092-998E576EDC8B}"/>
              </a:ext>
            </a:extLst>
          </p:cNvPr>
          <p:cNvSpPr/>
          <p:nvPr/>
        </p:nvSpPr>
        <p:spPr>
          <a:xfrm>
            <a:off x="1" y="0"/>
            <a:ext cx="12191995" cy="6851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F7ED8E-54C0-4573-9E9F-68FBBB264A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6E49C7-95C3-4A19-AECD-C06CB1189E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9490556" y="-353767"/>
            <a:ext cx="2339651" cy="306324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C0D980A-7D53-4E5C-8F7D-AB1B12D5DC13}"/>
              </a:ext>
            </a:extLst>
          </p:cNvPr>
          <p:cNvSpPr/>
          <p:nvPr/>
        </p:nvSpPr>
        <p:spPr>
          <a:xfrm>
            <a:off x="99059" y="1608645"/>
            <a:ext cx="11993880" cy="470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ый треугольник 16">
            <a:extLst>
              <a:ext uri="{FF2B5EF4-FFF2-40B4-BE49-F238E27FC236}">
                <a16:creationId xmlns:a16="http://schemas.microsoft.com/office/drawing/2014/main" id="{87C65FA4-A2B7-4A90-9256-08FADE8FCB9E}"/>
              </a:ext>
            </a:extLst>
          </p:cNvPr>
          <p:cNvSpPr/>
          <p:nvPr/>
        </p:nvSpPr>
        <p:spPr>
          <a:xfrm flipH="1">
            <a:off x="10660380" y="5349672"/>
            <a:ext cx="1579285" cy="1516357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FD50F-6EF4-4091-BBBC-483C48AE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681163"/>
            <a:ext cx="566261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6F1DF0-E804-445E-9275-0E40B2DF6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05075"/>
            <a:ext cx="566261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9368D1-78B5-4F44-874A-8264D59C3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6848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91F354-46AC-47DB-9413-A1C2D1B5D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68483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CC7201-17EF-4A3B-855C-C1CF638E57D7}"/>
              </a:ext>
            </a:extLst>
          </p:cNvPr>
          <p:cNvSpPr/>
          <p:nvPr/>
        </p:nvSpPr>
        <p:spPr>
          <a:xfrm>
            <a:off x="0" y="0"/>
            <a:ext cx="11993880" cy="146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A5B8001-CEF1-4AA4-866A-948ED310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407290"/>
            <a:ext cx="11522075" cy="74595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FAF4B9F-BBE2-431C-85C2-8E0D83B34F05}"/>
              </a:ext>
            </a:extLst>
          </p:cNvPr>
          <p:cNvSpPr/>
          <p:nvPr/>
        </p:nvSpPr>
        <p:spPr>
          <a:xfrm>
            <a:off x="1" y="6323354"/>
            <a:ext cx="12191995" cy="53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74F2A4DE-C999-451B-8088-600E7E83F5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EE617653-886A-42B6-B3BD-DB1941DEB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6" y="6396040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7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" userDrawn="1">
          <p15:clr>
            <a:srgbClr val="FBAE40"/>
          </p15:clr>
        </p15:guide>
        <p15:guide id="2" pos="9959" userDrawn="1">
          <p15:clr>
            <a:srgbClr val="FBAE40"/>
          </p15:clr>
        </p15:guide>
        <p15:guide id="3" orient="horz" pos="39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11C4E-E142-45EB-B6A4-37169689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407290"/>
            <a:ext cx="11522075" cy="745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F5F47D-40CE-47F3-BB5A-6AF45D137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94186"/>
            <a:ext cx="11522075" cy="4582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D03EA-0D49-4100-A32A-F46E00790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453190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ustin Cyr Medium" panose="02020603070702030403" pitchFamily="18" charset="-52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3"/>
          </a:solidFill>
          <a:latin typeface="Austin Cyr Medium" panose="02020603070702030403" pitchFamily="18" charset="-5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>
              <a:lumMod val="50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1" userDrawn="1">
          <p15:clr>
            <a:srgbClr val="F26B43"/>
          </p15:clr>
        </p15:guide>
        <p15:guide id="2" orient="horz" pos="255" userDrawn="1">
          <p15:clr>
            <a:srgbClr val="F26B43"/>
          </p15:clr>
        </p15:guide>
        <p15:guide id="3" pos="9959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906694" y="3212976"/>
            <a:ext cx="6627084" cy="110204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Лечение зубочелюстных аномалий и деформаций при дисфункции ВНЧС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5951984" y="5841704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Доцент кафедры стоматологии детского возраста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ВолгГМУ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к.м.н. Бавлакова В.В.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.kortodont4285\Desktop\Скрины\14.PNG"/>
          <p:cNvPicPr>
            <a:picLocks noChangeAspect="1" noChangeArrowheads="1"/>
          </p:cNvPicPr>
          <p:nvPr/>
        </p:nvPicPr>
        <p:blipFill>
          <a:blip r:embed="rId2" cstate="print"/>
          <a:srcRect l="8638" t="3659" r="9586" b="6098"/>
          <a:stretch>
            <a:fillRect/>
          </a:stretch>
        </p:blipFill>
        <p:spPr bwMode="auto">
          <a:xfrm>
            <a:off x="1847528" y="260648"/>
            <a:ext cx="4032448" cy="5738484"/>
          </a:xfrm>
          <a:prstGeom prst="rect">
            <a:avLst/>
          </a:prstGeom>
          <a:noFill/>
        </p:spPr>
      </p:pic>
      <p:pic>
        <p:nvPicPr>
          <p:cNvPr id="8195" name="Picture 3" descr="C:\Users\user.kortodont4285\Desktop\Скрины\15.PNG"/>
          <p:cNvPicPr>
            <a:picLocks noChangeAspect="1" noChangeArrowheads="1"/>
          </p:cNvPicPr>
          <p:nvPr/>
        </p:nvPicPr>
        <p:blipFill>
          <a:blip r:embed="rId3" cstate="print"/>
          <a:srcRect l="8528" t="5980" r="13512" b="9112"/>
          <a:stretch>
            <a:fillRect/>
          </a:stretch>
        </p:blipFill>
        <p:spPr bwMode="auto">
          <a:xfrm>
            <a:off x="6168008" y="404664"/>
            <a:ext cx="432048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.kortodont4285\Desktop\Скрины\16.PNG"/>
          <p:cNvPicPr>
            <a:picLocks noChangeAspect="1" noChangeArrowheads="1"/>
          </p:cNvPicPr>
          <p:nvPr/>
        </p:nvPicPr>
        <p:blipFill>
          <a:blip r:embed="rId2" cstate="print"/>
          <a:srcRect l="8685" t="1377" r="11416" b="3607"/>
          <a:stretch>
            <a:fillRect/>
          </a:stretch>
        </p:blipFill>
        <p:spPr bwMode="auto">
          <a:xfrm>
            <a:off x="1775520" y="260648"/>
            <a:ext cx="4176464" cy="6120680"/>
          </a:xfrm>
          <a:prstGeom prst="rect">
            <a:avLst/>
          </a:prstGeom>
          <a:noFill/>
        </p:spPr>
      </p:pic>
      <p:pic>
        <p:nvPicPr>
          <p:cNvPr id="9219" name="Picture 3" descr="C:\Users\user.kortodont4285\Desktop\Скрины\17.PNG"/>
          <p:cNvPicPr>
            <a:picLocks noChangeAspect="1" noChangeArrowheads="1"/>
          </p:cNvPicPr>
          <p:nvPr/>
        </p:nvPicPr>
        <p:blipFill>
          <a:blip r:embed="rId3" cstate="print"/>
          <a:srcRect l="7520" t="5072" r="7488"/>
          <a:stretch>
            <a:fillRect/>
          </a:stretch>
        </p:blipFill>
        <p:spPr bwMode="auto">
          <a:xfrm>
            <a:off x="6240016" y="188640"/>
            <a:ext cx="417646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.kortodont4285\Desktop\Скрины\18.PNG"/>
          <p:cNvPicPr>
            <a:picLocks noChangeAspect="1" noChangeArrowheads="1"/>
          </p:cNvPicPr>
          <p:nvPr/>
        </p:nvPicPr>
        <p:blipFill>
          <a:blip r:embed="rId2" cstate="print"/>
          <a:srcRect l="9974" t="2577" r="6907" b="5952"/>
          <a:stretch>
            <a:fillRect/>
          </a:stretch>
        </p:blipFill>
        <p:spPr bwMode="auto">
          <a:xfrm>
            <a:off x="1919536" y="188640"/>
            <a:ext cx="4032448" cy="5688632"/>
          </a:xfrm>
          <a:prstGeom prst="rect">
            <a:avLst/>
          </a:prstGeom>
          <a:noFill/>
        </p:spPr>
      </p:pic>
      <p:pic>
        <p:nvPicPr>
          <p:cNvPr id="10243" name="Picture 3" descr="C:\Users\user.kortodont4285\Desktop\Скрины\19.PNG"/>
          <p:cNvPicPr>
            <a:picLocks noChangeAspect="1" noChangeArrowheads="1"/>
          </p:cNvPicPr>
          <p:nvPr/>
        </p:nvPicPr>
        <p:blipFill>
          <a:blip r:embed="rId3" cstate="print"/>
          <a:srcRect l="6864" r="15915" b="9091"/>
          <a:stretch>
            <a:fillRect/>
          </a:stretch>
        </p:blipFill>
        <p:spPr bwMode="auto">
          <a:xfrm>
            <a:off x="6384032" y="692696"/>
            <a:ext cx="396044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.kortodont4285\Desktop\Скрины\20.PNG"/>
          <p:cNvPicPr>
            <a:picLocks noChangeAspect="1" noChangeArrowheads="1"/>
          </p:cNvPicPr>
          <p:nvPr/>
        </p:nvPicPr>
        <p:blipFill>
          <a:blip r:embed="rId2" cstate="print"/>
          <a:srcRect l="10914" t="1298" r="8404" b="7820"/>
          <a:stretch>
            <a:fillRect/>
          </a:stretch>
        </p:blipFill>
        <p:spPr bwMode="auto">
          <a:xfrm>
            <a:off x="1703512" y="188640"/>
            <a:ext cx="4392488" cy="6120680"/>
          </a:xfrm>
          <a:prstGeom prst="rect">
            <a:avLst/>
          </a:prstGeom>
          <a:noFill/>
        </p:spPr>
      </p:pic>
      <p:pic>
        <p:nvPicPr>
          <p:cNvPr id="11267" name="Picture 3" descr="C:\Users\user.kortodont4285\Desktop\Скрины\21.PNG"/>
          <p:cNvPicPr>
            <a:picLocks noChangeAspect="1" noChangeArrowheads="1"/>
          </p:cNvPicPr>
          <p:nvPr/>
        </p:nvPicPr>
        <p:blipFill>
          <a:blip r:embed="rId3" cstate="print"/>
          <a:srcRect l="9893" t="2516" b="6902"/>
          <a:stretch>
            <a:fillRect/>
          </a:stretch>
        </p:blipFill>
        <p:spPr bwMode="auto">
          <a:xfrm>
            <a:off x="6312024" y="476672"/>
            <a:ext cx="417646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.kortodont4285\Desktop\Скрины\22.PNG"/>
          <p:cNvPicPr>
            <a:picLocks noChangeAspect="1" noChangeArrowheads="1"/>
          </p:cNvPicPr>
          <p:nvPr/>
        </p:nvPicPr>
        <p:blipFill>
          <a:blip r:embed="rId2" cstate="print"/>
          <a:srcRect l="13634" t="2469" r="6100" b="17512"/>
          <a:stretch>
            <a:fillRect/>
          </a:stretch>
        </p:blipFill>
        <p:spPr bwMode="auto">
          <a:xfrm>
            <a:off x="1703512" y="116632"/>
            <a:ext cx="4248472" cy="5328592"/>
          </a:xfrm>
          <a:prstGeom prst="rect">
            <a:avLst/>
          </a:prstGeom>
          <a:noFill/>
        </p:spPr>
      </p:pic>
      <p:pic>
        <p:nvPicPr>
          <p:cNvPr id="12291" name="Picture 3" descr="C:\Users\user.kortodont4285\Desktop\Скрины\23.PNG"/>
          <p:cNvPicPr>
            <a:picLocks noChangeAspect="1" noChangeArrowheads="1"/>
          </p:cNvPicPr>
          <p:nvPr/>
        </p:nvPicPr>
        <p:blipFill>
          <a:blip r:embed="rId3" cstate="print"/>
          <a:srcRect l="9620" t="2322" r="11195" b="5961"/>
          <a:stretch>
            <a:fillRect/>
          </a:stretch>
        </p:blipFill>
        <p:spPr bwMode="auto">
          <a:xfrm>
            <a:off x="6168008" y="548680"/>
            <a:ext cx="424847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.kortodont4285\Desktop\Скрины\24.PNG"/>
          <p:cNvPicPr>
            <a:picLocks noChangeAspect="1" noChangeArrowheads="1"/>
          </p:cNvPicPr>
          <p:nvPr/>
        </p:nvPicPr>
        <p:blipFill>
          <a:blip r:embed="rId2" cstate="print"/>
          <a:srcRect l="8471" r="10210" b="7317"/>
          <a:stretch>
            <a:fillRect/>
          </a:stretch>
        </p:blipFill>
        <p:spPr bwMode="auto">
          <a:xfrm>
            <a:off x="1775520" y="188640"/>
            <a:ext cx="4248472" cy="5904656"/>
          </a:xfrm>
          <a:prstGeom prst="rect">
            <a:avLst/>
          </a:prstGeom>
          <a:noFill/>
        </p:spPr>
      </p:pic>
      <p:pic>
        <p:nvPicPr>
          <p:cNvPr id="13315" name="Picture 3" descr="C:\Users\user.kortodont4285\Desktop\Скрины\25.PNG"/>
          <p:cNvPicPr>
            <a:picLocks noChangeAspect="1" noChangeArrowheads="1"/>
          </p:cNvPicPr>
          <p:nvPr/>
        </p:nvPicPr>
        <p:blipFill>
          <a:blip r:embed="rId3" cstate="print"/>
          <a:srcRect l="8001" t="2447" r="13590" b="5801"/>
          <a:stretch>
            <a:fillRect/>
          </a:stretch>
        </p:blipFill>
        <p:spPr bwMode="auto">
          <a:xfrm>
            <a:off x="6312024" y="548680"/>
            <a:ext cx="4104456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.kortodont4285\Desktop\Скрины\26.PNG"/>
          <p:cNvPicPr>
            <a:picLocks noChangeAspect="1" noChangeArrowheads="1"/>
          </p:cNvPicPr>
          <p:nvPr/>
        </p:nvPicPr>
        <p:blipFill>
          <a:blip r:embed="rId2" cstate="print"/>
          <a:srcRect l="13618" t="4886" r="15614" b="27207"/>
          <a:stretch>
            <a:fillRect/>
          </a:stretch>
        </p:blipFill>
        <p:spPr bwMode="auto">
          <a:xfrm>
            <a:off x="1847528" y="332656"/>
            <a:ext cx="4104456" cy="5472608"/>
          </a:xfrm>
          <a:prstGeom prst="rect">
            <a:avLst/>
          </a:prstGeom>
          <a:noFill/>
        </p:spPr>
      </p:pic>
      <p:pic>
        <p:nvPicPr>
          <p:cNvPr id="14339" name="Picture 3" descr="C:\Users\user.kortodont4285\Desktop\Скрины\27.PNG"/>
          <p:cNvPicPr>
            <a:picLocks noChangeAspect="1" noChangeArrowheads="1"/>
          </p:cNvPicPr>
          <p:nvPr/>
        </p:nvPicPr>
        <p:blipFill>
          <a:blip r:embed="rId3" cstate="print"/>
          <a:srcRect l="10889" t="3704" r="15244" b="8642"/>
          <a:stretch>
            <a:fillRect/>
          </a:stretch>
        </p:blipFill>
        <p:spPr bwMode="auto">
          <a:xfrm>
            <a:off x="6240017" y="484178"/>
            <a:ext cx="4172407" cy="6041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.kortodont4285\Desktop\Скрины\28.PNG"/>
          <p:cNvPicPr>
            <a:picLocks noChangeAspect="1" noChangeArrowheads="1"/>
          </p:cNvPicPr>
          <p:nvPr/>
        </p:nvPicPr>
        <p:blipFill>
          <a:blip r:embed="rId2" cstate="print"/>
          <a:srcRect l="4817" r="8478" b="7317"/>
          <a:stretch>
            <a:fillRect/>
          </a:stretch>
        </p:blipFill>
        <p:spPr bwMode="auto">
          <a:xfrm>
            <a:off x="1703512" y="188640"/>
            <a:ext cx="4464496" cy="5904656"/>
          </a:xfrm>
          <a:prstGeom prst="rect">
            <a:avLst/>
          </a:prstGeom>
          <a:noFill/>
        </p:spPr>
      </p:pic>
      <p:pic>
        <p:nvPicPr>
          <p:cNvPr id="15363" name="Picture 3" descr="C:\Users\user.kortodont4285\Desktop\Скрины\29.PNG"/>
          <p:cNvPicPr>
            <a:picLocks noChangeAspect="1" noChangeArrowheads="1"/>
          </p:cNvPicPr>
          <p:nvPr/>
        </p:nvPicPr>
        <p:blipFill>
          <a:blip r:embed="rId3" cstate="print"/>
          <a:srcRect l="10417" t="5648" r="13686" b="10750"/>
          <a:stretch>
            <a:fillRect/>
          </a:stretch>
        </p:blipFill>
        <p:spPr bwMode="auto">
          <a:xfrm>
            <a:off x="6384032" y="836712"/>
            <a:ext cx="4104456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.kortodont4285\Desktop\Скрины\30.PNG"/>
          <p:cNvPicPr>
            <a:picLocks noChangeAspect="1" noChangeArrowheads="1"/>
          </p:cNvPicPr>
          <p:nvPr/>
        </p:nvPicPr>
        <p:blipFill>
          <a:blip r:embed="rId2" cstate="print"/>
          <a:srcRect l="9957" t="1453" r="5704" b="8570"/>
          <a:stretch>
            <a:fillRect/>
          </a:stretch>
        </p:blipFill>
        <p:spPr bwMode="auto">
          <a:xfrm>
            <a:off x="1847528" y="260648"/>
            <a:ext cx="4176464" cy="6120680"/>
          </a:xfrm>
          <a:prstGeom prst="rect">
            <a:avLst/>
          </a:prstGeom>
          <a:noFill/>
        </p:spPr>
      </p:pic>
      <p:pic>
        <p:nvPicPr>
          <p:cNvPr id="16387" name="Picture 3" descr="C:\Users\user.kortodont4285\Desktop\Скрины\31.PNG"/>
          <p:cNvPicPr>
            <a:picLocks noChangeAspect="1" noChangeArrowheads="1"/>
          </p:cNvPicPr>
          <p:nvPr/>
        </p:nvPicPr>
        <p:blipFill>
          <a:blip r:embed="rId3" cstate="print"/>
          <a:srcRect l="11536" t="5914" r="13696" b="7500"/>
          <a:stretch>
            <a:fillRect/>
          </a:stretch>
        </p:blipFill>
        <p:spPr bwMode="auto">
          <a:xfrm>
            <a:off x="6409236" y="620688"/>
            <a:ext cx="4007245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.kortodont4285\Desktop\Скрины\32.PNG"/>
          <p:cNvPicPr>
            <a:picLocks noChangeAspect="1" noChangeArrowheads="1"/>
          </p:cNvPicPr>
          <p:nvPr/>
        </p:nvPicPr>
        <p:blipFill>
          <a:blip r:embed="rId2" cstate="print"/>
          <a:srcRect l="5645" t="2576" r="4031" b="5952"/>
          <a:stretch>
            <a:fillRect/>
          </a:stretch>
        </p:blipFill>
        <p:spPr bwMode="auto">
          <a:xfrm>
            <a:off x="1775520" y="260648"/>
            <a:ext cx="3744416" cy="5688632"/>
          </a:xfrm>
          <a:prstGeom prst="rect">
            <a:avLst/>
          </a:prstGeom>
          <a:noFill/>
        </p:spPr>
      </p:pic>
      <p:pic>
        <p:nvPicPr>
          <p:cNvPr id="17411" name="Picture 3" descr="C:\Users\user.kortodont4285\Desktop\Скрины\33.PNG"/>
          <p:cNvPicPr>
            <a:picLocks noChangeAspect="1" noChangeArrowheads="1"/>
          </p:cNvPicPr>
          <p:nvPr/>
        </p:nvPicPr>
        <p:blipFill>
          <a:blip r:embed="rId3" cstate="print"/>
          <a:srcRect l="8057" t="2478" r="11375" b="4621"/>
          <a:stretch>
            <a:fillRect/>
          </a:stretch>
        </p:blipFill>
        <p:spPr bwMode="auto">
          <a:xfrm>
            <a:off x="6312024" y="620688"/>
            <a:ext cx="396044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.kortodont4285\AppData\Local\Microsoft\Windows\Temporary Internet Files\Content.Word\20250513_132449.jpg"/>
          <p:cNvPicPr>
            <a:picLocks noGrp="1"/>
          </p:cNvPicPr>
          <p:nvPr>
            <p:ph idx="1"/>
          </p:nvPr>
        </p:nvPicPr>
        <p:blipFill>
          <a:blip r:embed="rId2" cstate="print"/>
          <a:srcRect l="5127" t="10904" r="9313" b="10491"/>
          <a:stretch>
            <a:fillRect/>
          </a:stretch>
        </p:blipFill>
        <p:spPr bwMode="auto">
          <a:xfrm rot="5400000">
            <a:off x="515889" y="1008111"/>
            <a:ext cx="6480720" cy="44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C:\Users\user.kortodont4285\Downloads\20250513_140111.jpg"/>
          <p:cNvPicPr>
            <a:picLocks/>
          </p:cNvPicPr>
          <p:nvPr/>
        </p:nvPicPr>
        <p:blipFill>
          <a:blip r:embed="rId3" cstate="print"/>
          <a:srcRect l="2424" t="4649" b="4848"/>
          <a:stretch>
            <a:fillRect/>
          </a:stretch>
        </p:blipFill>
        <p:spPr bwMode="auto">
          <a:xfrm rot="5400000">
            <a:off x="5105128" y="1106488"/>
            <a:ext cx="6480720" cy="4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.kortodont4285\Desktop\Скрины\34.PNG"/>
          <p:cNvPicPr>
            <a:picLocks noChangeAspect="1" noChangeArrowheads="1"/>
          </p:cNvPicPr>
          <p:nvPr/>
        </p:nvPicPr>
        <p:blipFill>
          <a:blip r:embed="rId2" cstate="print"/>
          <a:srcRect l="10485" t="7272" r="5548" b="7879"/>
          <a:stretch>
            <a:fillRect/>
          </a:stretch>
        </p:blipFill>
        <p:spPr bwMode="auto">
          <a:xfrm>
            <a:off x="1775520" y="260648"/>
            <a:ext cx="4464496" cy="6048672"/>
          </a:xfrm>
          <a:prstGeom prst="rect">
            <a:avLst/>
          </a:prstGeom>
          <a:noFill/>
        </p:spPr>
      </p:pic>
      <p:pic>
        <p:nvPicPr>
          <p:cNvPr id="18435" name="Picture 3" descr="C:\Users\user.kortodont4285\Desktop\Скрины\35.PNG"/>
          <p:cNvPicPr>
            <a:picLocks noChangeAspect="1" noChangeArrowheads="1"/>
          </p:cNvPicPr>
          <p:nvPr/>
        </p:nvPicPr>
        <p:blipFill>
          <a:blip r:embed="rId3" cstate="print"/>
          <a:srcRect l="9860" t="1268" r="11261" b="2368"/>
          <a:stretch>
            <a:fillRect/>
          </a:stretch>
        </p:blipFill>
        <p:spPr bwMode="auto">
          <a:xfrm>
            <a:off x="6528048" y="620688"/>
            <a:ext cx="388843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.kortodont4285\Desktop\Скрины\36.PNG"/>
          <p:cNvPicPr>
            <a:picLocks noChangeAspect="1" noChangeArrowheads="1"/>
          </p:cNvPicPr>
          <p:nvPr/>
        </p:nvPicPr>
        <p:blipFill>
          <a:blip r:embed="rId2" cstate="print"/>
          <a:srcRect l="10559" t="6184" r="11383" b="9722"/>
          <a:stretch>
            <a:fillRect/>
          </a:stretch>
        </p:blipFill>
        <p:spPr bwMode="auto">
          <a:xfrm>
            <a:off x="1703512" y="188640"/>
            <a:ext cx="4322224" cy="5976664"/>
          </a:xfrm>
          <a:prstGeom prst="rect">
            <a:avLst/>
          </a:prstGeom>
          <a:noFill/>
        </p:spPr>
      </p:pic>
      <p:pic>
        <p:nvPicPr>
          <p:cNvPr id="19459" name="Picture 3" descr="C:\Users\user.kortodont4285\Desktop\Скрины\37.PNG"/>
          <p:cNvPicPr>
            <a:picLocks noChangeAspect="1" noChangeArrowheads="1"/>
          </p:cNvPicPr>
          <p:nvPr/>
        </p:nvPicPr>
        <p:blipFill>
          <a:blip r:embed="rId3" cstate="print"/>
          <a:srcRect l="9035" t="3256" r="9169" b="4765"/>
          <a:stretch>
            <a:fillRect/>
          </a:stretch>
        </p:blipFill>
        <p:spPr bwMode="auto">
          <a:xfrm>
            <a:off x="6312024" y="548680"/>
            <a:ext cx="4176464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.kortodont4285\Desktop\Скрины\38.PNG"/>
          <p:cNvPicPr>
            <a:picLocks noChangeAspect="1" noChangeArrowheads="1"/>
          </p:cNvPicPr>
          <p:nvPr/>
        </p:nvPicPr>
        <p:blipFill>
          <a:blip r:embed="rId2" cstate="print"/>
          <a:srcRect l="13416" t="4415" r="7597" b="4122"/>
          <a:stretch>
            <a:fillRect/>
          </a:stretch>
        </p:blipFill>
        <p:spPr bwMode="auto">
          <a:xfrm>
            <a:off x="1919536" y="260648"/>
            <a:ext cx="4104456" cy="5760640"/>
          </a:xfrm>
          <a:prstGeom prst="rect">
            <a:avLst/>
          </a:prstGeom>
          <a:noFill/>
        </p:spPr>
      </p:pic>
      <p:pic>
        <p:nvPicPr>
          <p:cNvPr id="20483" name="Picture 3" descr="C:\Users\user.kortodont4285\Desktop\Скрины\39.PNG"/>
          <p:cNvPicPr>
            <a:picLocks noChangeAspect="1" noChangeArrowheads="1"/>
          </p:cNvPicPr>
          <p:nvPr/>
        </p:nvPicPr>
        <p:blipFill>
          <a:blip r:embed="rId3" cstate="print"/>
          <a:srcRect l="5711" t="1219" r="9168" b="6098"/>
          <a:stretch>
            <a:fillRect/>
          </a:stretch>
        </p:blipFill>
        <p:spPr bwMode="auto">
          <a:xfrm>
            <a:off x="6384032" y="476672"/>
            <a:ext cx="388843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.kortodont4285\Desktop\Скрины\40.PNG"/>
          <p:cNvPicPr>
            <a:picLocks noChangeAspect="1" noChangeArrowheads="1"/>
          </p:cNvPicPr>
          <p:nvPr/>
        </p:nvPicPr>
        <p:blipFill>
          <a:blip r:embed="rId2" cstate="print"/>
          <a:srcRect l="7752" t="1250" r="9433" b="3750"/>
          <a:stretch>
            <a:fillRect/>
          </a:stretch>
        </p:blipFill>
        <p:spPr bwMode="auto">
          <a:xfrm>
            <a:off x="1847528" y="260648"/>
            <a:ext cx="4176464" cy="5832648"/>
          </a:xfrm>
          <a:prstGeom prst="rect">
            <a:avLst/>
          </a:prstGeom>
          <a:noFill/>
        </p:spPr>
      </p:pic>
      <p:pic>
        <p:nvPicPr>
          <p:cNvPr id="21507" name="Picture 3" descr="C:\Users\user.kortodont4285\Desktop\Скрины\41.PNG"/>
          <p:cNvPicPr>
            <a:picLocks noChangeAspect="1" noChangeArrowheads="1"/>
          </p:cNvPicPr>
          <p:nvPr/>
        </p:nvPicPr>
        <p:blipFill>
          <a:blip r:embed="rId3" cstate="print"/>
          <a:srcRect l="1737" t="3571" r="7915" b="9524"/>
          <a:stretch>
            <a:fillRect/>
          </a:stretch>
        </p:blipFill>
        <p:spPr bwMode="auto">
          <a:xfrm>
            <a:off x="6384032" y="692696"/>
            <a:ext cx="410445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.kortodont4285\Desktop\Скрины\42.PNG"/>
          <p:cNvPicPr>
            <a:picLocks noChangeAspect="1" noChangeArrowheads="1"/>
          </p:cNvPicPr>
          <p:nvPr/>
        </p:nvPicPr>
        <p:blipFill>
          <a:blip r:embed="rId2" cstate="print"/>
          <a:srcRect l="10472" t="3453" r="4044"/>
          <a:stretch>
            <a:fillRect/>
          </a:stretch>
        </p:blipFill>
        <p:spPr bwMode="auto">
          <a:xfrm>
            <a:off x="1991544" y="188641"/>
            <a:ext cx="3816424" cy="6327395"/>
          </a:xfrm>
          <a:prstGeom prst="rect">
            <a:avLst/>
          </a:prstGeom>
          <a:noFill/>
        </p:spPr>
      </p:pic>
      <p:pic>
        <p:nvPicPr>
          <p:cNvPr id="22531" name="Picture 3" descr="C:\Users\user.kortodont4285\Desktop\Скрины\43.PNG"/>
          <p:cNvPicPr>
            <a:picLocks noChangeAspect="1" noChangeArrowheads="1"/>
          </p:cNvPicPr>
          <p:nvPr/>
        </p:nvPicPr>
        <p:blipFill>
          <a:blip r:embed="rId3" cstate="print"/>
          <a:srcRect l="5013" t="3978" r="4760" b="4813"/>
          <a:stretch>
            <a:fillRect/>
          </a:stretch>
        </p:blipFill>
        <p:spPr bwMode="auto">
          <a:xfrm>
            <a:off x="6240016" y="260648"/>
            <a:ext cx="3888432" cy="5976664"/>
          </a:xfrm>
          <a:prstGeom prst="rect">
            <a:avLst/>
          </a:prstGeom>
          <a:noFill/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 t="6452" b="9677"/>
          <a:stretch>
            <a:fillRect/>
          </a:stretch>
        </p:blipFill>
        <p:spPr bwMode="auto">
          <a:xfrm>
            <a:off x="2423593" y="3501008"/>
            <a:ext cx="3096345" cy="1872208"/>
          </a:xfrm>
          <a:prstGeom prst="rect">
            <a:avLst/>
          </a:prstGeom>
          <a:noFill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2780928"/>
            <a:ext cx="2592288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.kortodont4285\Desktop\Скрины\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188640"/>
            <a:ext cx="4184964" cy="5832648"/>
          </a:xfrm>
          <a:prstGeom prst="rect">
            <a:avLst/>
          </a:prstGeom>
          <a:noFill/>
        </p:spPr>
      </p:pic>
      <p:pic>
        <p:nvPicPr>
          <p:cNvPr id="23555" name="Picture 3" descr="C:\Users\user.kortodont4285\Desktop\Скрины\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404664"/>
            <a:ext cx="3934882" cy="5688632"/>
          </a:xfrm>
          <a:prstGeom prst="rect">
            <a:avLst/>
          </a:prstGeom>
          <a:noFill/>
        </p:spPr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7568" y="1916832"/>
            <a:ext cx="2952328" cy="1728192"/>
          </a:xfrm>
          <a:prstGeom prst="rect">
            <a:avLst/>
          </a:prstGeom>
          <a:noFill/>
        </p:spPr>
      </p:pic>
      <p:pic>
        <p:nvPicPr>
          <p:cNvPr id="7178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 t="4297" b="10418"/>
          <a:stretch>
            <a:fillRect/>
          </a:stretch>
        </p:blipFill>
        <p:spPr bwMode="auto">
          <a:xfrm>
            <a:off x="7032104" y="1052736"/>
            <a:ext cx="2952328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ия\Desktop\6c4d1ebf57cd51ceec70a7f080cd41b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19536" y="188640"/>
            <a:ext cx="4353696" cy="3662904"/>
          </a:xfrm>
          <a:prstGeom prst="rect">
            <a:avLst/>
          </a:prstGeom>
          <a:noFill/>
        </p:spPr>
      </p:pic>
      <p:pic>
        <p:nvPicPr>
          <p:cNvPr id="2" name="Picture 2" descr="C:\Users\Виктория\Desktop\foto_4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3501009"/>
            <a:ext cx="4645148" cy="3222451"/>
          </a:xfrm>
          <a:prstGeom prst="rect">
            <a:avLst/>
          </a:prstGeom>
          <a:noFill/>
        </p:spPr>
      </p:pic>
      <p:pic>
        <p:nvPicPr>
          <p:cNvPr id="4" name="Picture 2" descr="C:\Users\Виктория\Desktop\172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4112" y="332656"/>
            <a:ext cx="3563888" cy="2672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404666"/>
            <a:ext cx="7772400" cy="72007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История болезни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3512" y="1412776"/>
            <a:ext cx="8496944" cy="422602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 СКДЦ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ВолгГМУ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обратилась пациентка 16 лет с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жало-бами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боль в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нижнечелюсном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суставе, невозможность полного открывания рта. Была проведена диагностика, КЛКТ, М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RT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ВНЧС.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C:\Users\user.kortodont4285\AppData\Local\Microsoft\Windows\Temporary Internet Files\Content.Word\20250516_074806.jpg"/>
          <p:cNvPicPr/>
          <p:nvPr/>
        </p:nvPicPr>
        <p:blipFill>
          <a:blip r:embed="rId2" cstate="print"/>
          <a:srcRect t="7978" r="2725" b="4745"/>
          <a:stretch>
            <a:fillRect/>
          </a:stretch>
        </p:blipFill>
        <p:spPr bwMode="auto">
          <a:xfrm rot="10800000">
            <a:off x="1919536" y="2996952"/>
            <a:ext cx="52744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user.kortodont4285\AppData\Local\Microsoft\Windows\Temporary Internet Files\Content.Word\20250516_074228.jpg"/>
          <p:cNvPicPr>
            <a:picLocks/>
          </p:cNvPicPr>
          <p:nvPr/>
        </p:nvPicPr>
        <p:blipFill>
          <a:blip r:embed="rId3" cstate="print"/>
          <a:srcRect t="26182" b="56317"/>
          <a:stretch>
            <a:fillRect/>
          </a:stretch>
        </p:blipFill>
        <p:spPr bwMode="auto">
          <a:xfrm rot="10800000">
            <a:off x="4223793" y="5877272"/>
            <a:ext cx="603461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7032104" y="1124744"/>
            <a:ext cx="3178696" cy="292894"/>
          </a:xfrm>
        </p:spPr>
        <p:txBody>
          <a:bodyPr>
            <a:normAutofit fontScale="90000"/>
          </a:bodyPr>
          <a:lstStyle/>
          <a:p>
            <a:r>
              <a:rPr lang="ru-RU" dirty="0"/>
              <a:t>КЛКТ ВНЧС</a:t>
            </a:r>
          </a:p>
        </p:txBody>
      </p:sp>
      <p:pic>
        <p:nvPicPr>
          <p:cNvPr id="4" name="Содержимое 3" descr="C:\Users\user.kortodont4285\AppData\Local\Microsoft\Windows\Temporary Internet Files\Content.Word\20250516_080136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1014413"/>
            <a:ext cx="603408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>
            <a:off x="4655840" y="3501008"/>
            <a:ext cx="91440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Изготовлена релаксационная каппа на нижнюю челюсть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Толщину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эластомерной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пластинки  увеличивали с 1,0мм  до 3мм с интервалом в месяц. Назначены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миорелаксанты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 физиотерапевтическое лечение.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Через 2 месяца лечения боли  прошли, рот открывается полностью.</a:t>
            </a:r>
          </a:p>
        </p:txBody>
      </p:sp>
      <p:pic>
        <p:nvPicPr>
          <p:cNvPr id="4" name="Содержимое 3" descr="C:\Users\user.kortodont4285\AppData\Local\Microsoft\Windows\Temporary Internet Files\Content.Word\20250515_140546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l="28638" r="11700" b="6364"/>
          <a:stretch>
            <a:fillRect/>
          </a:stretch>
        </p:blipFill>
        <p:spPr bwMode="auto">
          <a:xfrm rot="5400000">
            <a:off x="1524000" y="1741489"/>
            <a:ext cx="36004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188640"/>
            <a:ext cx="460485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.kortodont4285\Desktop\Скрины\Сни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010" y="692696"/>
            <a:ext cx="417953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AEB05-6EC5-F7B4-A687-B82E4F738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9616" y="2708920"/>
            <a:ext cx="7557999" cy="1102043"/>
          </a:xfrm>
        </p:spPr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.kortodont4285\Desktop\Скрины\2.PNG"/>
          <p:cNvPicPr>
            <a:picLocks noChangeAspect="1" noChangeArrowheads="1"/>
          </p:cNvPicPr>
          <p:nvPr/>
        </p:nvPicPr>
        <p:blipFill>
          <a:blip r:embed="rId2" cstate="print"/>
          <a:srcRect l="7641" r="8304" b="3091"/>
          <a:stretch>
            <a:fillRect/>
          </a:stretch>
        </p:blipFill>
        <p:spPr bwMode="auto">
          <a:xfrm>
            <a:off x="2063552" y="260648"/>
            <a:ext cx="3960440" cy="5976664"/>
          </a:xfrm>
          <a:prstGeom prst="rect">
            <a:avLst/>
          </a:prstGeom>
          <a:noFill/>
        </p:spPr>
      </p:pic>
      <p:pic>
        <p:nvPicPr>
          <p:cNvPr id="2051" name="Picture 3" descr="C:\Users\user.kortodont4285\Desktop\Скрины\3.PNG"/>
          <p:cNvPicPr>
            <a:picLocks noChangeAspect="1" noChangeArrowheads="1"/>
          </p:cNvPicPr>
          <p:nvPr/>
        </p:nvPicPr>
        <p:blipFill>
          <a:blip r:embed="rId3" cstate="print"/>
          <a:srcRect l="7590" t="1135" r="11375" b="9213"/>
          <a:stretch>
            <a:fillRect/>
          </a:stretch>
        </p:blipFill>
        <p:spPr bwMode="auto">
          <a:xfrm>
            <a:off x="6456040" y="548680"/>
            <a:ext cx="384385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.kortodont4285\Desktop\Скрины\4.PNG"/>
          <p:cNvPicPr>
            <a:picLocks noChangeAspect="1" noChangeArrowheads="1"/>
          </p:cNvPicPr>
          <p:nvPr/>
        </p:nvPicPr>
        <p:blipFill>
          <a:blip r:embed="rId2" cstate="print"/>
          <a:srcRect b="3896"/>
          <a:stretch>
            <a:fillRect/>
          </a:stretch>
        </p:blipFill>
        <p:spPr bwMode="auto">
          <a:xfrm>
            <a:off x="1703512" y="188640"/>
            <a:ext cx="4247296" cy="5832648"/>
          </a:xfrm>
          <a:prstGeom prst="rect">
            <a:avLst/>
          </a:prstGeom>
          <a:noFill/>
        </p:spPr>
      </p:pic>
      <p:pic>
        <p:nvPicPr>
          <p:cNvPr id="3075" name="Picture 3" descr="C:\Users\user.kortodont4285\Desktop\Скрины\5.PNG"/>
          <p:cNvPicPr>
            <a:picLocks noChangeAspect="1" noChangeArrowheads="1"/>
          </p:cNvPicPr>
          <p:nvPr/>
        </p:nvPicPr>
        <p:blipFill>
          <a:blip r:embed="rId3" cstate="print"/>
          <a:srcRect b="4329"/>
          <a:stretch>
            <a:fillRect/>
          </a:stretch>
        </p:blipFill>
        <p:spPr bwMode="auto">
          <a:xfrm>
            <a:off x="6096001" y="692696"/>
            <a:ext cx="4338581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.kortodont4285\Desktop\Скрины\6.PNG"/>
          <p:cNvPicPr>
            <a:picLocks noChangeAspect="1" noChangeArrowheads="1"/>
          </p:cNvPicPr>
          <p:nvPr/>
        </p:nvPicPr>
        <p:blipFill>
          <a:blip r:embed="rId2" cstate="print"/>
          <a:srcRect l="8674" t="3571" r="6057" b="4762"/>
          <a:stretch>
            <a:fillRect/>
          </a:stretch>
        </p:blipFill>
        <p:spPr bwMode="auto">
          <a:xfrm>
            <a:off x="1703512" y="73962"/>
            <a:ext cx="4248472" cy="6451383"/>
          </a:xfrm>
          <a:prstGeom prst="rect">
            <a:avLst/>
          </a:prstGeom>
          <a:noFill/>
        </p:spPr>
      </p:pic>
      <p:pic>
        <p:nvPicPr>
          <p:cNvPr id="4101" name="Picture 5" descr="C:\Users\user.kortodont4285\Desktop\Скрины\7.PNG"/>
          <p:cNvPicPr>
            <a:picLocks noChangeAspect="1" noChangeArrowheads="1"/>
          </p:cNvPicPr>
          <p:nvPr/>
        </p:nvPicPr>
        <p:blipFill>
          <a:blip r:embed="rId3" cstate="print"/>
          <a:srcRect l="9365" t="4819" r="11028" b="8434"/>
          <a:stretch>
            <a:fillRect/>
          </a:stretch>
        </p:blipFill>
        <p:spPr bwMode="auto">
          <a:xfrm>
            <a:off x="6168008" y="260648"/>
            <a:ext cx="424847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.kortodont4285\Desktop\Скрины\8.PNG"/>
          <p:cNvPicPr>
            <a:picLocks noChangeAspect="1" noChangeArrowheads="1"/>
          </p:cNvPicPr>
          <p:nvPr/>
        </p:nvPicPr>
        <p:blipFill>
          <a:blip r:embed="rId2" cstate="print"/>
          <a:srcRect l="10735" t="3511" r="6123" b="7539"/>
          <a:stretch>
            <a:fillRect/>
          </a:stretch>
        </p:blipFill>
        <p:spPr bwMode="auto">
          <a:xfrm>
            <a:off x="1775520" y="116632"/>
            <a:ext cx="4032448" cy="6048672"/>
          </a:xfrm>
          <a:prstGeom prst="rect">
            <a:avLst/>
          </a:prstGeom>
          <a:noFill/>
        </p:spPr>
      </p:pic>
      <p:pic>
        <p:nvPicPr>
          <p:cNvPr id="5123" name="Picture 3" descr="C:\Users\user.kortodont4285\Desktop\Скрины\9.PNG"/>
          <p:cNvPicPr>
            <a:picLocks noChangeAspect="1" noChangeArrowheads="1"/>
          </p:cNvPicPr>
          <p:nvPr/>
        </p:nvPicPr>
        <p:blipFill>
          <a:blip r:embed="rId3" cstate="print"/>
          <a:srcRect l="10236" t="3359" r="13727" b="8184"/>
          <a:stretch>
            <a:fillRect/>
          </a:stretch>
        </p:blipFill>
        <p:spPr bwMode="auto">
          <a:xfrm>
            <a:off x="6312024" y="260648"/>
            <a:ext cx="403244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.kortodont4285\Desktop\Скрины\10.PNG"/>
          <p:cNvPicPr>
            <a:picLocks noChangeAspect="1" noChangeArrowheads="1"/>
          </p:cNvPicPr>
          <p:nvPr/>
        </p:nvPicPr>
        <p:blipFill>
          <a:blip r:embed="rId2" cstate="print"/>
          <a:srcRect l="11433" t="4695" r="9967" b="2916"/>
          <a:stretch>
            <a:fillRect/>
          </a:stretch>
        </p:blipFill>
        <p:spPr bwMode="auto">
          <a:xfrm>
            <a:off x="1991544" y="188640"/>
            <a:ext cx="3960440" cy="5976664"/>
          </a:xfrm>
          <a:prstGeom prst="rect">
            <a:avLst/>
          </a:prstGeom>
          <a:noFill/>
        </p:spPr>
      </p:pic>
      <p:pic>
        <p:nvPicPr>
          <p:cNvPr id="6147" name="Picture 3" descr="C:\Users\user.kortodont4285\Desktop\Скрины\11.PNG"/>
          <p:cNvPicPr>
            <a:picLocks noChangeAspect="1" noChangeArrowheads="1"/>
          </p:cNvPicPr>
          <p:nvPr/>
        </p:nvPicPr>
        <p:blipFill>
          <a:blip r:embed="rId3" cstate="print"/>
          <a:srcRect l="9657" t="3704" r="10383" b="8642"/>
          <a:stretch>
            <a:fillRect/>
          </a:stretch>
        </p:blipFill>
        <p:spPr bwMode="auto">
          <a:xfrm>
            <a:off x="6600056" y="404664"/>
            <a:ext cx="3888432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.kortodont4285\Desktop\Скрины\12.PNG"/>
          <p:cNvPicPr>
            <a:picLocks noChangeAspect="1" noChangeArrowheads="1"/>
          </p:cNvPicPr>
          <p:nvPr/>
        </p:nvPicPr>
        <p:blipFill>
          <a:blip r:embed="rId2" cstate="print"/>
          <a:srcRect l="9303" t="1288" b="4663"/>
          <a:stretch>
            <a:fillRect/>
          </a:stretch>
        </p:blipFill>
        <p:spPr bwMode="auto">
          <a:xfrm>
            <a:off x="1834194" y="188640"/>
            <a:ext cx="4405823" cy="6048672"/>
          </a:xfrm>
          <a:prstGeom prst="rect">
            <a:avLst/>
          </a:prstGeom>
          <a:noFill/>
        </p:spPr>
      </p:pic>
      <p:pic>
        <p:nvPicPr>
          <p:cNvPr id="7171" name="Picture 3" descr="C:\Users\user.kortodont4285\Desktop\Скрины\13.PNG"/>
          <p:cNvPicPr>
            <a:picLocks noChangeAspect="1" noChangeArrowheads="1"/>
          </p:cNvPicPr>
          <p:nvPr/>
        </p:nvPicPr>
        <p:blipFill>
          <a:blip r:embed="rId3" cstate="print"/>
          <a:srcRect l="7786" t="2381" r="12799" b="9524"/>
          <a:stretch>
            <a:fillRect/>
          </a:stretch>
        </p:blipFill>
        <p:spPr bwMode="auto">
          <a:xfrm>
            <a:off x="6456040" y="332656"/>
            <a:ext cx="403244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Брендбук ВолгГМУ">
  <a:themeElements>
    <a:clrScheme name="мед1">
      <a:dk1>
        <a:srgbClr val="9F844D"/>
      </a:dk1>
      <a:lt1>
        <a:srgbClr val="FFFFFF"/>
      </a:lt1>
      <a:dk2>
        <a:srgbClr val="078877"/>
      </a:dk2>
      <a:lt2>
        <a:srgbClr val="FFFFFF"/>
      </a:lt2>
      <a:accent1>
        <a:srgbClr val="9F844D"/>
      </a:accent1>
      <a:accent2>
        <a:srgbClr val="E5C78C"/>
      </a:accent2>
      <a:accent3>
        <a:srgbClr val="056659"/>
      </a:accent3>
      <a:accent4>
        <a:srgbClr val="C9B690"/>
      </a:accent4>
      <a:accent5>
        <a:srgbClr val="DBCEB5"/>
      </a:accent5>
      <a:accent6>
        <a:srgbClr val="03443B"/>
      </a:accent6>
      <a:hlink>
        <a:srgbClr val="776339"/>
      </a:hlink>
      <a:folHlink>
        <a:srgbClr val="954F72"/>
      </a:folHlink>
    </a:clrScheme>
    <a:fontScheme name="Другая 2">
      <a:majorFont>
        <a:latin typeface="Austi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рендбук ВолгГМУ" id="{CC2C0233-E69E-494D-A33A-17C27C64A34E}" vid="{CF1499DB-04AC-4B22-AC97-07EAD69DFE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104</Words>
  <Application>Microsoft Office PowerPoint</Application>
  <PresentationFormat>Широкоэкранный</PresentationFormat>
  <Paragraphs>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Austin Cyr Medium</vt:lpstr>
      <vt:lpstr>Austin Cyr Roman</vt:lpstr>
      <vt:lpstr>Pt sans</vt:lpstr>
      <vt:lpstr>Times New Roman</vt:lpstr>
      <vt:lpstr>Брендбук ВолгГМУ</vt:lpstr>
      <vt:lpstr>Лечение зубочелюстных аномалий и деформаций при дисфункции ВНЧС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болезни</vt:lpstr>
      <vt:lpstr>КЛКТ ВНЧС</vt:lpstr>
      <vt:lpstr>Изготовлена релаксационная каппа на нижнюю челюсть Толщину эластомерной пластинки  увеличивали с 1,0мм  до 3мм с интервалом в месяц. Назначены миорелаксанты,  физиотерапевтическое лечение.  Через 2 месяца лечения боли  прошли, рот открывается полностью.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Лечение зубочелюстных аномалий и деформаций при дисфункции ВНЧ</dc:title>
  <dc:creator>user</dc:creator>
  <cp:lastModifiedBy>Илья Тимаков</cp:lastModifiedBy>
  <cp:revision>40</cp:revision>
  <dcterms:created xsi:type="dcterms:W3CDTF">2025-05-13T10:19:23Z</dcterms:created>
  <dcterms:modified xsi:type="dcterms:W3CDTF">2025-05-19T10:33:14Z</dcterms:modified>
</cp:coreProperties>
</file>