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C03A-D0D4-4447-A3A4-695841E6CE1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46603-F622-412E-95CA-5A42B9A6F3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00166" y="428604"/>
            <a:ext cx="631378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ИНФОРМАЦИОННЫЕ СИСТЕМЫ УПРАВЛЕНИЯ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направления  подготовки: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38.03.02 «Менеджмент»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Профиль «Управление в здравоохранении» (уровень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бакалавриата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Факультет: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социальной работы и клинической психологии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Кафедра: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биотехнических систем и технологий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Курс: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Семестр: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обучения: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очная/заочная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Трудоемкость дисциплины: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ЗЕ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Промежуточная аттестация: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семестр/ 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тарший преподаватель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Кетов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Дмитрий Юрьевич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3"/>
          <p:cNvSpPr>
            <a:spLocks noChangeArrowheads="1"/>
          </p:cNvSpPr>
          <p:nvPr/>
        </p:nvSpPr>
        <p:spPr bwMode="auto">
          <a:xfrm>
            <a:off x="1403350" y="115888"/>
            <a:ext cx="61023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ИНФОРМАЦИОННЫЕ СИСТЕМЫ УПРАВЛЕНИЯ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Прямоугольник 4"/>
          <p:cNvSpPr>
            <a:spLocks noChangeArrowheads="1"/>
          </p:cNvSpPr>
          <p:nvPr/>
        </p:nvSpPr>
        <p:spPr bwMode="auto">
          <a:xfrm>
            <a:off x="0" y="105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ИНФОРМАЦИОННЫЕ СИСТЕМЫ УПРАВЛЕНИЯ ПРЕДПРИЯТИЕМ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Прямоугольник 5"/>
          <p:cNvSpPr>
            <a:spLocks noChangeArrowheads="1"/>
          </p:cNvSpPr>
          <p:nvPr/>
        </p:nvSpPr>
        <p:spPr bwMode="auto">
          <a:xfrm>
            <a:off x="250825" y="1773238"/>
            <a:ext cx="5178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Понятие информационной системы</a:t>
            </a:r>
            <a:endParaRPr lang="ru-RU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5" name="Rectangle 1"/>
          <p:cNvSpPr>
            <a:spLocks noChangeArrowheads="1"/>
          </p:cNvSpPr>
          <p:nvPr/>
        </p:nvSpPr>
        <p:spPr bwMode="auto">
          <a:xfrm>
            <a:off x="0" y="2420938"/>
            <a:ext cx="91440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в конце 40-х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  <a:cs typeface="Times New Roman" pitchFamily="18" charset="0"/>
              </a:rPr>
              <a:t>-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начале 50-х гг. в коммерческих организациях появились первые ЭВМ, практически никому не приходило в голову распределять обработку данных между различными машинами. </a:t>
            </a:r>
          </a:p>
          <a:p>
            <a:pPr indent="449263" algn="just"/>
            <a:endParaRPr lang="ru-RU" sz="24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Пользователи были рады и тому, что машины избавили их от утомительной ручной обработки информации. По мере развития вычислительной техники появилась возможность выполнять на одном или нескольких компьютерах ряд разных задач и передавать данные из одного приложения в другое, что представлялось гигантским шагом вперед.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0" y="260350"/>
            <a:ext cx="914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Появление в начале 80-х персональных компьютеров позволило автоматизировать ведение учета и обработку данных даже небольшим компаниям, не имеющим высоко - квалифицированного управленческого и технического персонала. </a:t>
            </a:r>
          </a:p>
          <a:p>
            <a:pPr algn="just"/>
            <a:endParaRPr lang="ru-RU" sz="24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этой категории потребителей программного обеспечения были созданы приложения нового, коммерческого типа, интегрирующие несколько разных функций и позволяющие нескольким частям приложения манипулировать единожды введенными данными, – информационные системы.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0" y="4149725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 b="1">
                <a:solidFill>
                  <a:srgbClr val="0070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Информационная система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(ИС) представляет собой совокупность коммуникационных средств по сбору, хранению, передаче, переработке информации об объекте. Внедрение информационных систем производится с целью повышения эффективности производственно-хозяйственной деятельности предприятий и фирм за счет:</a:t>
            </a:r>
            <a:endParaRPr lang="ru-RU" sz="2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0" y="260350"/>
            <a:ext cx="9144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  <a:cs typeface="Times New Roman" pitchFamily="18" charset="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обработки и хранения рутинной информации;</a:t>
            </a:r>
          </a:p>
          <a:p>
            <a:pPr algn="just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автоматизации конторских (офисных) работ;</a:t>
            </a:r>
          </a:p>
          <a:p>
            <a:pPr algn="just" eaLnBrk="0" hangingPunct="0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применения принципиально новых методов управления, основанных на моделировании действий специалистов фирмы при принятии решений (методов искусственного интеллекта, экспертных систем и т. д.);</a:t>
            </a:r>
          </a:p>
          <a:p>
            <a:pPr algn="just" eaLnBrk="0" hangingPunct="0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использования современных средств телекоммуникаций (электронной почты, телеконференций), глобальных и локальных вычислительных сетей и т. д.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0" y="5084763"/>
            <a:ext cx="9144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обработки данных обеспечивают обычно рутинную обработку и хранение информации с целью выдачи (регулярной или по запросам) сводной информации, которая может потребоваться для управления объектом.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0" y="323850"/>
            <a:ext cx="91440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Автоматизация конторских (офисных) работ предполагает наличие в ИС системы ведения картотек, системы обработки текстовой информации, системы машинной графики, системы электронной почты и связи.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0" y="1989138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Методы (алгоритмы) искусственного интеллекта необходимы для решения задач принятия управленческих решений, основанных на моделировании действий специалистов предприятия при принятии решений. В современных информационных системах возможности искусственного интеллекта реализуются достаточно слабо.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0" y="4292600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Современное понимание информационной системы предполагает использование персонального компьютера в качестве основного технического средства переработки информации. В крупных организациях наряду с персональным компьютером в состав технической базы информационной системы может входить мэйнфрейм или суперЭВМ.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0" y="404813"/>
            <a:ext cx="9144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Кроме того, техническое воплощение информационной системы само по себе ничего не будет значить, если не учтена роль человека, для которого предназначена производимая информация и без которого невозможно ее получение и представление.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85728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отлат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разъяснение, осведомление, изложение) – это новые сведения, позволяющие улучшить процессы, связанные с преобразованием вещества, энергии и самой информации.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274838"/>
            <a:ext cx="84296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Экономическая информация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совокупность сведений, отражающих социально-экономические процессы, а также используемых для управления этими процессами и коллективами людей в производственной и непроизводственной сферах.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538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ggg1</dc:creator>
  <cp:lastModifiedBy>ggg1</cp:lastModifiedBy>
  <cp:revision>3</cp:revision>
  <dcterms:created xsi:type="dcterms:W3CDTF">2020-07-08T05:19:11Z</dcterms:created>
  <dcterms:modified xsi:type="dcterms:W3CDTF">2020-07-08T05:26:32Z</dcterms:modified>
</cp:coreProperties>
</file>