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5254-9A72-4562-B4F1-466541E09DB4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DD1C-C08A-496D-AB67-ADF3BE772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95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45254-9A72-4562-B4F1-466541E09DB4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7DD1C-C08A-496D-AB67-ADF3BE772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95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cap="none" smtClean="0">
                <a:solidFill>
                  <a:srgbClr val="1D52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800" b="1" cap="none" smtClean="0">
                <a:solidFill>
                  <a:srgbClr val="1D52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pharmaceutical chemistry</a:t>
            </a:r>
            <a:r>
              <a:rPr lang="ru-RU" sz="2800" b="1" cap="none" smtClean="0">
                <a:solidFill>
                  <a:srgbClr val="1D52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14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57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05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68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58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48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20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27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3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04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4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0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49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22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08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17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64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04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85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70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26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4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37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03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77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0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98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43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94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98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376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07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77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39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77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852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76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69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792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965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316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423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799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9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640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395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496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14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5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72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651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Экран (16:10)</PresentationFormat>
  <Paragraphs>1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«Special pharmaceutical chemistry»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«Special pharmaceutical chemistry»</dc:title>
  <dc:creator>Лена Лена</dc:creator>
  <cp:lastModifiedBy>Лена Лена</cp:lastModifiedBy>
  <cp:revision>1</cp:revision>
  <dcterms:created xsi:type="dcterms:W3CDTF">2024-10-20T16:41:08Z</dcterms:created>
  <dcterms:modified xsi:type="dcterms:W3CDTF">2024-10-20T16:41:08Z</dcterms:modified>
</cp:coreProperties>
</file>