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36B1-D45F-4711-A789-3CB64BB3CCC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3E2-31B4-4AC1-A8A3-B7D2E2B52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36B1-D45F-4711-A789-3CB64BB3CCC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F3E2-31B4-4AC1-A8A3-B7D2E2B52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pharmaceutical chemistry</a:t>
            </a:r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7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5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1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9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37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12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1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2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7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5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4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4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9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09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2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73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0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1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2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9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46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0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8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7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63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67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14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8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6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8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3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8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8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1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8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(16:9)</PresentationFormat>
  <Paragraphs>1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«Special pharmaceutical chemistry»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«Special pharmaceutical chemistry»</dc:title>
  <dc:creator>Лена Лена</dc:creator>
  <cp:lastModifiedBy>Лена Лена</cp:lastModifiedBy>
  <cp:revision>1</cp:revision>
  <dcterms:created xsi:type="dcterms:W3CDTF">2024-09-22T16:35:31Z</dcterms:created>
  <dcterms:modified xsi:type="dcterms:W3CDTF">2024-09-22T16:35:31Z</dcterms:modified>
</cp:coreProperties>
</file>