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506" y="-1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6C7473-0079-42F2-BC4F-D5197F22C930}" type="datetimeFigureOut">
              <a:rPr lang="ru-RU" smtClean="0"/>
              <a:t>28.10.2020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A5E729-C3DA-45ED-B215-C1B1FB3802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40700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iki2.org/ru/1978_%D0%B3%D0%BE%D0%B4" TargetMode="External"/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wiki2.org/ru/%D0%9B%D0%B0%D0%BA%D1%82%D0%BE%D0%B7%D0%BD%D1%8B%D0%B9_%D0%BE%D0%BF%D0%B5%D1%80%D0%BE%D0%BD" TargetMode="External"/><Relationship Id="rId4" Type="http://schemas.openxmlformats.org/officeDocument/2006/relationships/hyperlink" Target="https://wiki2.org/ru/%D0%A0%D0%B5%D0%BF%D1%80%D0%B5%D1%81%D1%81%D0%BE%D1%80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base"/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История</a:t>
            </a:r>
          </a:p>
          <a:p>
            <a:pPr fontAlgn="base"/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 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1978 год"/>
              </a:rPr>
              <a:t>1978 году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Дэвид </a:t>
            </a:r>
            <a:r>
              <a:rPr lang="ru-R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Галас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и Аль­берт </a:t>
            </a:r>
            <a:r>
              <a:rPr lang="ru-R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Шмитц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раз­ра­бо­та­ли метод </a:t>
            </a:r>
            <a:r>
              <a:rPr lang="ru-R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фут­прин­тин­га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ДНК для изу­че­ния спе­ци­фич­но­сти свя­зы­ва­ния белка-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/>
              </a:rPr>
              <a:t>ре­прес­со­ра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с 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 tooltip="Лактозный оперон"/>
              </a:rPr>
              <a:t>лак­тоз­ным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 tooltip="Лактозный оперон"/>
              </a:rPr>
              <a:t> опе­ро­ном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Метод </a:t>
            </a:r>
            <a:r>
              <a:rPr lang="ru-R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фут­прин­тин­га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был ос­но­ван на ме­то­де </a:t>
            </a:r>
            <a:r>
              <a:rPr lang="ru-R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се­кве­ни­ро­ва­ния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Максама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-Гилберта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A5E729-C3DA-45ED-B215-C1B1FB3802C7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09537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28.10.2020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28.10.2020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28.10.2020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28.10.2020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28.10.2020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28.10.2020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28.10.2020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28.10.2020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28.10.2020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28.10.2020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28.10.2020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28.10.2020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404664"/>
            <a:ext cx="864096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Федеральное государственное бюджетное образовательное учреждение высшего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</a:t>
            </a:r>
          </a:p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«Волгоградский государственный медицинский университет» </a:t>
            </a:r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Министерства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здравоохранения Российской Федерации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392488" y="3717032"/>
            <a:ext cx="4572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Выполнила </a:t>
            </a:r>
          </a:p>
          <a:p>
            <a:pPr algn="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студентки 4 курса 402 группы</a:t>
            </a:r>
          </a:p>
          <a:p>
            <a:pPr algn="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Медико-биологический факультета</a:t>
            </a:r>
          </a:p>
          <a:p>
            <a:pPr algn="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Направления подготовки «Биология» </a:t>
            </a:r>
          </a:p>
          <a:p>
            <a:pPr algn="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(профиль Биохимия)</a:t>
            </a:r>
          </a:p>
          <a:p>
            <a:pPr algn="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Солодовник Виктория Валерьевна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503847" y="6309320"/>
            <a:ext cx="17772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Волгоград 2020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029271" y="2723484"/>
            <a:ext cx="322947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ДНК </a:t>
            </a:r>
            <a:r>
              <a:rPr lang="ru-RU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футпринтинг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03858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548680"/>
            <a:ext cx="860444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Разрезающий агент</a:t>
            </a:r>
          </a:p>
          <a:p>
            <a:pPr fontAlgn="base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ка­че­стве раз­ре­за­ю­ще­го аген­та для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де­гра­да­ции ис­сле­ду­е­мой </a:t>
            </a:r>
          </a:p>
          <a:p>
            <a:pPr algn="ctr" fontAlgn="base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ДНК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при­ме­ня­ют ДН­Ка­зу I типа, 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ре­ак­тив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 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Фен­то­на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 уль­тра­фи­о­ле­то­вое 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об­лу­че­ние.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86182" y="2852936"/>
            <a:ext cx="8569785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*Реакция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Фентона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— реакция пероксида водорода с ионами железа, которая используется для разрушения многих органических веществ.</a:t>
            </a:r>
          </a:p>
          <a:p>
            <a:pPr fontAlgn="base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Реакция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Фентона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названа в честь Генри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Фентона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открывшего в 1894 году способность некоторых металлов иметь специфические особенности переноса электрона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fontAlgn="base"/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ионы железа (III) восстанавливаются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супероксид анион радикалом до ионов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железа (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II), то такая реакция называется «реакцией 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Габера-Вейса».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02462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1520" y="332656"/>
            <a:ext cx="8892480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Футпринтинг</a:t>
            </a: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ДНК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 — метод поиска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структуре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ДНК последовательностей связывания ДНК-связывающих белков. Данный метод используют для изучения взаимодействия белков с ДНК как </a:t>
            </a:r>
            <a:r>
              <a:rPr lang="ru-RU" sz="2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ru-RU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 vitro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(с выделенными из клеток ДНК-белковыми комплексами),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так и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ru-RU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 vivo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(в физиологических условиях, внутри клетки).</a:t>
            </a: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https://pro2-bar-s3-cdn-cf1.myportfolio.com/ed620020-be0c-4087-a172-bec32d3ddf3b/ca84be6d-212b-41cd-87df-8815c6abae19_rw_1920.jpg?h=63dedc813d0cb2d67560f836632e11b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2546694"/>
            <a:ext cx="3884364" cy="38843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818336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126" y="584672"/>
            <a:ext cx="504056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Например, факторы транскрипции 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связываются с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промоторами, энхансерами 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или</a:t>
            </a:r>
          </a:p>
          <a:p>
            <a:pPr fontAlgn="base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сайленсерами 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регулируют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экспрессию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отдельных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генов в геноме.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футпринтинга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ДНК позволяет установить последовательности ДНК, с которыми связываются данные регуляторные белки. Метод также пригоден и для быстрого поиска (скрининга) специфических белков, связывающихся с определённой последовательностью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ДНК. </a:t>
            </a:r>
          </a:p>
          <a:p>
            <a:pPr fontAlgn="base"/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Своё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название метод получил от английского слова «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footprint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», обозначающего отпечаток ноги или след.</a:t>
            </a:r>
          </a:p>
        </p:txBody>
      </p:sp>
      <p:pic>
        <p:nvPicPr>
          <p:cNvPr id="2050" name="Picture 2" descr="http://4.bp.blogspot.com/_DD8Wq-l3jxU/RmsUO97fLxI/AAAAAAAAAEs/Q4WFQoGFFZc/s320/fig0304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513273"/>
            <a:ext cx="3481663" cy="52802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212613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Рисунок 1. Схема эксперимента по футпринтингу ДНК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776" y="6311"/>
            <a:ext cx="7308304" cy="6860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65189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95936" y="404664"/>
            <a:ext cx="105419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454583" y="1268760"/>
            <a:ext cx="8136903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Наиболее простым применением данного метода является установление того, связывается ли белок с тем или иным районом ДНК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fontAlgn="base"/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При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помощи полимеразной цепной реакции (ПЦР)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амплифицируют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метят необходимую последовательность ДНК, которая является вероятным сайтом связывания белков. Идеальный размер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ампликона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таком случае составляет от 50 до 200 оснований.</a:t>
            </a:r>
          </a:p>
        </p:txBody>
      </p:sp>
      <p:sp>
        <p:nvSpPr>
          <p:cNvPr id="4" name="Стрелка вправо 3"/>
          <p:cNvSpPr/>
          <p:nvPr/>
        </p:nvSpPr>
        <p:spPr>
          <a:xfrm>
            <a:off x="5940152" y="5373216"/>
            <a:ext cx="1800200" cy="5040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50777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716389"/>
            <a:ext cx="770485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Добавляют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исследуемый белок, при этом часть ДНК оставляют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интактной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последующего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сравнения.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82530" y="1982097"/>
            <a:ext cx="8093925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Добавляют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разрезающий агент — химической или ферментативной природы. Разрезающий агент случайным образом вносит разрывы в ДНК. Условия реакции подбирают таким образом, чтобы каждая цепочка ДНК была разрезана лишь в одном месте. Белок, который специфически связывается с последовательностью нуклеотидов ДНК, защищает участок связывания от разрезания.</a:t>
            </a:r>
          </a:p>
        </p:txBody>
      </p:sp>
      <p:sp>
        <p:nvSpPr>
          <p:cNvPr id="4" name="Стрелка вправо 3"/>
          <p:cNvSpPr/>
          <p:nvPr/>
        </p:nvSpPr>
        <p:spPr>
          <a:xfrm>
            <a:off x="5940152" y="5301208"/>
            <a:ext cx="2088232" cy="5040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27532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476672"/>
            <a:ext cx="8496944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Продукты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деградации ДНК разделяют при помощи электрофореза в полиакриламидном геле. Фрагменты ДНК, с которыми не был связан белок, будут разрезаны в случайных местах и в геле будут распределяться в виде «лестницы». Фрагменты ДНК, с которыми связывается белок, будут защищены от разрезания и будут образовывать отпечаток, след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такой «лестнице». Одновременно с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футпринтингом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может быть произведено секвенирование ДНК методом 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Максама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-Гилберта, при этом будет установлена последовательность нуклеотидов, с которыми связывается соответствующий белок.</a:t>
            </a:r>
          </a:p>
        </p:txBody>
      </p:sp>
    </p:spTree>
    <p:extLst>
      <p:ext uri="{BB962C8B-B14F-4D97-AF65-F5344CB8AC3E}">
        <p14:creationId xmlns:p14="http://schemas.microsoft.com/office/powerpoint/2010/main" val="37220757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36960" y="617262"/>
            <a:ext cx="820891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Мечение</a:t>
            </a:r>
          </a:p>
          <a:p>
            <a:pPr algn="ctr" fontAlgn="base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Ана­ли­зи­ру­е­мые мо­ле­ку­лы ДНК для опре­де­ле­ния рас­по­ло­же­ния сайта свя­зы­ва­ния белка могут быть по­ме­че­ны от­дель­но с 3'- и с 5'-кон­ца. Ис­поль­зу­ют метки:</a:t>
            </a:r>
          </a:p>
        </p:txBody>
      </p:sp>
      <p:sp>
        <p:nvSpPr>
          <p:cNvPr id="4" name="Стрелка вниз 3"/>
          <p:cNvSpPr/>
          <p:nvPr/>
        </p:nvSpPr>
        <p:spPr>
          <a:xfrm>
            <a:off x="2627784" y="2492896"/>
            <a:ext cx="144016" cy="122413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трелка вниз 4"/>
          <p:cNvSpPr/>
          <p:nvPr/>
        </p:nvSpPr>
        <p:spPr>
          <a:xfrm>
            <a:off x="6228184" y="2492896"/>
            <a:ext cx="144016" cy="122413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1687335" y="4332379"/>
            <a:ext cx="202491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Радиоактивные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183572" y="4332379"/>
            <a:ext cx="223324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Флюоресцентные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28431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1196752"/>
            <a:ext cx="7979929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Радиоактивные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метки традиционно используют для мечения фрагментов ДНК для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футпринтинга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данный способ мечения был разработан на методики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секвенирования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ДНК по Максаму-Гилберту. Данный вариант является очень чувствительным, при помощи радиоактивной метки можно визуализировать малые количества ДНК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fontAlgn="base"/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Флюоресцентные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метки являются заменой опасным радиоактивным. Однако,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флюоресцентное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мечение является менее чувствительным методом визуализации ДНК, и низкие концентрации продуктов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футпринтинга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могут быть детектированы. Для визуализации продуктов, меченных флюорофорами используют секвенирующие гели и методы капиллярного электрофореза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197714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23</TotalTime>
  <Words>145</Words>
  <Application>Microsoft Office PowerPoint</Application>
  <PresentationFormat>Экран (4:3)</PresentationFormat>
  <Paragraphs>43</Paragraphs>
  <Slides>10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Открытая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Виктория Солодовник</dc:creator>
  <cp:lastModifiedBy>solod</cp:lastModifiedBy>
  <cp:revision>4</cp:revision>
  <dcterms:created xsi:type="dcterms:W3CDTF">2020-10-28T14:21:54Z</dcterms:created>
  <dcterms:modified xsi:type="dcterms:W3CDTF">2020-10-28T14:56:12Z</dcterms:modified>
</cp:coreProperties>
</file>