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100A-65AA-4133-BDE2-1793B8D05C2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00A30BF-33DD-4209-8354-105F6AFB2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3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100A-65AA-4133-BDE2-1793B8D05C2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0BF-33DD-4209-8354-105F6AFB2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7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100A-65AA-4133-BDE2-1793B8D05C2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0BF-33DD-4209-8354-105F6AFB2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4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100A-65AA-4133-BDE2-1793B8D05C2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0BF-33DD-4209-8354-105F6AFB2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C9C100A-65AA-4133-BDE2-1793B8D05C2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00A30BF-33DD-4209-8354-105F6AFB2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2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100A-65AA-4133-BDE2-1793B8D05C2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0BF-33DD-4209-8354-105F6AFB2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7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100A-65AA-4133-BDE2-1793B8D05C2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0BF-33DD-4209-8354-105F6AFB2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5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100A-65AA-4133-BDE2-1793B8D05C2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0BF-33DD-4209-8354-105F6AFB2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100A-65AA-4133-BDE2-1793B8D05C2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0BF-33DD-4209-8354-105F6AFB2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7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100A-65AA-4133-BDE2-1793B8D05C2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0BF-33DD-4209-8354-105F6AFB2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1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100A-65AA-4133-BDE2-1793B8D05C22}" type="datetimeFigureOut">
              <a:rPr lang="ru-RU" smtClean="0"/>
              <a:t>15.10.2020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0BF-33DD-4209-8354-105F6AFB2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5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C9C100A-65AA-4133-BDE2-1793B8D05C2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00A30BF-33DD-4209-8354-105F6AFB2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1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Монстр </a:t>
            </a:r>
            <a:r>
              <a:rPr lang="ru-RU" dirty="0" err="1" smtClean="0"/>
              <a:t>шпигельмана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Сарыгина</a:t>
            </a:r>
            <a:r>
              <a:rPr lang="ru-RU" dirty="0" smtClean="0"/>
              <a:t> Е.В. 402 группа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22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588" y="748146"/>
            <a:ext cx="6732240" cy="5162797"/>
          </a:xfrm>
        </p:spPr>
        <p:txBody>
          <a:bodyPr>
            <a:normAutofit/>
          </a:bodyPr>
          <a:lstStyle/>
          <a:p>
            <a:r>
              <a:rPr lang="ru-RU" dirty="0"/>
              <a:t>В 1965 году </a:t>
            </a:r>
            <a:r>
              <a:rPr lang="ru-RU" dirty="0" err="1"/>
              <a:t>Спигельман</a:t>
            </a:r>
            <a:r>
              <a:rPr lang="ru-RU" dirty="0"/>
              <a:t> и </a:t>
            </a:r>
            <a:r>
              <a:rPr lang="ru-RU" dirty="0" err="1"/>
              <a:t>Харуна</a:t>
            </a:r>
            <a:r>
              <a:rPr lang="ru-RU" dirty="0"/>
              <a:t> опубликовали </a:t>
            </a:r>
            <a:r>
              <a:rPr lang="ru-RU" dirty="0" smtClean="0"/>
              <a:t>сенсационную статью </a:t>
            </a:r>
            <a:r>
              <a:rPr lang="ru-RU" dirty="0"/>
              <a:t>о том, что Qβ‑</a:t>
            </a:r>
            <a:r>
              <a:rPr lang="ru-RU" dirty="0" err="1"/>
              <a:t>репликаза</a:t>
            </a:r>
            <a:r>
              <a:rPr lang="ru-RU" dirty="0"/>
              <a:t> (РНК-зависимая </a:t>
            </a:r>
            <a:r>
              <a:rPr lang="ru-RU" dirty="0" smtClean="0"/>
              <a:t>РНК-полимераза бактериофага </a:t>
            </a:r>
            <a:r>
              <a:rPr lang="ru-RU" dirty="0"/>
              <a:t>Qβ) способна, по их выражению, «</a:t>
            </a:r>
            <a:r>
              <a:rPr lang="ru-RU" dirty="0" err="1" smtClean="0"/>
              <a:t>автокаталитически</a:t>
            </a:r>
            <a:r>
              <a:rPr lang="ru-RU" dirty="0" smtClean="0"/>
              <a:t>» размножать </a:t>
            </a:r>
            <a:r>
              <a:rPr lang="ru-RU" dirty="0"/>
              <a:t>РНК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 smtClean="0"/>
              <a:t>vitro</a:t>
            </a:r>
            <a:r>
              <a:rPr lang="ru-RU" dirty="0" smtClean="0"/>
              <a:t>. </a:t>
            </a:r>
            <a:r>
              <a:rPr lang="ru-RU" dirty="0"/>
              <a:t>Такой способ размножения еще называется экспоненциальным, так как в каждом цикле размножения </a:t>
            </a:r>
            <a:r>
              <a:rPr lang="ru-RU" dirty="0" smtClean="0"/>
              <a:t>число матриц </a:t>
            </a:r>
            <a:r>
              <a:rPr lang="ru-RU" dirty="0"/>
              <a:t>удваивается и нарастает как </a:t>
            </a:r>
            <a:r>
              <a:rPr lang="ru-RU" dirty="0" smtClean="0"/>
              <a:t>2n, </a:t>
            </a:r>
            <a:r>
              <a:rPr lang="ru-RU" dirty="0"/>
              <a:t>где n – число </a:t>
            </a:r>
            <a:r>
              <a:rPr lang="ru-RU" dirty="0" smtClean="0"/>
              <a:t>совершенных циклов</a:t>
            </a:r>
            <a:r>
              <a:rPr lang="ru-RU" dirty="0"/>
              <a:t>. Это происходит потому, что на исходной матрице синтезируется комплементарная копия, которая также служит матрицей </a:t>
            </a:r>
            <a:r>
              <a:rPr lang="ru-RU" dirty="0" smtClean="0"/>
              <a:t>в следующем </a:t>
            </a:r>
            <a:r>
              <a:rPr lang="ru-RU" dirty="0"/>
              <a:t>цикле.</a:t>
            </a:r>
            <a:endParaRPr lang="ru-RU" dirty="0" smtClean="0"/>
          </a:p>
        </p:txBody>
      </p:sp>
      <p:pic>
        <p:nvPicPr>
          <p:cNvPr id="1026" name="Picture 2" descr="https://ai-news.ru/images/posts/pimg/pimg-10126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1"/>
          <a:stretch/>
        </p:blipFill>
        <p:spPr bwMode="auto">
          <a:xfrm>
            <a:off x="7601404" y="1935430"/>
            <a:ext cx="3904225" cy="33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4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конце 1983 года Qβ‑</a:t>
            </a:r>
            <a:r>
              <a:rPr lang="ru-RU" dirty="0" err="1"/>
              <a:t>репликаза</a:t>
            </a:r>
            <a:r>
              <a:rPr lang="ru-RU" dirty="0"/>
              <a:t> подарила еще одну сенсацию. Журнал </a:t>
            </a:r>
            <a:r>
              <a:rPr lang="ru-RU" dirty="0" err="1"/>
              <a:t>Science</a:t>
            </a:r>
            <a:r>
              <a:rPr lang="ru-RU" dirty="0"/>
              <a:t> опубликовал редакционную статью, в которой анонсировалось рождение принципиально новой технологии – технологии рекомбинантных РНК – и делалось предсказание, что Qβ‑</a:t>
            </a:r>
            <a:r>
              <a:rPr lang="ru-RU" dirty="0" err="1"/>
              <a:t>репликаза</a:t>
            </a:r>
            <a:r>
              <a:rPr lang="ru-RU" dirty="0"/>
              <a:t> станет «молекулярной рабочей лошадкой большой индустрии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92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2392" y="1192563"/>
            <a:ext cx="7492399" cy="405079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Шпигельман</a:t>
            </a:r>
            <a:r>
              <a:rPr lang="ru-RU" dirty="0"/>
              <a:t> проводил опыты с бактериофагом </a:t>
            </a:r>
            <a:r>
              <a:rPr lang="ru-RU" dirty="0">
                <a:solidFill>
                  <a:srgbClr val="FF0000"/>
                </a:solidFill>
              </a:rPr>
              <a:t>Qβ</a:t>
            </a:r>
            <a:r>
              <a:rPr lang="ru-RU" dirty="0"/>
              <a:t>. Вирус </a:t>
            </a:r>
            <a:r>
              <a:rPr lang="ru-RU" dirty="0" err="1"/>
              <a:t>Escherichia</a:t>
            </a:r>
            <a:r>
              <a:rPr lang="ru-RU" dirty="0"/>
              <a:t> Qβ представляет собой вирус с положительной цепью РНК, который поражает бактерии , имеющие F-пили , чаще всего </a:t>
            </a:r>
            <a:r>
              <a:rPr lang="ru-RU" dirty="0" err="1"/>
              <a:t>Escherichia</a:t>
            </a:r>
            <a:r>
              <a:rPr lang="ru-RU" dirty="0"/>
              <a:t> </a:t>
            </a:r>
            <a:r>
              <a:rPr lang="ru-RU" dirty="0" err="1" smtClean="0"/>
              <a:t>coli</a:t>
            </a:r>
            <a:r>
              <a:rPr lang="ru-RU" dirty="0" smtClean="0"/>
              <a:t>. </a:t>
            </a:r>
          </a:p>
          <a:p>
            <a:r>
              <a:rPr lang="ru-RU" dirty="0"/>
              <a:t>Обычно этот вирус способен воспроизводиться только после внедрения в живую клетку, поскольку ему необходим клеточный фермент </a:t>
            </a:r>
            <a:r>
              <a:rPr lang="ru-RU" dirty="0" err="1"/>
              <a:t>репликаза</a:t>
            </a:r>
            <a:r>
              <a:rPr lang="ru-RU" dirty="0"/>
              <a:t>. </a:t>
            </a:r>
          </a:p>
          <a:p>
            <a:r>
              <a:rPr lang="ru-RU" dirty="0" smtClean="0"/>
              <a:t> </a:t>
            </a:r>
            <a:r>
              <a:rPr lang="ru-RU" dirty="0"/>
              <a:t>Извлечённая РНК вместе с РНК-</a:t>
            </a:r>
            <a:r>
              <a:rPr lang="ru-RU" dirty="0" err="1"/>
              <a:t>репликазой</a:t>
            </a:r>
            <a:r>
              <a:rPr lang="ru-RU" dirty="0"/>
              <a:t> была помещена в смесь свободных нуклеотидов. В таком окружении РНК начала реплицироваться. Через некоторое время РНК была извлечена и помещена в новую свежую смесь. Этот процесс повторялся много раз. Всё более короткие цепочки РНК были способны реплицироваться и делали это быстрее. После 74 поколений оригинальная РНК вируса длиной 4500 нуклеотидных оснований была уменьшена до 218. Эта короткая РНК была способна реплицироваться очень быстро в таком искусственном окружении.</a:t>
            </a:r>
          </a:p>
        </p:txBody>
      </p:sp>
      <p:pic>
        <p:nvPicPr>
          <p:cNvPr id="2050" name="Picture 2" descr="Бактериофаг Qβ прикреплен к половым ворсинкам E. c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6" y="5072583"/>
            <a:ext cx="2475509" cy="13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дглядывая за РНК… — Ступай легко, мои ты топчешь грёзы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6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3" y="2612571"/>
            <a:ext cx="2601688" cy="272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4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М. </a:t>
            </a:r>
            <a:r>
              <a:rPr lang="ru-RU" dirty="0" err="1"/>
              <a:t>Сампер</a:t>
            </a:r>
            <a:r>
              <a:rPr lang="ru-RU" dirty="0"/>
              <a:t> и Р. </a:t>
            </a:r>
            <a:r>
              <a:rPr lang="ru-RU" dirty="0" err="1"/>
              <a:t>Люс</a:t>
            </a:r>
            <a:r>
              <a:rPr lang="ru-RU" dirty="0"/>
              <a:t> из лаборатории </a:t>
            </a:r>
            <a:r>
              <a:rPr lang="ru-RU" dirty="0" err="1"/>
              <a:t>Эйгена</a:t>
            </a:r>
            <a:r>
              <a:rPr lang="ru-RU" dirty="0"/>
              <a:t> повторили эксперимент, за исключением того, что без добавления РНК, только </a:t>
            </a:r>
            <a:r>
              <a:rPr lang="ru-RU" dirty="0" err="1" smtClean="0"/>
              <a:t>основани</a:t>
            </a:r>
            <a:r>
              <a:rPr lang="en-US" dirty="0" smtClean="0"/>
              <a:t>z</a:t>
            </a:r>
            <a:r>
              <a:rPr lang="ru-RU" dirty="0" smtClean="0"/>
              <a:t> </a:t>
            </a:r>
            <a:r>
              <a:rPr lang="ru-RU" dirty="0"/>
              <a:t>РНК и </a:t>
            </a:r>
            <a:r>
              <a:rPr lang="ru-RU" dirty="0" err="1"/>
              <a:t>репликазы</a:t>
            </a:r>
            <a:r>
              <a:rPr lang="ru-RU" dirty="0"/>
              <a:t> Qβ. Они обнаружили, что при правильных условиях </a:t>
            </a:r>
            <a:r>
              <a:rPr lang="ru-RU" dirty="0" err="1"/>
              <a:t>репликаза</a:t>
            </a:r>
            <a:r>
              <a:rPr lang="ru-RU" dirty="0"/>
              <a:t> Qβ может спонтанно генерировать РНК, которая превращается в форму, подобную монстру </a:t>
            </a:r>
            <a:r>
              <a:rPr lang="ru-RU" dirty="0" err="1"/>
              <a:t>Шпигельмана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Однако позже </a:t>
            </a:r>
            <a:r>
              <a:rPr lang="ru-RU" dirty="0" err="1"/>
              <a:t>Четверин</a:t>
            </a:r>
            <a:r>
              <a:rPr lang="ru-RU" dirty="0"/>
              <a:t> и его коллеги показали, что «спонтанное» образование РНК произошло из-за загрязнения РНК окружающей среды. </a:t>
            </a:r>
            <a:r>
              <a:rPr lang="ru-RU" dirty="0" err="1"/>
              <a:t>Эйген</a:t>
            </a:r>
            <a:r>
              <a:rPr lang="ru-RU" dirty="0"/>
              <a:t> построил на работе </a:t>
            </a:r>
            <a:r>
              <a:rPr lang="ru-RU" dirty="0" err="1"/>
              <a:t>Шпигельмана</a:t>
            </a:r>
            <a:r>
              <a:rPr lang="ru-RU" dirty="0"/>
              <a:t> и создал аналогичную систему, далее деградировавшую всего до 48 или 54 нуклеотидов - минимум, необходимый для связывания фермента репликации, на этот раз комбинации обратной транскриптазы ВИЧ-1 и РНК-полимеразы </a:t>
            </a:r>
            <a:r>
              <a:rPr lang="ru-RU" dirty="0" smtClean="0"/>
              <a:t>Т7</a:t>
            </a:r>
            <a:r>
              <a:rPr lang="en-US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34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3247" y="1525793"/>
            <a:ext cx="6033734" cy="4050792"/>
          </a:xfrm>
        </p:spPr>
        <p:txBody>
          <a:bodyPr/>
          <a:lstStyle/>
          <a:p>
            <a:r>
              <a:rPr lang="ru-RU" dirty="0"/>
              <a:t>«Монстр» совершенно беспомощен вне лаборатории, но само существование такой молекулы позволяет глубже взглянуть на гипотезу РНК-мира. Она заключается в том, что все живые существа когда-то очень давно произошли от самовоспроизводящейся молекулы РНК, и последние исследования в этой области подтверждают такую </a:t>
            </a:r>
            <a:r>
              <a:rPr lang="ru-RU" dirty="0" smtClean="0"/>
              <a:t>картину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074" name="Picture 2" descr="https://ic.pics.livejournal.com/biounfall/71806766/59689/59689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8" y="1200343"/>
            <a:ext cx="3374771" cy="47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71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33</TotalTime>
  <Words>421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Cambria</vt:lpstr>
      <vt:lpstr>Rockwell</vt:lpstr>
      <vt:lpstr>Rockwell Condensed</vt:lpstr>
      <vt:lpstr>Wingdings</vt:lpstr>
      <vt:lpstr>Дерево</vt:lpstr>
      <vt:lpstr>Монстр шпигельмана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Монстр шпигельмана</dc:title>
  <dc:creator>Вадим</dc:creator>
  <cp:lastModifiedBy>Вадим</cp:lastModifiedBy>
  <cp:revision>3</cp:revision>
  <dcterms:created xsi:type="dcterms:W3CDTF">2020-10-15T13:47:08Z</dcterms:created>
  <dcterms:modified xsi:type="dcterms:W3CDTF">2020-10-15T14:20:25Z</dcterms:modified>
</cp:coreProperties>
</file>