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349" autoAdjust="0"/>
  </p:normalViewPr>
  <p:slideViewPr>
    <p:cSldViewPr>
      <p:cViewPr varScale="1">
        <p:scale>
          <a:sx n="68" d="100"/>
          <a:sy n="68" d="100"/>
        </p:scale>
        <p:origin x="-14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8E248C-1C55-4318-8BE7-EAC4BE32AA63}" type="datetimeFigureOut">
              <a:rPr lang="ru-RU" smtClean="0"/>
              <a:t>27.09.2020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5F955D-75F1-47BA-8AB3-DED97FCFD7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76554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Трансляция эукариот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5F955D-75F1-47BA-8AB3-DED97FCFD772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58184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27.09.2020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27.09.2020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27.09.2020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27.09.2020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27.09.2020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27.09.2020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27.09.2020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27.09.2020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27.09.2020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27.09.2020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27.09.2020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27.09.2020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93217" y="2522571"/>
            <a:ext cx="381245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Трансляция эукариот 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489110"/>
            <a:ext cx="838749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Федеральное государственное бюджетное образовательное учреждение высшего образования «Волгоградский государственный медицинский университет» Министерства здравоохранения Российской Федерации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119671" y="3501008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Выполнила </a:t>
            </a:r>
          </a:p>
          <a:p>
            <a:pPr algn="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студентки 4 курса 402 группы</a:t>
            </a:r>
          </a:p>
          <a:p>
            <a:pPr algn="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Медико-биологический факультета</a:t>
            </a:r>
          </a:p>
          <a:p>
            <a:pPr algn="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 подготовки «Биология» </a:t>
            </a:r>
          </a:p>
          <a:p>
            <a:pPr algn="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(профиль Биохимия)</a:t>
            </a:r>
          </a:p>
          <a:p>
            <a:pPr algn="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Солодовник Виктория Валерьевна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347864" y="5949280"/>
            <a:ext cx="18718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Волгоград 2020 г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19906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02641" y="1052736"/>
            <a:ext cx="7920879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Элонгация и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терминация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Эукариотические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факторы </a:t>
            </a:r>
            <a:r>
              <a:rPr lang="ru-RU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элонгации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EF1α и EF1βγ являются аналогами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прокариотических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EF -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EF-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Ts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Терминация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трансляции у эукариот осуществляется одним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релизинг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фактором – 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eRF1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(в отличие от двух у прокариот). </a:t>
            </a: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(eIF3,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предотвращает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реассоциацию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рибосомных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субъединиц в отсутствие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инициаторного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комплекса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34169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51355" y="548680"/>
            <a:ext cx="30403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ПОЛИРИБОСОМЫ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04347" y="3933056"/>
            <a:ext cx="812809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каждой рибосоме в этой структуре синтезируется своя белковая цепочка, что значительно увеличивает скорость синтеза белка в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клетке.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824" y="1196752"/>
            <a:ext cx="4267200" cy="324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788024" y="1851268"/>
            <a:ext cx="404040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каждой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мРНК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могут последовательно располагаться не одна, а несколько рибосом, синтезирующих пептидные цепи. Такие образования называются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полирибосомы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4589269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262" y="1628800"/>
            <a:ext cx="8753475" cy="314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34818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404664"/>
            <a:ext cx="777686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Трансляция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— процесс синтеза белков из аминокислот, катализируемой рибосомой на матрице матричной (информационной)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РНК. Трансляция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 одной из стадий процесса биосинтеза белков, в свою очередь части процесса экспрессии генов.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https://iknigi.net/books_files/online_html/94521/i_06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0328" y="2577371"/>
            <a:ext cx="5605247" cy="3571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11759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91580" y="895256"/>
            <a:ext cx="3816424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осуществления процесса трансляции в клетках всех без исключения организмов существуют специальные органеллы — 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рибосомы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3645024"/>
            <a:ext cx="820891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Механизмы трансляции прокариот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эукариот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отличаются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поэтому многие вещества, подавляющие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прокариотических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трансляцию, в значительно меньшей степени действуют на трансляцию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эукариотических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организмов, что позволяет использовать их в медицинской практике как антибактериальные средства, безопасные для организма млекопитающих.</a:t>
            </a:r>
          </a:p>
        </p:txBody>
      </p:sp>
      <p:pic>
        <p:nvPicPr>
          <p:cNvPr id="2050" name="Picture 2" descr="https://ds05.infourok.ru/uploads/ex/0844/00001bcb-5fca612c/img7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4784" y="638690"/>
            <a:ext cx="4008445" cy="3006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17786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620688"/>
            <a:ext cx="81369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инициации трансляции у эукариот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1949664"/>
            <a:ext cx="212615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Кэп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-зависимая</a:t>
            </a:r>
          </a:p>
          <a:p>
            <a:pPr lvl="0"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инициация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7867" y="1320343"/>
            <a:ext cx="5422605" cy="24448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043608" y="4077072"/>
            <a:ext cx="698477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сканирующем механизме малая субъединица рибосомы садится на 5'-конец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мРНК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области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кэпа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двигается вдоль молекулы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мРНК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«сканирует» кодоны в поисках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инициаторного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AUG. </a:t>
            </a:r>
          </a:p>
        </p:txBody>
      </p:sp>
    </p:spTree>
    <p:extLst>
      <p:ext uri="{BB962C8B-B14F-4D97-AF65-F5344CB8AC3E}">
        <p14:creationId xmlns:p14="http://schemas.microsoft.com/office/powerpoint/2010/main" val="21630946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32" y="2148851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Кэп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-независимый</a:t>
            </a:r>
          </a:p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(внутренняя инициация)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5" y="1296236"/>
            <a:ext cx="4735885" cy="2799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683062" y="4070576"/>
            <a:ext cx="783222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Механизм внутренней инициации осуществляется за счет элементов IRES (англ.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Internal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Ribosomal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Entry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Site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— участок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мРНК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обладающий выраженной вторичной структурой, позволяющей ему направлять рибосомы на стартовый AUG. 10–15% всех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мРНК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способны к КЭП-независимой трансляции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947428" y="692696"/>
            <a:ext cx="72728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инициации трансляции у эукариот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82314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506594" y="1847811"/>
            <a:ext cx="4418457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отличие от прокариот,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эукариотическая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мРНК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образует комплексы с белками (рибонуклеопротеид –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мРНП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что обусловливает ее метаболическую стабильность. 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272183"/>
            <a:ext cx="4111949" cy="40443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410901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9852" y="620688"/>
            <a:ext cx="8568952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Белки, участвующие в процессах инициации трансляции у эукариот называют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eIF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(англ. 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Eukaryotic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Initiation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Factors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—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эукариотические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факторы инициации).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Список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основных факторов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eIF4A — РНК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геликазы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фермент, расплетает вторичную структуру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мРНК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того, чтобы рибосома могла по ней двигаться.</a:t>
            </a:r>
          </a:p>
          <a:p>
            <a:pPr lvl="0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eIF4B — привлекает фактор eIF4A к молекуле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мРНК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eIF4E — связывает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кэп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7-метилгуанин, расположенный на 5'-конце молекулы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мРНК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eIF4G — нужен для организации компонентов, участвующих в инициации трансляции, в единый комплекс. Содержит участки связывания eIF4B, eIF4E, рибосомы.</a:t>
            </a:r>
          </a:p>
          <a:p>
            <a:pPr lvl="0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eIF5 — нужен для привлечения большой субъединицы рибосомы.</a:t>
            </a:r>
          </a:p>
        </p:txBody>
      </p:sp>
    </p:spTree>
    <p:extLst>
      <p:ext uri="{BB962C8B-B14F-4D97-AF65-F5344CB8AC3E}">
        <p14:creationId xmlns:p14="http://schemas.microsoft.com/office/powerpoint/2010/main" val="6168065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48753" y="677887"/>
            <a:ext cx="82089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Последовательность стадий инициации у эукариот: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47369" y="1320457"/>
            <a:ext cx="8011679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eriod"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Образование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тройного комплекса, содержащего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инициаторную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метионин-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тРНК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факторы инициации трансляции и ГТФ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>
              <a:buAutoNum type="arabicPeriod"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Присоединение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тройного комплекса к 40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S-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субъединице рибосомы. Процесс стимулируется факторами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eIF3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eIF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</a:p>
          <a:p>
            <a:pPr marL="457200" indent="-457200">
              <a:buAutoNum type="arabicPeriod"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Присоединение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мРНК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 40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S-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субъединице. Для этого требуется фактор е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IF3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другие дополнительные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факторы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40S-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субъединица присоединяется к 5</a:t>
            </a:r>
            <a:r>
              <a:rPr lang="he-IL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׳-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концу (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кэпу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и мигрирует к инициирующему кодону АУГ. </a:t>
            </a: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Присоединение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60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S-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субъединицы происходит в присутствии фактора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eIF5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сопряжено с гидролизом ГТФ. После образования полной рибосомы все факторы инициации высвобождаются.</a:t>
            </a:r>
          </a:p>
        </p:txBody>
      </p:sp>
    </p:spTree>
    <p:extLst>
      <p:ext uri="{BB962C8B-B14F-4D97-AF65-F5344CB8AC3E}">
        <p14:creationId xmlns:p14="http://schemas.microsoft.com/office/powerpoint/2010/main" val="29685553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35696" y="548680"/>
            <a:ext cx="54639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Реинициация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трансляции у эукариот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15003" y="1124744"/>
            <a:ext cx="830538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эукариот возможна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реинициация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трансляции, когда после окончания трансляции рибосома с белковыми факторами не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диссоциирует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от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мРНК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перескакивает с 3' на 5' конец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мРНК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начинает инициацию ещё раз.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возможно благодаря 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циклизации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мРНК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цитоплазме, то есть физическому сближению старт- 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стопкодонов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 помощью специальных белков. 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3054461"/>
            <a:ext cx="6105457" cy="3081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863053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52</TotalTime>
  <Words>477</Words>
  <Application>Microsoft Office PowerPoint</Application>
  <PresentationFormat>Экран (4:3)</PresentationFormat>
  <Paragraphs>53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Открытая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Виктория Солодовник</dc:creator>
  <cp:lastModifiedBy>solod</cp:lastModifiedBy>
  <cp:revision>7</cp:revision>
  <dcterms:created xsi:type="dcterms:W3CDTF">2020-09-27T07:34:05Z</dcterms:created>
  <dcterms:modified xsi:type="dcterms:W3CDTF">2020-09-27T08:37:42Z</dcterms:modified>
</cp:coreProperties>
</file>