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49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E248C-1C55-4318-8BE7-EAC4BE32AA63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F955D-75F1-47BA-8AB3-DED97FCFD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55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Трансляция эукариот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F955D-75F1-47BA-8AB3-DED97FCFD7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81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217" y="2522571"/>
            <a:ext cx="3812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эукариот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89110"/>
            <a:ext cx="83874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«Волгоградский государственный медицинский университет» Министерства здравоохранения Российской Федерации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19671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студентки 4 курса 402 группы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Медико-биологический факультета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подготовки «Биология»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(профиль Биохимия)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Солодовник Виктория Валерьевна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5949280"/>
            <a:ext cx="1871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 2020 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99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641" y="1052736"/>
            <a:ext cx="792087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Элонгация 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терминация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Эукариотические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элонгации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EF1α и EF1βγ являются аналогами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прокариотических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 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EF-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Терминация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трансляции у эукариот осуществляется одним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релизинг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фактором –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eRF1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отличие от двух у прокариот).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(eIF3,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предотвращает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реассоциацию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рибосомных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субъединиц в отсутствие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41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1355" y="548680"/>
            <a:ext cx="3040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ПОЛИРИБОСОМЫ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4347" y="3933056"/>
            <a:ext cx="81280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рибосоме в этой структуре синтезируется своя белковая цепочка, что значительно увеличивает скорость синтеза белка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24" y="1196752"/>
            <a:ext cx="42672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88024" y="1851268"/>
            <a:ext cx="40404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последовательно располагаться не одна, а несколько рибосом, синтезирующих пептидные цепи. Такие образования называются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полирибосомы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892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" y="1628800"/>
            <a:ext cx="875347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8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процесс синтеза белков из аминокислот, катализируемой рибосомой на матрице матричной (информационной)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РНК. Трансляция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одной из стадий процесса биосинтеза белков, в свою очередь части процесса экспрессии генов.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knigi.net/books_files/online_html/94521/i_0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328" y="2577371"/>
            <a:ext cx="5605247" cy="357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17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580" y="895256"/>
            <a:ext cx="38164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процесса трансляции в клетках всех без исключения организмов существуют специальные органеллы —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рибосомы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64502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трансляции прокариот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поэтому многие вещества, подавляющие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прокариотических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трансляцию, в значительно меньшей степени действуют на трансляцию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эукариотических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организмов, что позволяет использовать их в медицинской практике как антибактериальные средства, безопасные для организма млекопитающих.</a:t>
            </a:r>
          </a:p>
        </p:txBody>
      </p:sp>
      <p:pic>
        <p:nvPicPr>
          <p:cNvPr id="2050" name="Picture 2" descr="https://ds05.infourok.ru/uploads/ex/0844/00001bcb-5fca612c/img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784" y="638690"/>
            <a:ext cx="4008445" cy="300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77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инициации трансляции у эукариот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49664"/>
            <a:ext cx="2126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-зависимая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инициация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867" y="1320343"/>
            <a:ext cx="5422605" cy="244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4077072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сканирующем механизме малая субъединица рибосомы садится на 5'-конец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кэпа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двигается вдоль молекулы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«сканирует» кодоны в поисках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AUG. </a:t>
            </a:r>
          </a:p>
        </p:txBody>
      </p:sp>
    </p:spTree>
    <p:extLst>
      <p:ext uri="{BB962C8B-B14F-4D97-AF65-F5344CB8AC3E}">
        <p14:creationId xmlns:p14="http://schemas.microsoft.com/office/powerpoint/2010/main" val="2163094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32" y="214885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Кэп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-независимый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(внутренняя инициация)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1296236"/>
            <a:ext cx="4735885" cy="2799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062" y="4070576"/>
            <a:ext cx="78322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внутренней инициации осуществляется за счет элементов IRES (англ.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Ribosomal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участок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обладающий выраженной вторичной структурой, позволяющей ему направлять рибосомы на стартовый AUG. 10–15% всех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способны к КЭП-независимой трансляции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47428" y="69269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инициации трансляции у эукариот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3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6594" y="1847811"/>
            <a:ext cx="441845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прокариот,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эукариотическая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образует комплексы с белками (рибонуклеопротеид –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что обусловливает ее метаболическую стабильность.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72183"/>
            <a:ext cx="4111949" cy="404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09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852" y="620688"/>
            <a:ext cx="85689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Белки, участвующие в процессах инициации трансляции у эукариот называют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eIF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(англ.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Eukaryotic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Initiation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эукариотические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факторы инициации).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факторов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eIF4A — РНК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геликазы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фермент, расплетает вторичную структуру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чтобы рибосома могла по ней двигаться.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eIF4B — привлекает фактор eIF4A к молекуле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eIF4E — связывает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7-метилгуанин, расположенный на 5'-конце молекулы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eIF4G — нужен для организации компонентов, участвующих в инициации трансляции, в единый комплекс. Содержит участки связывания eIF4B, eIF4E, рибосомы.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eIF5 — нужен для привлечения большой субъединицы рибосомы.</a:t>
            </a:r>
          </a:p>
        </p:txBody>
      </p:sp>
    </p:spTree>
    <p:extLst>
      <p:ext uri="{BB962C8B-B14F-4D97-AF65-F5344CB8AC3E}">
        <p14:creationId xmlns:p14="http://schemas.microsoft.com/office/powerpoint/2010/main" val="61680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753" y="677887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стадий инициации у эукариот: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7369" y="1320457"/>
            <a:ext cx="801167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тройного комплекса, содержащего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инициаторную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метионин-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тРНК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факторы инициации трансляции и ГТФ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тройного комплекса к 40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субъединице рибосомы. Процесс стимулируется факторами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eIF3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eIF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marL="457200" indent="-457200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40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субъединице. Для этого требуется фактор 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IF3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 дополнительные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40S-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субъединица присоединяется к 5</a:t>
            </a:r>
            <a:r>
              <a:rPr lang="he-I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׳-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концу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кэпу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мигрирует к инициирующему кодону АУГ.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субъединицы происходит в присутствии фактора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eIF5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сопряжено с гидролизом ГТФ. После образования полной рибосомы все факторы инициации высвобождаются.</a:t>
            </a:r>
          </a:p>
        </p:txBody>
      </p:sp>
    </p:spTree>
    <p:extLst>
      <p:ext uri="{BB962C8B-B14F-4D97-AF65-F5344CB8AC3E}">
        <p14:creationId xmlns:p14="http://schemas.microsoft.com/office/powerpoint/2010/main" val="296855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5463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Реинициация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трансляции у эукариот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5003" y="1124744"/>
            <a:ext cx="8305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эукариот возможна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реинициация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трансляции, когда после окончания трансляции рибосома с белковыми факторами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диссоциирует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перескакивает с 3' на 5' конец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начинает инициацию ещё раз.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возможно благодаря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циклизации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цитоплазме, то есть физическому сближению старт-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стопкодонов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специальных белков.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54461"/>
            <a:ext cx="6105457" cy="3081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305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477</Words>
  <Application>Microsoft Office PowerPoint</Application>
  <PresentationFormat>Экран (4:3)</PresentationFormat>
  <Paragraphs>53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 Солодовник</dc:creator>
  <cp:lastModifiedBy>solod</cp:lastModifiedBy>
  <cp:revision>7</cp:revision>
  <dcterms:created xsi:type="dcterms:W3CDTF">2020-09-27T07:34:05Z</dcterms:created>
  <dcterms:modified xsi:type="dcterms:W3CDTF">2020-09-27T08:37:42Z</dcterms:modified>
</cp:coreProperties>
</file>