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7787E-E632-4836-A21D-E7E48FBD6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80ADB8-35D4-4B72-BBE1-E61AB4CAB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0DA3D-058F-45A2-BC4B-0B42BC09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58E11-2AB4-45B6-9C91-6DA8BF9C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1A3D4-7C09-4C63-B9BE-A2F840C9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7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715CC-8664-484B-A6DE-3F5AF1BD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53DF10-9C20-4A73-AC54-58CFDEB42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28F4B-C758-49D5-8996-39D7B2A0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77768-6B40-426A-A7FA-3EEA079B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84504-1091-41FB-8110-167388B87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4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C109F0-9FDB-4606-AD4D-81FAF251D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D10385-06E8-442B-9D91-4104AD3B8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D1E03D-5218-4971-9552-D078C1D5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55507-5BE6-4D18-BACB-9157E5AB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52C36-6015-4A63-9A50-6F51E59A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2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CB1DD-A73F-4644-A779-D332B953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A738D-6FF4-4109-95EC-07D8BEC8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E91C6-7FFC-4DDF-AD36-1B116C22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AC803F-8105-4560-A318-AFC78B9F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2AFA9-8D94-4FFA-9D08-E50D90B3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B1E62-C588-4BD5-B11D-5DB73626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BE3587-A03D-4271-BF0F-E6F0509FB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A3CC8-F756-435A-910C-81FEDE4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9B14B-9970-43C3-829D-8309ADDD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524B9-54D9-4AC8-9B7A-98D7F7CF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8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DE0FA-0B12-4020-A82E-6EDBCA36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22BB21-8546-4E82-89E9-CF66303C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A074B5-32F3-459F-AC7C-E1A2E2ACF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291C32-9AE5-4F10-9B10-1CC9FA12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A9B032-8F9D-45FF-811B-CCFCCEAD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E1F873-09D8-4AC5-B580-5948C539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1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B2BAC-5B68-472A-A59F-A9C77A81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A0C42F-CD17-49CE-9EA3-DA0BACE31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C7EFB8-DBFD-4A4C-8C4C-23735B828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E54DD-DA64-4EE3-B2B3-691209E9F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F5A1E5-12A3-4587-B63A-7929F5C7F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2C7029-A03A-4DEB-9C16-E2358DB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5D1C1C-3D9D-4AE6-A865-1E20A8B5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CED8DE-3157-48E4-8062-C9ADB0FB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A2E08-1E47-4EC2-B45C-4C9814EC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608B74-F43E-445E-B1DA-C6BBC947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9981B9-9399-4B7B-B465-BA4F4168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F6BE52-C4D2-4452-8F34-8A9EA305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2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5957DC-78A2-40E6-BDDD-FC756CAA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EF345-0BC5-4BC0-B747-9645BA60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A25FDB-C371-4610-A85E-5E2C686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9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E89E2-9123-420A-9268-95A79A39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74E3D-2B13-49B6-B6A6-E0B6BD79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11F313-E2EF-4796-8DCA-243AB9AB8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CFDD59-C8B7-4D95-A533-AAAE6DD0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6440D-20CC-446B-AB2E-CECA6C3D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A4FF22-1498-4C75-BCAC-2BE1207D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AFA84-C6CD-46BB-BB0B-E4DDA7EB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4259C9-2382-46D4-935B-E85B8D5B8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DC0048-9D24-4C31-8C30-D06C10087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EEC96-2BA2-4F5B-BDA7-EF242293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3979F8-EC73-439C-B1A1-9724070F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8FF525-D2F9-4473-9CAF-D7F18818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6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08BA9-C6A4-4B6C-A439-BD9B444E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F5C06-137F-46A5-9E12-7B99EDEC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B9635-0AF2-4653-8F9C-7707101C8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52D7-1B4E-4C9B-BF40-7D481FF19E89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171937-18E0-4271-838E-0EB9BD9D6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CAEBC-7CA1-44ED-B4E2-83CB940AC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8190-DA28-4BFB-B0FF-56651C914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704F4-1180-468D-96B0-58F65921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Лекция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13825-5941-4058-A6DC-A24C766CF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Рестрикционный</a:t>
            </a:r>
            <a:r>
              <a:rPr lang="ru-RU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</a:p>
        </p:txBody>
      </p:sp>
    </p:spTree>
    <p:extLst>
      <p:ext uri="{BB962C8B-B14F-4D97-AF65-F5344CB8AC3E}">
        <p14:creationId xmlns:p14="http://schemas.microsoft.com/office/powerpoint/2010/main" val="317773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82EF2-FD64-4D95-9723-A108DD40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16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DA4833-C799-4D0F-9AC3-18E325C96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283" y="253218"/>
            <a:ext cx="10515600" cy="62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5D8F4-05AA-4B60-9E31-F90397D6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360BEA-38C7-48CA-9360-AC53AB2BB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17" y="211016"/>
            <a:ext cx="10381957" cy="59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5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DA2F1-5901-4634-B654-DD13B70B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ECEB61-F9A9-4545-A566-D3079F8E1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9151"/>
            <a:ext cx="10809849" cy="59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9CCB6-9D62-4968-B486-79882057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2AFAA0-414B-4EB3-A0BA-B612069A9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148668" cy="62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2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52295-5EA8-46E5-A878-C6A496AC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783382-E85F-4F4B-9190-CD6E0BCA9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603" y="253218"/>
            <a:ext cx="10072468" cy="62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7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11BC3-7018-4F23-AABE-4A561368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5A45D8-ED9D-4C39-9229-179816E24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48222-D9E4-4591-992A-2195DE71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212BA0-37A7-4133-B2BA-61C929BDB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6"/>
            <a:ext cx="10359682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D69F8-5FF1-4368-ABD2-6F941167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DE8E26-2180-40BB-B616-FFBB0D881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6"/>
            <a:ext cx="9979854" cy="61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7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A2AA0-9766-41C8-9546-61BF8BF2E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9" y="0"/>
            <a:ext cx="1071958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2E292-31EE-4D25-A5F9-D8F88D050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71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03C7D0-3549-490C-911C-48741841B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2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7C79B-6207-4144-880E-ABF31734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73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9D38D6-B345-458D-AC64-67674BAF3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572" y="239786"/>
            <a:ext cx="11169747" cy="66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3C785-C7CE-4D4A-8B59-F831B216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03F8A3-EDFB-433B-B8D8-4CB947F3B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365126"/>
            <a:ext cx="10622280" cy="61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9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3CE15-7CFD-41E2-AEBA-673B2621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4DFA7F-FFE2-4686-BB69-5C595BF4B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4745"/>
            <a:ext cx="10162734" cy="63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E632A-3F47-4CC8-B290-266F43B0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A629D0-F2A0-4393-A22F-CE5D5D141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61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3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FC4CA-05CE-49B2-AE7A-0C0D0971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4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96E972-4E29-4B86-9784-34208A1CF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365125"/>
            <a:ext cx="1001619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9CF50-EA01-4C98-B29C-60564BA5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3C7A00-5A95-43D1-A6F7-7FC8E3AA8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78171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6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9CACD-F7AC-477E-BAC6-30F25BD6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EA9EB74-4D6A-4BD0-859B-7334B579C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275277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Office PowerPoint</Application>
  <PresentationFormat>Широкоэкранный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Лекция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3</cp:revision>
  <dcterms:created xsi:type="dcterms:W3CDTF">2020-10-29T08:46:14Z</dcterms:created>
  <dcterms:modified xsi:type="dcterms:W3CDTF">2020-10-29T09:04:11Z</dcterms:modified>
</cp:coreProperties>
</file>