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86" r:id="rId3"/>
    <p:sldId id="279" r:id="rId4"/>
    <p:sldId id="283" r:id="rId5"/>
    <p:sldId id="284" r:id="rId6"/>
    <p:sldId id="307" r:id="rId7"/>
    <p:sldId id="308" r:id="rId8"/>
    <p:sldId id="287" r:id="rId9"/>
    <p:sldId id="293" r:id="rId10"/>
    <p:sldId id="288" r:id="rId11"/>
    <p:sldId id="289" r:id="rId12"/>
    <p:sldId id="294" r:id="rId13"/>
    <p:sldId id="298" r:id="rId14"/>
    <p:sldId id="299" r:id="rId15"/>
    <p:sldId id="300" r:id="rId16"/>
    <p:sldId id="301" r:id="rId17"/>
    <p:sldId id="302" r:id="rId18"/>
    <p:sldId id="306" r:id="rId19"/>
    <p:sldId id="303" r:id="rId20"/>
    <p:sldId id="304" r:id="rId21"/>
    <p:sldId id="30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5577D-15B8-42B5-9C2E-B7791477FC7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FE0E8-2E4D-4DD0-95C9-4870006F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4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D84E-DCA1-43A8-9692-211021187205}" type="datetime1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A336-C03E-4C26-9E17-0095AC7A0F06}" type="datetime1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5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2FD7-D724-42A2-BC53-200BAF69C6F5}" type="datetime1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8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3548-D097-4417-8AFB-3F9AF5B53FF6}" type="datetime1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5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E316-4DED-4377-83A1-2A9E09159D9E}" type="datetime1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9A50-4CDF-43A2-8108-A8327AB05C69}" type="datetime1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6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F0E4-8443-4565-8FA5-BF75AF3078CE}" type="datetime1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17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9A5E-401F-4E4E-85DB-CA3175C18834}" type="datetime1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9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AA84-4883-4F53-B0B6-EF45353E6AE8}" type="datetime1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1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B7BD-A9F5-43BF-A79F-2AF6C6AA9511}" type="datetime1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3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5845-AFFD-44D3-AF72-A7E17AA582CF}" type="datetime1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0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B462-76CB-4CDD-8156-980EB4B64577}" type="datetime1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8B051-98AE-4833-8C85-33C448E13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9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4878" y="206084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Секвенирование</a:t>
            </a:r>
            <a:br>
              <a:rPr lang="ru-RU" dirty="0"/>
            </a:br>
            <a:r>
              <a:rPr lang="ru-RU" dirty="0"/>
              <a:t>ДНК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3816423" cy="62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0" y="4419600"/>
            <a:ext cx="369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/>
              <a:t>Доцент кафедры молекулярной биологии и генетики, к.м.н. Замарин А. 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18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layer.myshared.ru/62/1349992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008"/>
            <a:ext cx="8605803" cy="64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op-science.ru/wp-content/uploads/2018/02/sekvenirovanie-dna-06022018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51964"/>
            <a:ext cx="2125083" cy="10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0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layer.myshared.ru/62/1349992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7524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8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8676"/>
            <a:ext cx="6408712" cy="649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4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169357" cy="65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0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070"/>
            <a:ext cx="8001413" cy="679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4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427"/>
            <a:ext cx="8872669" cy="665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7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3" y="188640"/>
            <a:ext cx="8496943" cy="437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24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0" cy="741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27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2"/>
            <a:ext cx="7931224" cy="2808312"/>
          </a:xfrm>
        </p:spPr>
        <p:txBody>
          <a:bodyPr>
            <a:normAutofit/>
          </a:bodyPr>
          <a:lstStyle/>
          <a:p>
            <a:r>
              <a:rPr lang="ru-RU" sz="1800" dirty="0"/>
              <a:t>Как отмечено в некрологе ученого, он считал себя «просто парнем, который возился в лаборатории», и «академически не выдающимся».</a:t>
            </a:r>
            <a:endParaRPr lang="ru-RU" sz="1800" baseline="30000" dirty="0"/>
          </a:p>
          <a:p>
            <a:r>
              <a:rPr lang="ru-RU" sz="1800" dirty="0" err="1"/>
              <a:t>Сенгер</a:t>
            </a:r>
            <a:r>
              <a:rPr lang="ru-RU" sz="1800" dirty="0"/>
              <a:t> отклонил предложение получить рыцарское звание, потому что ему не хотелось, чтобы к нему обращались «Сэр». По этому поводу он сказал: «Рыцарское звание делает тебя особенным, не так ли? Но я не хочу быть особенным».</a:t>
            </a:r>
          </a:p>
          <a:p>
            <a:r>
              <a:rPr lang="ru-RU" sz="1800" dirty="0"/>
              <a:t>В 1983 году, в возрасте 65 лет, </a:t>
            </a:r>
            <a:r>
              <a:rPr lang="ru-RU" sz="1800" dirty="0" err="1"/>
              <a:t>Сенгер</a:t>
            </a:r>
            <a:r>
              <a:rPr lang="ru-RU" sz="1800" dirty="0"/>
              <a:t> вышел в отставку и вернулся к себе домой. Ученый любил проводить время, работая в саду своего дома.</a:t>
            </a:r>
            <a:r>
              <a:rPr lang="ru-RU" sz="1800" baseline="30000" dirty="0"/>
              <a:t> </a:t>
            </a:r>
            <a:r>
              <a:rPr lang="ru-RU" sz="1800" dirty="0" err="1"/>
              <a:t>Сенгер</a:t>
            </a:r>
            <a:r>
              <a:rPr lang="ru-RU" sz="1800" dirty="0"/>
              <a:t> ушел из жизни во сне в возрасте 95 лет 19 ноября 2013 г.</a:t>
            </a:r>
          </a:p>
        </p:txBody>
      </p:sp>
      <p:pic>
        <p:nvPicPr>
          <p:cNvPr id="1026" name="Picture 2" descr="Frederick Sang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592288" cy="319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68998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Английский биохимик, один из четырех человек, получивших две Нобелевские премии, единственный учёный в истории, получивший две Нобелевские премии по химии — в 1958 и 1980.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4323" y="863134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Фредерик </a:t>
            </a:r>
            <a:r>
              <a:rPr lang="ru-RU" sz="2800" dirty="0" err="1"/>
              <a:t>Сенгер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44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3"/>
            <a:ext cx="8136904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6840760" cy="27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1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биополимеров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(белков и нуклеиновых кислот — ДНК и РНК)</a:t>
            </a:r>
          </a:p>
          <a:p>
            <a:pPr marL="0" indent="0"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определение их аминокислотной или нуклеотидной последовательности (от лат.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sequentum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последовательность). В результате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получают последовательности участков генов, целых генов, тотальной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мРНК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даже полных геномов организмов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36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2167"/>
            <a:ext cx="3526507" cy="434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nature.com/nature/journal/v441/n7092/images/cover_na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63795"/>
            <a:ext cx="3063243" cy="402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2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osprav.ru/o_dvigenii/centr_sovet/halilov/img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87650"/>
            <a:ext cx="6624736" cy="464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78910"/>
            <a:ext cx="822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ru-RU" sz="1800" b="1" i="1" dirty="0">
                <a:latin typeface="Times"/>
              </a:rPr>
              <a:t>“We each are like a different symphony orchestra”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9024" y="6165303"/>
            <a:ext cx="8784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All playing the same instruments slightly differently</a:t>
            </a:r>
            <a:endParaRPr lang="en-US" alt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/>
              <a:t>1977 г. </a:t>
            </a:r>
            <a:r>
              <a:rPr lang="en-US" sz="2000" dirty="0" err="1"/>
              <a:t>Maxam</a:t>
            </a:r>
            <a:r>
              <a:rPr lang="en-US" sz="2000" dirty="0"/>
              <a:t>-Gilbert and Sanger Sequencing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2005 г. </a:t>
            </a:r>
            <a:r>
              <a:rPr lang="en-US" sz="2000" dirty="0"/>
              <a:t>Next-Generation Sequencing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564904"/>
            <a:ext cx="7992889" cy="412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1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layer.myshared.ru/62/1349992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4" y="116632"/>
            <a:ext cx="870045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orgchem.tsu.ru/orgchem1/nucleic/express/maxam_hilbert_sequ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33737"/>
            <a:ext cx="5616623" cy="290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layer.myshared.ru/62/1349992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74" y="184715"/>
            <a:ext cx="8808913" cy="66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op-science.ru/wp-content/uploads/2018/02/sekvenirovanie-dna-06022018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55003"/>
            <a:ext cx="2163756" cy="124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7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rgchem.tsu.ru/orgchem1/nucleic/express/max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15746"/>
            <a:ext cx="5904656" cy="643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3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orgchem.tsu.ru/orgchem1/nucleic/express/sequen.files/image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orgchem.tsu.ru/orgchem1/nucleic/express/sequen.files/image02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82246"/>
            <a:ext cx="28575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http://orgchem.tsu.ru/orgchem1/nucleic/express/sequen.files/image02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01208"/>
            <a:ext cx="61531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8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62/1349992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712968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op-science.ru/wp-content/uploads/2018/02/sekvenirovanie-dna-06022018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25585"/>
            <a:ext cx="2088232" cy="119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04775"/>
            <a:ext cx="72390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B051-98AE-4833-8C85-33C448E13E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88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114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Lucida Sans Unicode</vt:lpstr>
      <vt:lpstr>Times</vt:lpstr>
      <vt:lpstr>Times New Roman</vt:lpstr>
      <vt:lpstr>Тема Office</vt:lpstr>
      <vt:lpstr>Секвенирование ДНК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“We each are like a different symphony orchestra”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Антон</cp:lastModifiedBy>
  <cp:revision>27</cp:revision>
  <dcterms:created xsi:type="dcterms:W3CDTF">2017-08-23T11:57:28Z</dcterms:created>
  <dcterms:modified xsi:type="dcterms:W3CDTF">2020-11-26T07:27:46Z</dcterms:modified>
</cp:coreProperties>
</file>