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982" y="-4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10120_154725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 rot="5400000">
            <a:off x="1172232" y="1062000"/>
            <a:ext cx="6624000" cy="496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55650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t="5208"/>
          <a:stretch>
            <a:fillRect/>
          </a:stretch>
        </p:blipFill>
        <p:spPr>
          <a:xfrm rot="5400000">
            <a:off x="1047066" y="793396"/>
            <a:ext cx="7089207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55702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t="3125"/>
          <a:stretch>
            <a:fillRect/>
          </a:stretch>
        </p:blipFill>
        <p:spPr>
          <a:xfrm rot="5400000">
            <a:off x="1194732" y="869625"/>
            <a:ext cx="6936751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55757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t="2083"/>
          <a:stretch>
            <a:fillRect/>
          </a:stretch>
        </p:blipFill>
        <p:spPr>
          <a:xfrm rot="5400000">
            <a:off x="1088754" y="906523"/>
            <a:ext cx="6862955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55813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 rot="5400000">
            <a:off x="1160232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55836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t="5033"/>
          <a:stretch>
            <a:fillRect/>
          </a:stretch>
        </p:blipFill>
        <p:spPr>
          <a:xfrm rot="5400000">
            <a:off x="961967" y="966827"/>
            <a:ext cx="6720000" cy="478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55850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 rot="5400000">
            <a:off x="1017356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5591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t="781"/>
          <a:stretch>
            <a:fillRect/>
          </a:stretch>
        </p:blipFill>
        <p:spPr>
          <a:xfrm rot="5400000">
            <a:off x="854810" y="859670"/>
            <a:ext cx="6720000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55937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 rot="5400000">
            <a:off x="1088794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55944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tretch>
            <a:fillRect/>
          </a:stretch>
        </p:blipFill>
        <p:spPr>
          <a:xfrm rot="5400000">
            <a:off x="874480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010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rcRect t="3125"/>
          <a:stretch>
            <a:fillRect/>
          </a:stretch>
        </p:blipFill>
        <p:spPr>
          <a:xfrm rot="5400000">
            <a:off x="1337609" y="869624"/>
            <a:ext cx="6936751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55451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 rot="5400000">
            <a:off x="1231670" y="978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Липа сердцевидная с цветам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4582" y="0"/>
            <a:ext cx="49148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5984" y="142852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Липа сердцевидная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030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l="4750"/>
          <a:stretch>
            <a:fillRect/>
          </a:stretch>
        </p:blipFill>
        <p:spPr>
          <a:xfrm rot="5400000">
            <a:off x="1271232" y="729000"/>
            <a:ext cx="6858000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039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 rot="5400000">
            <a:off x="1374546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048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 rot="5400000">
            <a:off x="1088794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20210120_160110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 rot="5400000">
            <a:off x="1445984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119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 rot="5400000">
            <a:off x="1588860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128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 rot="5400000">
            <a:off x="1303108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20210120_160257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 rot="5400000">
            <a:off x="1017356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314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 rot="5400000">
            <a:off x="1160232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339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 rot="5400000">
            <a:off x="1374546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55500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 rot="5400000">
            <a:off x="1231670" y="625662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347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 rot="5400000">
            <a:off x="1231670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451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 rot="5400000">
            <a:off x="1160232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517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 rot="5400000">
            <a:off x="1374546" y="978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Ландыш майский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1895" y="0"/>
            <a:ext cx="476020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4876" y="357166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Ландыш майский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Хмель обыкновенный с соплодиями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7312" y="0"/>
            <a:ext cx="456937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0298" y="285728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Хмель обыкновенный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Одуванчик лекарствен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5996" y="0"/>
            <a:ext cx="479200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628" y="5429264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Одуванчик лекарственный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Пижма обыкновенн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2728" y="0"/>
            <a:ext cx="519854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868" y="357166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Пижма обыкновенная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757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 rot="5400000">
            <a:off x="1374546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807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 rot="5400000">
            <a:off x="1374546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832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 rot="5400000">
            <a:off x="1588860" y="6971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55519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 rot="5400000">
            <a:off x="1231670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839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 rot="5400000">
            <a:off x="1517422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850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 rot="5400000">
            <a:off x="1374546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9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 rot="5400000">
            <a:off x="1303108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1110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 rot="5400000">
            <a:off x="1374546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7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74546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умах дубиль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2129" y="0"/>
            <a:ext cx="50397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5984" y="214290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Сумах дубильный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1001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 rot="5400000">
            <a:off x="1517422" y="6971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947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 rot="5400000">
            <a:off x="945918" y="978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60953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 rot="5400000">
            <a:off x="1303108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Жостер слабитель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7243" y="0"/>
            <a:ext cx="504951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0298" y="5715016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Жостер слабительный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иктория\Desktop\дист обр\докуметы\сырье и гербарий\IMG_6509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5585" r="468" b="781"/>
          <a:stretch>
            <a:fillRect/>
          </a:stretch>
        </p:blipFill>
        <p:spPr bwMode="auto">
          <a:xfrm rot="16200000">
            <a:off x="1178707" y="1035839"/>
            <a:ext cx="7000900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Горец почечуй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7252" y="0"/>
            <a:ext cx="492949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1736" y="571480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Горец почечуйный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55531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rcRect l="7441" t="-2054"/>
          <a:stretch>
            <a:fillRect/>
          </a:stretch>
        </p:blipFill>
        <p:spPr>
          <a:xfrm rot="5400000">
            <a:off x="1540404" y="745556"/>
            <a:ext cx="6965407" cy="57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55601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tretch>
            <a:fillRect/>
          </a:stretch>
        </p:blipFill>
        <p:spPr>
          <a:xfrm rot="5400000">
            <a:off x="1231670" y="84000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55636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t="7291"/>
          <a:stretch>
            <a:fillRect/>
          </a:stretch>
        </p:blipFill>
        <p:spPr>
          <a:xfrm rot="5400000">
            <a:off x="1038850" y="889920"/>
            <a:ext cx="7248516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210120_155643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rcRect t="2083" b="1388"/>
          <a:stretch>
            <a:fillRect/>
          </a:stretch>
        </p:blipFill>
        <p:spPr>
          <a:xfrm rot="5400000">
            <a:off x="1481663" y="942241"/>
            <a:ext cx="6862955" cy="4968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16</Words>
  <PresentationFormat>Экран (4:3)</PresentationFormat>
  <Paragraphs>8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Виктория</dc:creator>
  <cp:lastModifiedBy>Windows User</cp:lastModifiedBy>
  <cp:revision>29</cp:revision>
  <dcterms:created xsi:type="dcterms:W3CDTF">2020-11-05T04:25:21Z</dcterms:created>
  <dcterms:modified xsi:type="dcterms:W3CDTF">2021-01-22T09:53:17Z</dcterms:modified>
</cp:coreProperties>
</file>