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2" r:id="rId17"/>
    <p:sldId id="273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DEC0-2B87-4394-A523-36D5C5BA404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CD01-B299-4E17-877A-362D18846D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CD01-B299-4E17-877A-362D18846DC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062B-CC78-402B-9B98-FF5C2B24912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58645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«Скрининг библиотеки геномной ДНК»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9143999" y="5786455"/>
            <a:ext cx="457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4104456" cy="283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33388"/>
            <a:ext cx="8039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438150"/>
            <a:ext cx="80486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0050"/>
            <a:ext cx="80676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3388"/>
            <a:ext cx="8001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3388"/>
            <a:ext cx="8001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95288"/>
            <a:ext cx="79629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28625"/>
            <a:ext cx="80391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191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Что такое «библиотека генов?»</a:t>
            </a:r>
          </a:p>
          <a:p>
            <a:r>
              <a:rPr lang="ru-RU" dirty="0"/>
              <a:t>Этапы создания геномов библиотек</a:t>
            </a:r>
          </a:p>
          <a:p>
            <a:r>
              <a:rPr lang="ru-RU" dirty="0"/>
              <a:t>Скрининг геномных библиотек</a:t>
            </a:r>
          </a:p>
          <a:p>
            <a:r>
              <a:rPr lang="ru-RU" dirty="0"/>
              <a:t>Банк генов</a:t>
            </a:r>
          </a:p>
          <a:p>
            <a:r>
              <a:rPr lang="ru-RU" dirty="0"/>
              <a:t>Способы получения фрагментов ДНК, на основе примеров.</a:t>
            </a:r>
          </a:p>
          <a:p>
            <a:r>
              <a:rPr lang="ru-RU" dirty="0"/>
              <a:t>Амплификация библиотек (геномной)</a:t>
            </a:r>
          </a:p>
          <a:p>
            <a:r>
              <a:rPr lang="ru-RU" dirty="0"/>
              <a:t>Список литературы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9575"/>
            <a:ext cx="80676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381000"/>
            <a:ext cx="8067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414338"/>
            <a:ext cx="81153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14338"/>
            <a:ext cx="80962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23863"/>
            <a:ext cx="80962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400050"/>
            <a:ext cx="80581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5288"/>
            <a:ext cx="80772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14338"/>
            <a:ext cx="80867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Список литературы: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https://ru.wikipedia.org/wiki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Бобкова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А.Ф., Чирков С.Н. 1983. Применение иммуноферментного анализа для диагностики вирусных заболеваний растений.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Сельскохоз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биол., № 5, 32 — 36.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Гнутова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Р.В. 1993. Серология и иммунохимия вирусов растений. М.: Наука. — 301 с.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404813"/>
            <a:ext cx="81248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414338"/>
            <a:ext cx="80581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395288"/>
            <a:ext cx="81057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414338"/>
            <a:ext cx="80295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00050"/>
            <a:ext cx="80867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23863"/>
            <a:ext cx="80391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423863"/>
            <a:ext cx="80105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105</Words>
  <Application>Microsoft Office PowerPoint</Application>
  <PresentationFormat>Экран (4:3)</PresentationFormat>
  <Paragraphs>17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 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Антон</cp:lastModifiedBy>
  <cp:revision>6</cp:revision>
  <dcterms:created xsi:type="dcterms:W3CDTF">2017-10-08T14:09:36Z</dcterms:created>
  <dcterms:modified xsi:type="dcterms:W3CDTF">2021-04-07T18:01:36Z</dcterms:modified>
</cp:coreProperties>
</file>