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8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5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09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8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0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6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9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9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5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5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8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8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D0BFFA-5406-4611-AB4A-253D4559034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BA52-FC9A-49B9-AA32-3068EAAE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9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8251" y="1447801"/>
            <a:ext cx="7642362" cy="1047206"/>
          </a:xfrm>
        </p:spPr>
        <p:txBody>
          <a:bodyPr/>
          <a:lstStyle/>
          <a:p>
            <a:r>
              <a:rPr lang="ru-RU" sz="5400" dirty="0" smtClean="0"/>
              <a:t>Природные фенолы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925" y="4777380"/>
            <a:ext cx="3553687" cy="861420"/>
          </a:xfrm>
        </p:spPr>
        <p:txBody>
          <a:bodyPr/>
          <a:lstStyle/>
          <a:p>
            <a:r>
              <a:rPr lang="ru-RU" dirty="0" smtClean="0"/>
              <a:t>Тематический блок №8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9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1"/>
          <a:stretch/>
        </p:blipFill>
        <p:spPr>
          <a:xfrm>
            <a:off x="585446" y="265382"/>
            <a:ext cx="10753952" cy="6370549"/>
          </a:xfrm>
        </p:spPr>
      </p:pic>
    </p:spTree>
    <p:extLst>
      <p:ext uri="{BB962C8B-B14F-4D97-AF65-F5344CB8AC3E}">
        <p14:creationId xmlns:p14="http://schemas.microsoft.com/office/powerpoint/2010/main" val="378266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4"/>
          <a:stretch/>
        </p:blipFill>
        <p:spPr>
          <a:xfrm>
            <a:off x="948554" y="52831"/>
            <a:ext cx="9866097" cy="6583099"/>
          </a:xfrm>
        </p:spPr>
      </p:pic>
    </p:spTree>
    <p:extLst>
      <p:ext uri="{BB962C8B-B14F-4D97-AF65-F5344CB8AC3E}">
        <p14:creationId xmlns:p14="http://schemas.microsoft.com/office/powerpoint/2010/main" val="175973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35819"/>
            <a:ext cx="8835074" cy="6617678"/>
          </a:xfrm>
        </p:spPr>
      </p:pic>
    </p:spTree>
    <p:extLst>
      <p:ext uri="{BB962C8B-B14F-4D97-AF65-F5344CB8AC3E}">
        <p14:creationId xmlns:p14="http://schemas.microsoft.com/office/powerpoint/2010/main" val="375415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912700" y="282895"/>
            <a:ext cx="9420976" cy="6235469"/>
          </a:xfrm>
        </p:spPr>
      </p:pic>
    </p:spTree>
    <p:extLst>
      <p:ext uri="{BB962C8B-B14F-4D97-AF65-F5344CB8AC3E}">
        <p14:creationId xmlns:p14="http://schemas.microsoft.com/office/powerpoint/2010/main" val="263594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211586"/>
            <a:ext cx="8652535" cy="6480952"/>
          </a:xfrm>
        </p:spPr>
      </p:pic>
    </p:spTree>
    <p:extLst>
      <p:ext uri="{BB962C8B-B14F-4D97-AF65-F5344CB8AC3E}">
        <p14:creationId xmlns:p14="http://schemas.microsoft.com/office/powerpoint/2010/main" val="342078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67" y="92696"/>
            <a:ext cx="8881021" cy="6652093"/>
          </a:xfrm>
        </p:spPr>
      </p:pic>
    </p:spTree>
    <p:extLst>
      <p:ext uri="{BB962C8B-B14F-4D97-AF65-F5344CB8AC3E}">
        <p14:creationId xmlns:p14="http://schemas.microsoft.com/office/powerpoint/2010/main" val="342779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225110"/>
            <a:ext cx="8686800" cy="6506616"/>
          </a:xfrm>
        </p:spPr>
      </p:pic>
    </p:spTree>
    <p:extLst>
      <p:ext uri="{BB962C8B-B14F-4D97-AF65-F5344CB8AC3E}">
        <p14:creationId xmlns:p14="http://schemas.microsoft.com/office/powerpoint/2010/main" val="316096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209005"/>
            <a:ext cx="8660674" cy="6487048"/>
          </a:xfrm>
        </p:spPr>
      </p:pic>
    </p:spTree>
    <p:extLst>
      <p:ext uri="{BB962C8B-B14F-4D97-AF65-F5344CB8AC3E}">
        <p14:creationId xmlns:p14="http://schemas.microsoft.com/office/powerpoint/2010/main" val="145948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118435"/>
            <a:ext cx="8778240" cy="6575108"/>
          </a:xfrm>
        </p:spPr>
      </p:pic>
    </p:spTree>
    <p:extLst>
      <p:ext uri="{BB962C8B-B14F-4D97-AF65-F5344CB8AC3E}">
        <p14:creationId xmlns:p14="http://schemas.microsoft.com/office/powerpoint/2010/main" val="118122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95" y="104503"/>
            <a:ext cx="8842004" cy="6622868"/>
          </a:xfrm>
        </p:spPr>
      </p:pic>
    </p:spTree>
    <p:extLst>
      <p:ext uri="{BB962C8B-B14F-4D97-AF65-F5344CB8AC3E}">
        <p14:creationId xmlns:p14="http://schemas.microsoft.com/office/powerpoint/2010/main" val="1234080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6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Природные фенолы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фенолы</dc:title>
  <dc:creator>DNS</dc:creator>
  <cp:lastModifiedBy>DNS</cp:lastModifiedBy>
  <cp:revision>2</cp:revision>
  <dcterms:created xsi:type="dcterms:W3CDTF">2021-04-15T15:36:53Z</dcterms:created>
  <dcterms:modified xsi:type="dcterms:W3CDTF">2021-04-15T15:45:09Z</dcterms:modified>
</cp:coreProperties>
</file>