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1" r:id="rId13"/>
    <p:sldId id="263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8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66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52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43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7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3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1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8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3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FCBA-FF4B-48A2-AA18-A738BE1D6F7E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2F95-00F6-48A9-82DF-EF913A68E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1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дисциплину «Современные теории социального благополучия».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	Социальное благополучие как трансдисциплинарный термин. </a:t>
            </a:r>
          </a:p>
          <a:p>
            <a:r>
              <a:rPr lang="ru-RU" dirty="0" smtClean="0"/>
              <a:t>Конкретно-исторический характер социального благополучия</a:t>
            </a:r>
          </a:p>
          <a:p>
            <a:r>
              <a:rPr lang="ru-RU" dirty="0" smtClean="0"/>
              <a:t>Роль и значение социального благополучия в жизни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99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политика является одним из направлений целостной государственной политики, то есть </a:t>
            </a:r>
            <a:r>
              <a:rPr lang="ru-RU" b="1" dirty="0" smtClean="0"/>
              <a:t>формой управления жизнедеятельностью общества.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49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инструменты осуществления социальной политики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– коллегиальные выработка и принятие решений в области социальных отношений через представительный и законодательный орган Российской Федерации – Федеральное собрание и их юридическое оформление в виде законов;</a:t>
            </a:r>
          </a:p>
          <a:p>
            <a:r>
              <a:rPr lang="ru-RU" dirty="0" smtClean="0"/>
              <a:t>– согласование интересов различных социальных групп посредством различных форм переговоров правительства с представителями основных социальных групп, предпринимателями и трудящимися в области трудовых отношений;</a:t>
            </a:r>
          </a:p>
          <a:p>
            <a:r>
              <a:rPr lang="ru-RU" dirty="0" smtClean="0"/>
              <a:t>– финансирование социальных программ за счет государственного бюджета.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86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Социальное благополучие – это объективное общественное явление, детерминированное повседневными условиями жизнедеятельности людей, в которых они удовлетворяют свои потребности, реализуют жизненные планы и социальные ожидания.</a:t>
            </a:r>
          </a:p>
          <a:p>
            <a:r>
              <a:rPr lang="ru-RU" dirty="0" smtClean="0"/>
              <a:t>в категории благополучие выделяются два взаимозависимых аспекта: социальное благополучие человека и социальное благополучие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62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Социальное благополучие личности в значительной мере опирается на социальное благополучие общества, но не сводится к нему. Большую значимость для него имеет субъективная оценка человеком своего благосостояния и удовлетворенности жизнью. Удовлетворенность жизнью не всегда напрямую связана с зажиточной жизнью.</a:t>
            </a:r>
          </a:p>
          <a:p>
            <a:endParaRPr lang="ru-RU" dirty="0" smtClean="0"/>
          </a:p>
          <a:p>
            <a:r>
              <a:rPr lang="ru-RU" dirty="0" smtClean="0"/>
              <a:t>Своеобразно воспринимается собственное благосостояние в сравнении с благосостоянием иных людей. Предметом сравнения выбираются значимые другие. Зависть к уровню чужого благополучия – это в целом позитивное чувство, порождающее мотивацию к труду, достижениям.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85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этом важно следующую закономерность: если жизненные условия человека улучшились, то в течение некоторого времени он оценивает свое социальное благополучие как возросшее. Когда эти новые улучшенные условия становятся привычными, то оценка индивидуального социального благополучия возвращается к обыденному среднему уровню. Эту закономерность необходимо учитывать при выявлении мнений получателей социальной помощи и клиентов учреждений социального обслуживания. Вновь введенная мера социальной поддержки воспринимается как новая не долее полугода, а затем её новизна утрачивается.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23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Своеобразно воспринимается собственное благосостояние в сравнении с благосостоянием иных людей. Предметом сравнения выбираются значимые другие. </a:t>
            </a:r>
          </a:p>
          <a:p>
            <a:r>
              <a:rPr lang="ru-RU" dirty="0" smtClean="0"/>
              <a:t>Вы согласны с этим высказыванием: </a:t>
            </a:r>
          </a:p>
          <a:p>
            <a:pPr marL="0" indent="0">
              <a:buNone/>
            </a:pPr>
            <a:r>
              <a:rPr lang="ru-RU" dirty="0" smtClean="0"/>
              <a:t>«Зависть к уровню чужого   благополучия – это в целом позитивное чувство, порождающее мотивацию к труду, достижениям»? </a:t>
            </a:r>
            <a:r>
              <a:rPr lang="ru-RU" i="1" dirty="0" smtClean="0"/>
              <a:t>Гареева З. К., </a:t>
            </a:r>
            <a:r>
              <a:rPr lang="ru-RU" i="1" dirty="0" err="1" smtClean="0"/>
              <a:t>Билалова</a:t>
            </a:r>
            <a:r>
              <a:rPr lang="ru-RU" i="1" dirty="0" smtClean="0"/>
              <a:t> Л. М., Иванова О. М., Черникова Т. А. Современные теории социального благополучия. М.: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609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Конкретно-исторический характер социального благополучия</a:t>
            </a:r>
          </a:p>
          <a:p>
            <a:r>
              <a:rPr lang="ru-RU" smtClean="0"/>
              <a:t>Роль и значение социального благополучия в жизни общества.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и значение понятия «благополучие»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Этимология:  Заимствование из старо-славянского языка. </a:t>
            </a:r>
            <a:r>
              <a:rPr lang="ru-RU" b="1" dirty="0" smtClean="0"/>
              <a:t>Из благая </a:t>
            </a:r>
            <a:r>
              <a:rPr lang="ru-RU" b="1" dirty="0" err="1" smtClean="0"/>
              <a:t>полука</a:t>
            </a:r>
            <a:r>
              <a:rPr lang="ru-RU" b="1" dirty="0" smtClean="0"/>
              <a:t> «хорошая судьба, хороший случай»</a:t>
            </a:r>
          </a:p>
          <a:p>
            <a:r>
              <a:rPr lang="ru-RU" dirty="0" smtClean="0"/>
              <a:t>Значения: </a:t>
            </a:r>
          </a:p>
          <a:p>
            <a:r>
              <a:rPr lang="ru-RU" dirty="0" smtClean="0"/>
              <a:t>1. Спокойное и счастливое состояние. 2. Жизнь в довольстве, полная обеспеченность. </a:t>
            </a:r>
            <a:r>
              <a:rPr lang="ru-RU" i="1" dirty="0" smtClean="0"/>
              <a:t>Толковый словарь Ожегова</a:t>
            </a:r>
          </a:p>
          <a:p>
            <a:r>
              <a:rPr lang="ru-RU" dirty="0" smtClean="0"/>
              <a:t>Спокойное, без каких-либо нарушений течение дел, жизни. </a:t>
            </a:r>
            <a:r>
              <a:rPr lang="ru-RU" i="1" dirty="0" smtClean="0"/>
              <a:t>Малый академический словарь</a:t>
            </a:r>
          </a:p>
          <a:p>
            <a:r>
              <a:rPr lang="ru-RU" dirty="0" smtClean="0"/>
              <a:t>Спокойное и счастливое состояние, существование; жизнь в достатке. </a:t>
            </a:r>
            <a:r>
              <a:rPr lang="ru-RU" i="1" dirty="0" smtClean="0"/>
              <a:t>Толковый словарь Кузнецова</a:t>
            </a:r>
          </a:p>
          <a:p>
            <a:r>
              <a:rPr lang="ru-RU" dirty="0" smtClean="0"/>
              <a:t>Спокойное течение жизни, не нарушаемое несчастиями, неудачами.  Довольство, материальная обеспеченность. </a:t>
            </a:r>
            <a:r>
              <a:rPr lang="ru-RU" i="1" dirty="0" smtClean="0"/>
              <a:t>Толковый словарь Ушакова</a:t>
            </a:r>
          </a:p>
          <a:p>
            <a:r>
              <a:rPr lang="ru-RU" dirty="0" smtClean="0"/>
              <a:t>Состояние человека или объективная ситуация, когда у человека есть все то, что благоприятно характеризует его жизнь в глазах окружающих, его близких и его самого.</a:t>
            </a:r>
            <a:r>
              <a:rPr lang="ru-RU" i="1" dirty="0" smtClean="0"/>
              <a:t> «</a:t>
            </a:r>
            <a:r>
              <a:rPr lang="ru-RU" i="1" dirty="0" err="1" smtClean="0"/>
              <a:t>Психологос</a:t>
            </a:r>
            <a:r>
              <a:rPr lang="ru-RU" i="1" dirty="0" smtClean="0"/>
              <a:t>. Энциклопедия практической психологии</a:t>
            </a:r>
            <a:r>
              <a:rPr lang="ru-RU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26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Категориальный анализ понятия «социальное благополучие», его место и роль в системе категорий </a:t>
            </a:r>
            <a:r>
              <a:rPr lang="ru-RU" sz="3600" dirty="0" err="1" smtClean="0"/>
              <a:t>социо</a:t>
            </a:r>
            <a:r>
              <a:rPr lang="ru-RU" sz="3600" dirty="0" smtClean="0"/>
              <a:t>-гуманитарных наук и теории социальной работы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качестве синонимов к понятию «благополучие» предлагаются «благо, благоденствие, благосостояние, богатство, довольство, достаток, зажиточность, легкая жизнь, материальное благополучие, обеспеченность, преуспевание, преуспеяние, процветание, состоятельность, счастье, удача, удовольствие, успешность»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14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Категориальный анализ понятия «социальное благополучие», его место и роль в системе категорий </a:t>
            </a:r>
            <a:r>
              <a:rPr lang="ru-RU" sz="3200" dirty="0" err="1" smtClean="0"/>
              <a:t>социо</a:t>
            </a:r>
            <a:r>
              <a:rPr lang="ru-RU" sz="3200" dirty="0" smtClean="0"/>
              <a:t>-гуманитарных наук и теории социальной работы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«благополучие» предполагает и уровень материального состояния, и социальный статус, и степень душевного комфорта человека. </a:t>
            </a:r>
          </a:p>
          <a:p>
            <a:r>
              <a:rPr lang="ru-RU" dirty="0" smtClean="0"/>
              <a:t>Благополучие, таким образом, является универсальной категорией, которую следует рассматривать на основе социально-философских принципов взаимодействия, системности и многообразия.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25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</a:rPr>
              <a:t>Категориальный анализ понятия «социальное благополучие», его место и роль в системе категорий </a:t>
            </a:r>
            <a:r>
              <a:rPr lang="ru-RU" sz="3200" dirty="0" err="1">
                <a:solidFill>
                  <a:prstClr val="black"/>
                </a:solidFill>
              </a:rPr>
              <a:t>социо</a:t>
            </a:r>
            <a:r>
              <a:rPr lang="ru-RU" sz="3200" dirty="0">
                <a:solidFill>
                  <a:prstClr val="black"/>
                </a:solidFill>
              </a:rPr>
              <a:t>-гуманитарных наук и теории социальной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Социальное благополучие относится к фундаментальным категориям теории социальной работы. В этой категории можно выделить два аспекта: социальное благополучие человека и социальное благополучие 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88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Социальное благополучие – интегральный показатель эффективности функционирования социальной сферы, отражение социального самочувствия, уровня благосостояния, качества жизни населения, индикатор социальной безопасности общественной системы в целом. В известной мере индикаторы экономического роста, а именно показатели социального благополучия населения, являются критерием результативности политики государства.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29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Категория социального благополучия в аспекте философско-аксиологических и социально-культурных оснований предполагает интеграцию трех составляющих: материальное благополучие, политическую стабильность и социальную защищенность. </a:t>
            </a:r>
          </a:p>
          <a:p>
            <a:r>
              <a:rPr lang="ru-RU" dirty="0" smtClean="0"/>
              <a:t>А это по существу и есть социальное государство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43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7 Конституции РФ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Российская Федерация «социальное государство, политика которого направлена на создание условий, обеспечивающих достойную жизнь и свободное развитие человека»</a:t>
            </a:r>
          </a:p>
          <a:p>
            <a:pPr marL="0" indent="0">
              <a:buNone/>
            </a:pPr>
            <a:r>
              <a:rPr lang="ru-RU" dirty="0" smtClean="0"/>
              <a:t>составляющие социального государства как приоритеты государственной политики:</a:t>
            </a:r>
          </a:p>
          <a:p>
            <a:r>
              <a:rPr lang="ru-RU" dirty="0" smtClean="0"/>
              <a:t>– охрана труда и здоровья людей;</a:t>
            </a:r>
          </a:p>
          <a:p>
            <a:r>
              <a:rPr lang="ru-RU" dirty="0" smtClean="0"/>
              <a:t>– гарантия минимального размера оплаты труда;</a:t>
            </a:r>
          </a:p>
          <a:p>
            <a:r>
              <a:rPr lang="ru-RU" dirty="0" smtClean="0"/>
              <a:t>– обеспечение государственной поддержки семьи, материнства, отцовства и детства, инвалидов и пожилых граждан;</a:t>
            </a:r>
          </a:p>
          <a:p>
            <a:r>
              <a:rPr lang="ru-RU" dirty="0" smtClean="0"/>
              <a:t>– развитие системы социальных служб и социальной защиты, включая государственные пенсии, пособия и иные гарантии социальной защиты.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85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основным принципам благосостояния в модели социального государства относятся: </a:t>
            </a:r>
          </a:p>
          <a:p>
            <a:r>
              <a:rPr lang="ru-RU" dirty="0" smtClean="0"/>
              <a:t>социальная справедливость; </a:t>
            </a:r>
          </a:p>
          <a:p>
            <a:r>
              <a:rPr lang="ru-RU" dirty="0" smtClean="0"/>
              <a:t>социальное равенство; </a:t>
            </a:r>
          </a:p>
          <a:p>
            <a:r>
              <a:rPr lang="ru-RU" dirty="0" smtClean="0"/>
              <a:t>обеспечение социальных гарантий.</a:t>
            </a:r>
          </a:p>
          <a:p>
            <a:pPr marL="0" indent="0">
              <a:buNone/>
            </a:pPr>
            <a:r>
              <a:rPr lang="ru-RU" b="1" dirty="0" smtClean="0"/>
              <a:t>В качестве основного инструмента реализации идей благополучия, справедливости и т.п. выступает социальная политика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223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876</Words>
  <Application>Microsoft Office PowerPoint</Application>
  <PresentationFormat>Широкоэкранный</PresentationFormat>
  <Paragraphs>50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Введение в дисциплину «Современные теории социального благополучия».</vt:lpstr>
      <vt:lpstr>Этимология и значение понятия «благополучие»</vt:lpstr>
      <vt:lpstr>Категориальный анализ понятия «социальное благополучие», его место и роль в системе категорий социо-гуманитарных наук и теории социальной работы</vt:lpstr>
      <vt:lpstr>Категориальный анализ понятия «социальное благополучие», его место и роль в системе категорий социо-гуманитарных наук и теории социальной работы</vt:lpstr>
      <vt:lpstr>Категориальный анализ понятия «социальное благополучие», его место и роль в системе категорий социо-гуманитарных наук и теории социальной работы</vt:lpstr>
      <vt:lpstr>Презентация PowerPoint</vt:lpstr>
      <vt:lpstr>Презентация PowerPoint</vt:lpstr>
      <vt:lpstr>статья 7 Конституции РФ </vt:lpstr>
      <vt:lpstr>Презентация PowerPoint</vt:lpstr>
      <vt:lpstr>Презентация PowerPoint</vt:lpstr>
      <vt:lpstr>основные инструменты осуществления социальной политики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дисциплину «Современные теории социального благополучия».</dc:title>
  <dc:creator>Пользователь Windows</dc:creator>
  <cp:lastModifiedBy>Пользователь Windows</cp:lastModifiedBy>
  <cp:revision>6</cp:revision>
  <dcterms:created xsi:type="dcterms:W3CDTF">2021-02-03T19:42:52Z</dcterms:created>
  <dcterms:modified xsi:type="dcterms:W3CDTF">2021-02-03T20:19:25Z</dcterms:modified>
</cp:coreProperties>
</file>