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257" r:id="rId3"/>
    <p:sldId id="267" r:id="rId4"/>
    <p:sldId id="269" r:id="rId5"/>
    <p:sldId id="268" r:id="rId6"/>
    <p:sldId id="261" r:id="rId7"/>
    <p:sldId id="378" r:id="rId8"/>
    <p:sldId id="262" r:id="rId9"/>
    <p:sldId id="273" r:id="rId10"/>
    <p:sldId id="264" r:id="rId11"/>
    <p:sldId id="270" r:id="rId12"/>
    <p:sldId id="274" r:id="rId13"/>
    <p:sldId id="368" r:id="rId14"/>
    <p:sldId id="279" r:id="rId15"/>
    <p:sldId id="387" r:id="rId16"/>
    <p:sldId id="276" r:id="rId17"/>
    <p:sldId id="272" r:id="rId18"/>
    <p:sldId id="277" r:id="rId19"/>
    <p:sldId id="275" r:id="rId20"/>
    <p:sldId id="380" r:id="rId21"/>
    <p:sldId id="282" r:id="rId22"/>
    <p:sldId id="286" r:id="rId23"/>
    <p:sldId id="278" r:id="rId24"/>
    <p:sldId id="285" r:id="rId25"/>
    <p:sldId id="283" r:id="rId26"/>
    <p:sldId id="284" r:id="rId27"/>
    <p:sldId id="287" r:id="rId28"/>
    <p:sldId id="288" r:id="rId29"/>
    <p:sldId id="290" r:id="rId30"/>
    <p:sldId id="291" r:id="rId31"/>
    <p:sldId id="292" r:id="rId32"/>
    <p:sldId id="293" r:id="rId33"/>
    <p:sldId id="289" r:id="rId34"/>
    <p:sldId id="307" r:id="rId35"/>
    <p:sldId id="338" r:id="rId36"/>
    <p:sldId id="339" r:id="rId37"/>
    <p:sldId id="340" r:id="rId38"/>
    <p:sldId id="384" r:id="rId39"/>
    <p:sldId id="385" r:id="rId40"/>
    <p:sldId id="386" r:id="rId41"/>
    <p:sldId id="280" r:id="rId42"/>
    <p:sldId id="281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4" r:id="rId53"/>
    <p:sldId id="305" r:id="rId54"/>
    <p:sldId id="369" r:id="rId55"/>
    <p:sldId id="370" r:id="rId56"/>
    <p:sldId id="374" r:id="rId57"/>
    <p:sldId id="373" r:id="rId58"/>
    <p:sldId id="311" r:id="rId59"/>
    <p:sldId id="312" r:id="rId60"/>
    <p:sldId id="314" r:id="rId61"/>
    <p:sldId id="315" r:id="rId62"/>
    <p:sldId id="316" r:id="rId63"/>
    <p:sldId id="388" r:id="rId64"/>
    <p:sldId id="376" r:id="rId65"/>
    <p:sldId id="377" r:id="rId66"/>
    <p:sldId id="371" r:id="rId6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FF66"/>
    <a:srgbClr val="FFCCFF"/>
    <a:srgbClr val="FF99FF"/>
    <a:srgbClr val="CC99FF"/>
    <a:srgbClr val="FFCC66"/>
    <a:srgbClr val="99CCFF"/>
    <a:srgbClr val="99FFCC"/>
    <a:srgbClr val="FF33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случаев (n=243)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Лист1!$A$9:$A$16</c:f>
              <c:strCache>
                <c:ptCount val="8"/>
                <c:pt idx="1">
                  <c:v>Сепис микотической этиологии</c:v>
                </c:pt>
                <c:pt idx="2">
                  <c:v>Сепсис акушерско-гинекологический (бакт)</c:v>
                </c:pt>
                <c:pt idx="3">
                  <c:v>Сепсис уро-нефрогенный (бакт)</c:v>
                </c:pt>
                <c:pt idx="4">
                  <c:v>Сепсис легочный (бакт)</c:v>
                </c:pt>
                <c:pt idx="5">
                  <c:v>Сепсис вирусной этиологии</c:v>
                </c:pt>
                <c:pt idx="6">
                  <c:v>Сепсис панкреатогенный (бакт)</c:v>
                </c:pt>
                <c:pt idx="7">
                  <c:v>Сепсис абдоминальный (бакт)</c:v>
                </c:pt>
              </c:strCache>
            </c:strRef>
          </c:cat>
          <c:val>
            <c:numRef>
              <c:f>Лист1!$B$9:$B$16</c:f>
              <c:numCache>
                <c:formatCode>0%</c:formatCode>
                <c:ptCount val="8"/>
                <c:pt idx="1">
                  <c:v>4.0000000000000049E-2</c:v>
                </c:pt>
                <c:pt idx="2">
                  <c:v>5.0000000000000051E-2</c:v>
                </c:pt>
                <c:pt idx="3">
                  <c:v>6.0000000000000067E-2</c:v>
                </c:pt>
                <c:pt idx="4">
                  <c:v>9.0000000000000066E-2</c:v>
                </c:pt>
                <c:pt idx="5">
                  <c:v>0.1</c:v>
                </c:pt>
                <c:pt idx="6">
                  <c:v>0.3200000000000004</c:v>
                </c:pt>
                <c:pt idx="7">
                  <c:v>0.33000000000000046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43-4AE1-ADBD-1EEAEB4BDC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67286912"/>
        <c:axId val="90932736"/>
      </c:barChart>
      <c:valAx>
        <c:axId val="9093273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7286912"/>
        <c:crosses val="autoZero"/>
        <c:crossBetween val="between"/>
      </c:valAx>
      <c:catAx>
        <c:axId val="67286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93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случаев (n=821)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Сердечно-сосудистые операции в условиях подключения искусственного кровообращения</c:v>
                </c:pt>
                <c:pt idx="1">
                  <c:v>Тяжелая патология беременных (HELLP-синдром, тяжелая преэклампсия) </c:v>
                </c:pt>
                <c:pt idx="2">
                  <c:v>Кишечная непроходимость</c:v>
                </c:pt>
                <c:pt idx="3">
                  <c:v>Коматозные состояния</c:v>
                </c:pt>
                <c:pt idx="4">
                  <c:v>Острая почечная недостаточность</c:v>
                </c:pt>
                <c:pt idx="5">
                  <c:v>Острая печеночная недостаточность</c:v>
                </c:pt>
                <c:pt idx="6">
                  <c:v>Тяжелый несептический острый панкреатит</c:v>
                </c:pt>
                <c:pt idx="7">
                  <c:v>Обширные хирургические вмешательства</c:v>
                </c:pt>
                <c:pt idx="8">
                  <c:v>Шоковые состояния (кровотечения, тяжелые травмы)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3.0000000000000002E-2</c:v>
                </c:pt>
                <c:pt idx="1">
                  <c:v>4.0000000000000022E-2</c:v>
                </c:pt>
                <c:pt idx="2">
                  <c:v>0.05</c:v>
                </c:pt>
                <c:pt idx="3">
                  <c:v>6.0000000000000032E-2</c:v>
                </c:pt>
                <c:pt idx="4">
                  <c:v>9.0000000000000024E-2</c:v>
                </c:pt>
                <c:pt idx="5">
                  <c:v>0.12000000000000002</c:v>
                </c:pt>
                <c:pt idx="6">
                  <c:v>0.12000000000000002</c:v>
                </c:pt>
                <c:pt idx="7">
                  <c:v>0.16</c:v>
                </c:pt>
                <c:pt idx="8">
                  <c:v>0.33000000000000046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C-4E66-8DC2-0965937225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3577600"/>
        <c:axId val="93567616"/>
      </c:barChart>
      <c:valAx>
        <c:axId val="935676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77600"/>
        <c:crosses val="autoZero"/>
        <c:crossBetween val="between"/>
      </c:valAx>
      <c:catAx>
        <c:axId val="93577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567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00C75-1132-47B3-A526-B88E7050037C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</dgm:pt>
    <dgm:pt modelId="{2CB4D191-6A1B-43AB-A861-8F8602DD796A}">
      <dgm:prSet phldrT="[Текст]" custT="1"/>
      <dgm:spPr/>
      <dgm:t>
        <a:bodyPr/>
        <a:lstStyle/>
        <a:p>
          <a:r>
            <a:rPr lang="ru-RU" sz="2000" b="1" dirty="0"/>
            <a:t>1. Является наиболее сложной патологией в отделении интенсивной терапии</a:t>
          </a:r>
        </a:p>
      </dgm:t>
    </dgm:pt>
    <dgm:pt modelId="{D70FAF8B-2B41-43BB-8D67-BC4D4361E186}" type="parTrans" cxnId="{8AF0DFAA-A86E-403F-AF51-4DCD87B091A1}">
      <dgm:prSet/>
      <dgm:spPr/>
      <dgm:t>
        <a:bodyPr/>
        <a:lstStyle/>
        <a:p>
          <a:endParaRPr lang="ru-RU"/>
        </a:p>
      </dgm:t>
    </dgm:pt>
    <dgm:pt modelId="{CB74AFB3-08BC-4222-9B60-7D9D4A45A296}" type="sibTrans" cxnId="{8AF0DFAA-A86E-403F-AF51-4DCD87B091A1}">
      <dgm:prSet/>
      <dgm:spPr/>
      <dgm:t>
        <a:bodyPr/>
        <a:lstStyle/>
        <a:p>
          <a:endParaRPr lang="ru-RU"/>
        </a:p>
      </dgm:t>
    </dgm:pt>
    <dgm:pt modelId="{B14F7ACD-0683-49C6-9D08-2FF6284F3F94}">
      <dgm:prSet phldrT="[Текст]" custT="1"/>
      <dgm:spPr/>
      <dgm:t>
        <a:bodyPr/>
        <a:lstStyle/>
        <a:p>
          <a:r>
            <a:rPr lang="ru-RU" sz="2000" b="1" dirty="0"/>
            <a:t>2. Характеризуется молниеносным нарушением функции органов и систем</a:t>
          </a:r>
        </a:p>
      </dgm:t>
    </dgm:pt>
    <dgm:pt modelId="{7CA383B8-AE49-45A2-B675-7AB0F17C1DD3}" type="parTrans" cxnId="{23DE8D61-4A03-4E87-B94C-90B92C74C041}">
      <dgm:prSet/>
      <dgm:spPr/>
      <dgm:t>
        <a:bodyPr/>
        <a:lstStyle/>
        <a:p>
          <a:endParaRPr lang="ru-RU"/>
        </a:p>
      </dgm:t>
    </dgm:pt>
    <dgm:pt modelId="{5D41A2BF-0CF7-4FAB-A8BC-69C638178C35}" type="sibTrans" cxnId="{23DE8D61-4A03-4E87-B94C-90B92C74C041}">
      <dgm:prSet/>
      <dgm:spPr/>
      <dgm:t>
        <a:bodyPr/>
        <a:lstStyle/>
        <a:p>
          <a:endParaRPr lang="ru-RU"/>
        </a:p>
      </dgm:t>
    </dgm:pt>
    <dgm:pt modelId="{CD539A37-06FD-4F81-B431-4089C641AAFE}">
      <dgm:prSet phldrT="[Текст]" custT="1"/>
      <dgm:spPr/>
      <dgm:t>
        <a:bodyPr/>
        <a:lstStyle/>
        <a:p>
          <a:r>
            <a:rPr lang="ru-RU" sz="2000" b="1" dirty="0"/>
            <a:t>3. Сопровождается колоссальными расходами на лечение</a:t>
          </a:r>
        </a:p>
      </dgm:t>
    </dgm:pt>
    <dgm:pt modelId="{91630576-2E5F-4B28-B730-93E51E426DF4}" type="parTrans" cxnId="{74CDB44B-C71F-4B4A-A12C-863007C6D684}">
      <dgm:prSet/>
      <dgm:spPr/>
      <dgm:t>
        <a:bodyPr/>
        <a:lstStyle/>
        <a:p>
          <a:endParaRPr lang="ru-RU"/>
        </a:p>
      </dgm:t>
    </dgm:pt>
    <dgm:pt modelId="{86F91B9E-662D-49AE-B178-EDCC2C5CF757}" type="sibTrans" cxnId="{74CDB44B-C71F-4B4A-A12C-863007C6D684}">
      <dgm:prSet/>
      <dgm:spPr/>
      <dgm:t>
        <a:bodyPr/>
        <a:lstStyle/>
        <a:p>
          <a:endParaRPr lang="ru-RU"/>
        </a:p>
      </dgm:t>
    </dgm:pt>
    <dgm:pt modelId="{5F29F079-6BD7-482E-A176-C77952078B4A}">
      <dgm:prSet phldrT="[Текст]" custT="1"/>
      <dgm:spPr/>
      <dgm:t>
        <a:bodyPr/>
        <a:lstStyle/>
        <a:p>
          <a:r>
            <a:rPr lang="ru-RU" sz="2000" b="1" dirty="0"/>
            <a:t>4. Часто сопровождается неблагоприятными результатам на фоне интенсивной терапии</a:t>
          </a:r>
        </a:p>
      </dgm:t>
    </dgm:pt>
    <dgm:pt modelId="{0A714124-B56E-4619-A1EF-985EEB873A11}" type="parTrans" cxnId="{E8853215-2693-4210-A1EE-163342FEC770}">
      <dgm:prSet/>
      <dgm:spPr/>
      <dgm:t>
        <a:bodyPr/>
        <a:lstStyle/>
        <a:p>
          <a:endParaRPr lang="ru-RU"/>
        </a:p>
      </dgm:t>
    </dgm:pt>
    <dgm:pt modelId="{B8A176D8-8660-4078-8A40-D9F5E87108F1}" type="sibTrans" cxnId="{E8853215-2693-4210-A1EE-163342FEC770}">
      <dgm:prSet/>
      <dgm:spPr/>
      <dgm:t>
        <a:bodyPr/>
        <a:lstStyle/>
        <a:p>
          <a:endParaRPr lang="ru-RU"/>
        </a:p>
      </dgm:t>
    </dgm:pt>
    <dgm:pt modelId="{5BFE0D60-7912-44FC-8F0D-61C851E3C5F5}">
      <dgm:prSet phldrT="[Текст]" custT="1"/>
      <dgm:spPr/>
      <dgm:t>
        <a:bodyPr/>
        <a:lstStyle/>
        <a:p>
          <a:r>
            <a:rPr lang="ru-RU" sz="2000" b="1" dirty="0"/>
            <a:t>5. </a:t>
          </a:r>
          <a:r>
            <a:rPr lang="ru-RU" sz="2000" b="1" dirty="0" err="1"/>
            <a:t>Результируется</a:t>
          </a:r>
          <a:r>
            <a:rPr lang="ru-RU" sz="2000" b="1" dirty="0"/>
            <a:t> неизбежной смертью без интенсивной терапии</a:t>
          </a:r>
        </a:p>
      </dgm:t>
    </dgm:pt>
    <dgm:pt modelId="{85A1E4CB-A4E5-40AD-B81E-4EDA101EB239}" type="parTrans" cxnId="{CD0AED56-C26B-4780-8402-7B766DA90CE8}">
      <dgm:prSet/>
      <dgm:spPr/>
      <dgm:t>
        <a:bodyPr/>
        <a:lstStyle/>
        <a:p>
          <a:endParaRPr lang="ru-RU"/>
        </a:p>
      </dgm:t>
    </dgm:pt>
    <dgm:pt modelId="{E465CDC9-F7FD-47E1-99D8-CBFC092A826F}" type="sibTrans" cxnId="{CD0AED56-C26B-4780-8402-7B766DA90CE8}">
      <dgm:prSet/>
      <dgm:spPr/>
      <dgm:t>
        <a:bodyPr/>
        <a:lstStyle/>
        <a:p>
          <a:endParaRPr lang="ru-RU"/>
        </a:p>
      </dgm:t>
    </dgm:pt>
    <dgm:pt modelId="{D520EAED-E652-46DB-B6D7-F4AF3AE4B8AC}" type="pres">
      <dgm:prSet presAssocID="{A2500C75-1132-47B3-A526-B88E7050037C}" presName="cycle" presStyleCnt="0">
        <dgm:presLayoutVars>
          <dgm:dir/>
          <dgm:resizeHandles val="exact"/>
        </dgm:presLayoutVars>
      </dgm:prSet>
      <dgm:spPr/>
    </dgm:pt>
    <dgm:pt modelId="{4E33EC3E-C9FB-44BE-99A4-88078A58D182}" type="pres">
      <dgm:prSet presAssocID="{2CB4D191-6A1B-43AB-A861-8F8602DD796A}" presName="node" presStyleLbl="node1" presStyleIdx="0" presStyleCnt="5" custScaleX="144630" custScaleY="122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4ADB2-9A4B-48E8-B2C2-8610B03B25A4}" type="pres">
      <dgm:prSet presAssocID="{2CB4D191-6A1B-43AB-A861-8F8602DD796A}" presName="spNode" presStyleCnt="0"/>
      <dgm:spPr/>
    </dgm:pt>
    <dgm:pt modelId="{07F61C83-A4E7-443C-ACE7-2C2D9DF5B6F6}" type="pres">
      <dgm:prSet presAssocID="{CB74AFB3-08BC-4222-9B60-7D9D4A45A29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73C8D14-6CBB-4C2A-9012-EB7B93865335}" type="pres">
      <dgm:prSet presAssocID="{B14F7ACD-0683-49C6-9D08-2FF6284F3F94}" presName="node" presStyleLbl="node1" presStyleIdx="1" presStyleCnt="5" custScaleX="131493" custScaleY="11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2BD48A-6A62-4478-A463-DAA487D31791}" type="pres">
      <dgm:prSet presAssocID="{B14F7ACD-0683-49C6-9D08-2FF6284F3F94}" presName="spNode" presStyleCnt="0"/>
      <dgm:spPr/>
    </dgm:pt>
    <dgm:pt modelId="{1D0F8B56-5CC5-4568-9499-F2A4677189CB}" type="pres">
      <dgm:prSet presAssocID="{5D41A2BF-0CF7-4FAB-A8BC-69C638178C35}" presName="sibTrans" presStyleLbl="sibTrans1D1" presStyleIdx="1" presStyleCnt="5"/>
      <dgm:spPr/>
      <dgm:t>
        <a:bodyPr/>
        <a:lstStyle/>
        <a:p>
          <a:endParaRPr lang="ru-RU"/>
        </a:p>
      </dgm:t>
    </dgm:pt>
    <dgm:pt modelId="{B5BD5179-C763-45A4-BD9D-9D8FE56AE572}" type="pres">
      <dgm:prSet presAssocID="{CD539A37-06FD-4F81-B431-4089C641AAFE}" presName="node" presStyleLbl="node1" presStyleIdx="2" presStyleCnt="5" custScaleX="107811" custScaleY="135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5D65C-B61C-49B8-8593-D7F1E656C87A}" type="pres">
      <dgm:prSet presAssocID="{CD539A37-06FD-4F81-B431-4089C641AAFE}" presName="spNode" presStyleCnt="0"/>
      <dgm:spPr/>
    </dgm:pt>
    <dgm:pt modelId="{C463406A-87C9-47B4-B8C3-51AF4F917F91}" type="pres">
      <dgm:prSet presAssocID="{86F91B9E-662D-49AE-B178-EDCC2C5CF757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2AFFE2F-12AB-48BB-9C3E-901985DBFF25}" type="pres">
      <dgm:prSet presAssocID="{5F29F079-6BD7-482E-A176-C77952078B4A}" presName="node" presStyleLbl="node1" presStyleIdx="3" presStyleCnt="5" custScaleX="129607" custScaleY="1345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85259-F502-4184-A678-DE7C47347776}" type="pres">
      <dgm:prSet presAssocID="{5F29F079-6BD7-482E-A176-C77952078B4A}" presName="spNode" presStyleCnt="0"/>
      <dgm:spPr/>
    </dgm:pt>
    <dgm:pt modelId="{C43BED0B-98CE-483B-B160-70C951202E87}" type="pres">
      <dgm:prSet presAssocID="{B8A176D8-8660-4078-8A40-D9F5E87108F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CAFCEAD-D27D-4544-997B-2E51841834FA}" type="pres">
      <dgm:prSet presAssocID="{5BFE0D60-7912-44FC-8F0D-61C851E3C5F5}" presName="node" presStyleLbl="node1" presStyleIdx="4" presStyleCnt="5" custScaleX="139211" custScaleY="119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1CA3E-E9F8-46E7-93FD-BE9B781C76D4}" type="pres">
      <dgm:prSet presAssocID="{5BFE0D60-7912-44FC-8F0D-61C851E3C5F5}" presName="spNode" presStyleCnt="0"/>
      <dgm:spPr/>
    </dgm:pt>
    <dgm:pt modelId="{A7EE14A9-A190-41B2-96EA-B0C8A93EF9C4}" type="pres">
      <dgm:prSet presAssocID="{E465CDC9-F7FD-47E1-99D8-CBFC092A826F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E8853215-2693-4210-A1EE-163342FEC770}" srcId="{A2500C75-1132-47B3-A526-B88E7050037C}" destId="{5F29F079-6BD7-482E-A176-C77952078B4A}" srcOrd="3" destOrd="0" parTransId="{0A714124-B56E-4619-A1EF-985EEB873A11}" sibTransId="{B8A176D8-8660-4078-8A40-D9F5E87108F1}"/>
    <dgm:cxn modelId="{95390A3E-3A43-4EBF-AF74-0B2BF50511CD}" type="presOf" srcId="{B8A176D8-8660-4078-8A40-D9F5E87108F1}" destId="{C43BED0B-98CE-483B-B160-70C951202E87}" srcOrd="0" destOrd="0" presId="urn:microsoft.com/office/officeart/2005/8/layout/cycle6"/>
    <dgm:cxn modelId="{CF2EEE1C-9B23-40E3-8830-82C03C2213E7}" type="presOf" srcId="{B14F7ACD-0683-49C6-9D08-2FF6284F3F94}" destId="{E73C8D14-6CBB-4C2A-9012-EB7B93865335}" srcOrd="0" destOrd="0" presId="urn:microsoft.com/office/officeart/2005/8/layout/cycle6"/>
    <dgm:cxn modelId="{ABF96AFA-FB13-4DF8-9C5B-F9DF1F7E3E6F}" type="presOf" srcId="{5F29F079-6BD7-482E-A176-C77952078B4A}" destId="{72AFFE2F-12AB-48BB-9C3E-901985DBFF25}" srcOrd="0" destOrd="0" presId="urn:microsoft.com/office/officeart/2005/8/layout/cycle6"/>
    <dgm:cxn modelId="{2BE2926E-5002-4403-94D8-7C2AFCA23DDC}" type="presOf" srcId="{CB74AFB3-08BC-4222-9B60-7D9D4A45A296}" destId="{07F61C83-A4E7-443C-ACE7-2C2D9DF5B6F6}" srcOrd="0" destOrd="0" presId="urn:microsoft.com/office/officeart/2005/8/layout/cycle6"/>
    <dgm:cxn modelId="{69F049AA-7C66-4016-96ED-AC6586304C9C}" type="presOf" srcId="{5D41A2BF-0CF7-4FAB-A8BC-69C638178C35}" destId="{1D0F8B56-5CC5-4568-9499-F2A4677189CB}" srcOrd="0" destOrd="0" presId="urn:microsoft.com/office/officeart/2005/8/layout/cycle6"/>
    <dgm:cxn modelId="{7288C35A-A1DD-4778-B6E5-A1CD46E8A857}" type="presOf" srcId="{5BFE0D60-7912-44FC-8F0D-61C851E3C5F5}" destId="{4CAFCEAD-D27D-4544-997B-2E51841834FA}" srcOrd="0" destOrd="0" presId="urn:microsoft.com/office/officeart/2005/8/layout/cycle6"/>
    <dgm:cxn modelId="{A47AB12E-EF6A-4385-A845-5101FC2D2B11}" type="presOf" srcId="{2CB4D191-6A1B-43AB-A861-8F8602DD796A}" destId="{4E33EC3E-C9FB-44BE-99A4-88078A58D182}" srcOrd="0" destOrd="0" presId="urn:microsoft.com/office/officeart/2005/8/layout/cycle6"/>
    <dgm:cxn modelId="{2D175593-9548-4CED-971C-86CA634EF188}" type="presOf" srcId="{E465CDC9-F7FD-47E1-99D8-CBFC092A826F}" destId="{A7EE14A9-A190-41B2-96EA-B0C8A93EF9C4}" srcOrd="0" destOrd="0" presId="urn:microsoft.com/office/officeart/2005/8/layout/cycle6"/>
    <dgm:cxn modelId="{08CAE380-A8BB-4B6D-B57D-70E337538AA7}" type="presOf" srcId="{86F91B9E-662D-49AE-B178-EDCC2C5CF757}" destId="{C463406A-87C9-47B4-B8C3-51AF4F917F91}" srcOrd="0" destOrd="0" presId="urn:microsoft.com/office/officeart/2005/8/layout/cycle6"/>
    <dgm:cxn modelId="{74CDB44B-C71F-4B4A-A12C-863007C6D684}" srcId="{A2500C75-1132-47B3-A526-B88E7050037C}" destId="{CD539A37-06FD-4F81-B431-4089C641AAFE}" srcOrd="2" destOrd="0" parTransId="{91630576-2E5F-4B28-B730-93E51E426DF4}" sibTransId="{86F91B9E-662D-49AE-B178-EDCC2C5CF757}"/>
    <dgm:cxn modelId="{23DE8D61-4A03-4E87-B94C-90B92C74C041}" srcId="{A2500C75-1132-47B3-A526-B88E7050037C}" destId="{B14F7ACD-0683-49C6-9D08-2FF6284F3F94}" srcOrd="1" destOrd="0" parTransId="{7CA383B8-AE49-45A2-B675-7AB0F17C1DD3}" sibTransId="{5D41A2BF-0CF7-4FAB-A8BC-69C638178C35}"/>
    <dgm:cxn modelId="{A6DA0811-E061-422C-BE37-FBA86701F04F}" type="presOf" srcId="{CD539A37-06FD-4F81-B431-4089C641AAFE}" destId="{B5BD5179-C763-45A4-BD9D-9D8FE56AE572}" srcOrd="0" destOrd="0" presId="urn:microsoft.com/office/officeart/2005/8/layout/cycle6"/>
    <dgm:cxn modelId="{CE200083-8472-465A-9A17-2BC7E5877233}" type="presOf" srcId="{A2500C75-1132-47B3-A526-B88E7050037C}" destId="{D520EAED-E652-46DB-B6D7-F4AF3AE4B8AC}" srcOrd="0" destOrd="0" presId="urn:microsoft.com/office/officeart/2005/8/layout/cycle6"/>
    <dgm:cxn modelId="{CD0AED56-C26B-4780-8402-7B766DA90CE8}" srcId="{A2500C75-1132-47B3-A526-B88E7050037C}" destId="{5BFE0D60-7912-44FC-8F0D-61C851E3C5F5}" srcOrd="4" destOrd="0" parTransId="{85A1E4CB-A4E5-40AD-B81E-4EDA101EB239}" sibTransId="{E465CDC9-F7FD-47E1-99D8-CBFC092A826F}"/>
    <dgm:cxn modelId="{8AF0DFAA-A86E-403F-AF51-4DCD87B091A1}" srcId="{A2500C75-1132-47B3-A526-B88E7050037C}" destId="{2CB4D191-6A1B-43AB-A861-8F8602DD796A}" srcOrd="0" destOrd="0" parTransId="{D70FAF8B-2B41-43BB-8D67-BC4D4361E186}" sibTransId="{CB74AFB3-08BC-4222-9B60-7D9D4A45A296}"/>
    <dgm:cxn modelId="{71F3095E-38E8-47EB-B83A-A22669CB28D4}" type="presParOf" srcId="{D520EAED-E652-46DB-B6D7-F4AF3AE4B8AC}" destId="{4E33EC3E-C9FB-44BE-99A4-88078A58D182}" srcOrd="0" destOrd="0" presId="urn:microsoft.com/office/officeart/2005/8/layout/cycle6"/>
    <dgm:cxn modelId="{C2061873-A1E9-4856-9C6D-C14274851820}" type="presParOf" srcId="{D520EAED-E652-46DB-B6D7-F4AF3AE4B8AC}" destId="{3C94ADB2-9A4B-48E8-B2C2-8610B03B25A4}" srcOrd="1" destOrd="0" presId="urn:microsoft.com/office/officeart/2005/8/layout/cycle6"/>
    <dgm:cxn modelId="{7109027A-D782-49DC-BEA6-4C6F040BA410}" type="presParOf" srcId="{D520EAED-E652-46DB-B6D7-F4AF3AE4B8AC}" destId="{07F61C83-A4E7-443C-ACE7-2C2D9DF5B6F6}" srcOrd="2" destOrd="0" presId="urn:microsoft.com/office/officeart/2005/8/layout/cycle6"/>
    <dgm:cxn modelId="{394E4F82-8BA8-46BE-96BB-AB1B37B0B6BA}" type="presParOf" srcId="{D520EAED-E652-46DB-B6D7-F4AF3AE4B8AC}" destId="{E73C8D14-6CBB-4C2A-9012-EB7B93865335}" srcOrd="3" destOrd="0" presId="urn:microsoft.com/office/officeart/2005/8/layout/cycle6"/>
    <dgm:cxn modelId="{A520C722-8D36-490D-9C27-5A171E4E8C06}" type="presParOf" srcId="{D520EAED-E652-46DB-B6D7-F4AF3AE4B8AC}" destId="{5A2BD48A-6A62-4478-A463-DAA487D31791}" srcOrd="4" destOrd="0" presId="urn:microsoft.com/office/officeart/2005/8/layout/cycle6"/>
    <dgm:cxn modelId="{52F6380C-1219-4A72-A99C-56579041CC28}" type="presParOf" srcId="{D520EAED-E652-46DB-B6D7-F4AF3AE4B8AC}" destId="{1D0F8B56-5CC5-4568-9499-F2A4677189CB}" srcOrd="5" destOrd="0" presId="urn:microsoft.com/office/officeart/2005/8/layout/cycle6"/>
    <dgm:cxn modelId="{BFEA1EC9-FBEF-4B03-8B93-544FBCCD78EF}" type="presParOf" srcId="{D520EAED-E652-46DB-B6D7-F4AF3AE4B8AC}" destId="{B5BD5179-C763-45A4-BD9D-9D8FE56AE572}" srcOrd="6" destOrd="0" presId="urn:microsoft.com/office/officeart/2005/8/layout/cycle6"/>
    <dgm:cxn modelId="{7C9A1696-DF5C-4656-8D8E-BDACC9EB5311}" type="presParOf" srcId="{D520EAED-E652-46DB-B6D7-F4AF3AE4B8AC}" destId="{86F5D65C-B61C-49B8-8593-D7F1E656C87A}" srcOrd="7" destOrd="0" presId="urn:microsoft.com/office/officeart/2005/8/layout/cycle6"/>
    <dgm:cxn modelId="{56BF9E59-A259-4113-92F4-8F4653F2A089}" type="presParOf" srcId="{D520EAED-E652-46DB-B6D7-F4AF3AE4B8AC}" destId="{C463406A-87C9-47B4-B8C3-51AF4F917F91}" srcOrd="8" destOrd="0" presId="urn:microsoft.com/office/officeart/2005/8/layout/cycle6"/>
    <dgm:cxn modelId="{34A3953F-476A-48C3-9C78-D04C63A70C8F}" type="presParOf" srcId="{D520EAED-E652-46DB-B6D7-F4AF3AE4B8AC}" destId="{72AFFE2F-12AB-48BB-9C3E-901985DBFF25}" srcOrd="9" destOrd="0" presId="urn:microsoft.com/office/officeart/2005/8/layout/cycle6"/>
    <dgm:cxn modelId="{69434114-AC19-4582-8BB2-0E3721D4A5B9}" type="presParOf" srcId="{D520EAED-E652-46DB-B6D7-F4AF3AE4B8AC}" destId="{89185259-F502-4184-A678-DE7C47347776}" srcOrd="10" destOrd="0" presId="urn:microsoft.com/office/officeart/2005/8/layout/cycle6"/>
    <dgm:cxn modelId="{1715BC9B-FF31-4954-83F4-74264FFDF787}" type="presParOf" srcId="{D520EAED-E652-46DB-B6D7-F4AF3AE4B8AC}" destId="{C43BED0B-98CE-483B-B160-70C951202E87}" srcOrd="11" destOrd="0" presId="urn:microsoft.com/office/officeart/2005/8/layout/cycle6"/>
    <dgm:cxn modelId="{9DA5CF0C-A72A-46F5-AA71-D744758EAA74}" type="presParOf" srcId="{D520EAED-E652-46DB-B6D7-F4AF3AE4B8AC}" destId="{4CAFCEAD-D27D-4544-997B-2E51841834FA}" srcOrd="12" destOrd="0" presId="urn:microsoft.com/office/officeart/2005/8/layout/cycle6"/>
    <dgm:cxn modelId="{89B226AC-FE67-44D3-9474-9564CC95C453}" type="presParOf" srcId="{D520EAED-E652-46DB-B6D7-F4AF3AE4B8AC}" destId="{4A01CA3E-E9F8-46E7-93FD-BE9B781C76D4}" srcOrd="13" destOrd="0" presId="urn:microsoft.com/office/officeart/2005/8/layout/cycle6"/>
    <dgm:cxn modelId="{0CF2D01B-6E3F-4667-B97A-982E972F7B66}" type="presParOf" srcId="{D520EAED-E652-46DB-B6D7-F4AF3AE4B8AC}" destId="{A7EE14A9-A190-41B2-96EA-B0C8A93EF9C4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BD8897-2151-4880-9B19-F7E046E79F78}" type="doc">
      <dgm:prSet loTypeId="urn:microsoft.com/office/officeart/2005/8/layout/hList1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21E1FEFD-021E-440C-8477-8D5D9EDE3282}">
      <dgm:prSet phldrT="[Текст]"/>
      <dgm:spPr/>
      <dgm:t>
        <a:bodyPr/>
        <a:lstStyle/>
        <a:p>
          <a:r>
            <a:rPr lang="ru-RU" b="1" u="sng" dirty="0"/>
            <a:t>При геморрагическом шоке</a:t>
          </a:r>
        </a:p>
      </dgm:t>
    </dgm:pt>
    <dgm:pt modelId="{83674CF3-53A0-4524-B34F-8E3167E584CE}" type="parTrans" cxnId="{6D1C7D82-6506-4917-A25E-9C5B0E806A2C}">
      <dgm:prSet/>
      <dgm:spPr/>
      <dgm:t>
        <a:bodyPr/>
        <a:lstStyle/>
        <a:p>
          <a:endParaRPr lang="ru-RU"/>
        </a:p>
      </dgm:t>
    </dgm:pt>
    <dgm:pt modelId="{7EB3478F-52B4-450B-AB3A-3C9D93072943}" type="sibTrans" cxnId="{6D1C7D82-6506-4917-A25E-9C5B0E806A2C}">
      <dgm:prSet/>
      <dgm:spPr/>
      <dgm:t>
        <a:bodyPr/>
        <a:lstStyle/>
        <a:p>
          <a:endParaRPr lang="ru-RU"/>
        </a:p>
      </dgm:t>
    </dgm:pt>
    <dgm:pt modelId="{EE64A8A2-F74F-4CC2-A2F3-8CA79BAA1DF5}">
      <dgm:prSet phldrT="[Текст]"/>
      <dgm:spPr/>
      <dgm:t>
        <a:bodyPr/>
        <a:lstStyle/>
        <a:p>
          <a:r>
            <a:rPr lang="ru-RU" dirty="0"/>
            <a:t>снижение капиллярного кровотока происходит за счет </a:t>
          </a:r>
          <a:r>
            <a:rPr lang="ru-RU" b="1" dirty="0"/>
            <a:t>снижения ОЦК </a:t>
          </a:r>
          <a:r>
            <a:rPr lang="ru-RU" dirty="0"/>
            <a:t>и </a:t>
          </a:r>
          <a:r>
            <a:rPr lang="ru-RU" b="1" dirty="0"/>
            <a:t>централизации кровообращения</a:t>
          </a:r>
        </a:p>
      </dgm:t>
    </dgm:pt>
    <dgm:pt modelId="{AB1E7676-C36A-44B0-A9A3-5AC5D036274A}" type="parTrans" cxnId="{9C96DBC1-B385-43DE-B00F-DCDBDB73D76E}">
      <dgm:prSet/>
      <dgm:spPr/>
      <dgm:t>
        <a:bodyPr/>
        <a:lstStyle/>
        <a:p>
          <a:endParaRPr lang="ru-RU"/>
        </a:p>
      </dgm:t>
    </dgm:pt>
    <dgm:pt modelId="{79B7C047-4D88-4565-B080-AC2FA9173F4D}" type="sibTrans" cxnId="{9C96DBC1-B385-43DE-B00F-DCDBDB73D76E}">
      <dgm:prSet/>
      <dgm:spPr/>
      <dgm:t>
        <a:bodyPr/>
        <a:lstStyle/>
        <a:p>
          <a:endParaRPr lang="ru-RU"/>
        </a:p>
      </dgm:t>
    </dgm:pt>
    <dgm:pt modelId="{1E4D125A-7D54-4BAD-937F-C5183CD4885A}">
      <dgm:prSet phldrT="[Текст]"/>
      <dgm:spPr/>
      <dgm:t>
        <a:bodyPr/>
        <a:lstStyle/>
        <a:p>
          <a:r>
            <a:rPr lang="ru-RU" b="1" u="sng" dirty="0"/>
            <a:t>При септическом шоке</a:t>
          </a:r>
        </a:p>
      </dgm:t>
    </dgm:pt>
    <dgm:pt modelId="{8162A69F-7DBA-46BF-B9ED-90CC89BC6A99}" type="parTrans" cxnId="{7D9D934D-82CF-4DAB-8E52-31AE4C15F9C9}">
      <dgm:prSet/>
      <dgm:spPr/>
      <dgm:t>
        <a:bodyPr/>
        <a:lstStyle/>
        <a:p>
          <a:endParaRPr lang="ru-RU"/>
        </a:p>
      </dgm:t>
    </dgm:pt>
    <dgm:pt modelId="{1CFB7617-46CE-4ACE-B95C-2193E4F37B85}" type="sibTrans" cxnId="{7D9D934D-82CF-4DAB-8E52-31AE4C15F9C9}">
      <dgm:prSet/>
      <dgm:spPr/>
      <dgm:t>
        <a:bodyPr/>
        <a:lstStyle/>
        <a:p>
          <a:endParaRPr lang="ru-RU"/>
        </a:p>
      </dgm:t>
    </dgm:pt>
    <dgm:pt modelId="{96B9C226-284E-46D0-9177-632C0F2BB7AB}">
      <dgm:prSet phldrT="[Текст]"/>
      <dgm:spPr/>
      <dgm:t>
        <a:bodyPr/>
        <a:lstStyle/>
        <a:p>
          <a:r>
            <a:rPr lang="ru-RU" dirty="0"/>
            <a:t>снижение капиллярного кровотока происходит за счет действия </a:t>
          </a:r>
          <a:r>
            <a:rPr lang="ru-RU" b="1" dirty="0"/>
            <a:t>эндотоксинов, открывающих артерио-венозные шунты</a:t>
          </a:r>
          <a:r>
            <a:rPr lang="ru-RU" dirty="0"/>
            <a:t>, когда </a:t>
          </a:r>
          <a:r>
            <a:rPr lang="ru-RU" b="1" dirty="0"/>
            <a:t>кровь, минуя капиллярную сеть, попадает из артериального в венозное русло </a:t>
          </a:r>
        </a:p>
      </dgm:t>
    </dgm:pt>
    <dgm:pt modelId="{93BFDD96-414E-407A-961C-E01018EED7CC}" type="parTrans" cxnId="{101B4F7E-68EF-4BAF-91FB-63F0C9EC6BF8}">
      <dgm:prSet/>
      <dgm:spPr/>
      <dgm:t>
        <a:bodyPr/>
        <a:lstStyle/>
        <a:p>
          <a:endParaRPr lang="ru-RU"/>
        </a:p>
      </dgm:t>
    </dgm:pt>
    <dgm:pt modelId="{31B66C93-B71F-4B7F-B2EF-FC45E60AE50C}" type="sibTrans" cxnId="{101B4F7E-68EF-4BAF-91FB-63F0C9EC6BF8}">
      <dgm:prSet/>
      <dgm:spPr/>
      <dgm:t>
        <a:bodyPr/>
        <a:lstStyle/>
        <a:p>
          <a:endParaRPr lang="ru-RU"/>
        </a:p>
      </dgm:t>
    </dgm:pt>
    <dgm:pt modelId="{48EA211A-08EC-4924-A87D-1E8D34ED341A}">
      <dgm:prSet phldrT="[Текст]"/>
      <dgm:spPr/>
      <dgm:t>
        <a:bodyPr/>
        <a:lstStyle/>
        <a:p>
          <a:r>
            <a:rPr lang="ru-RU" b="1" u="sng" dirty="0"/>
            <a:t>При анафилактическом шоке</a:t>
          </a:r>
        </a:p>
      </dgm:t>
    </dgm:pt>
    <dgm:pt modelId="{B3F548D9-0BC2-4041-81C2-51398FABD608}" type="parTrans" cxnId="{EA65CEE7-045C-4357-B423-C9D843800017}">
      <dgm:prSet/>
      <dgm:spPr/>
      <dgm:t>
        <a:bodyPr/>
        <a:lstStyle/>
        <a:p>
          <a:endParaRPr lang="ru-RU"/>
        </a:p>
      </dgm:t>
    </dgm:pt>
    <dgm:pt modelId="{9D7A2584-A317-4242-870B-5F7D5AF275ED}" type="sibTrans" cxnId="{EA65CEE7-045C-4357-B423-C9D843800017}">
      <dgm:prSet/>
      <dgm:spPr/>
      <dgm:t>
        <a:bodyPr/>
        <a:lstStyle/>
        <a:p>
          <a:endParaRPr lang="ru-RU"/>
        </a:p>
      </dgm:t>
    </dgm:pt>
    <dgm:pt modelId="{90CF0C54-0D8B-4E1E-8E40-7A72C396AD9A}">
      <dgm:prSet phldrT="[Текст]"/>
      <dgm:spPr/>
      <dgm:t>
        <a:bodyPr/>
        <a:lstStyle/>
        <a:p>
          <a:r>
            <a:rPr lang="ru-RU" dirty="0"/>
            <a:t>снижение капиллярного кровотока происходит за счет действия </a:t>
          </a:r>
          <a:r>
            <a:rPr lang="ru-RU" b="1" dirty="0"/>
            <a:t>гистамина</a:t>
          </a:r>
          <a:r>
            <a:rPr lang="ru-RU" dirty="0"/>
            <a:t>, который вызывает </a:t>
          </a:r>
          <a:r>
            <a:rPr lang="ru-RU" b="1" dirty="0"/>
            <a:t>резкое снижение сосудистого тонуса</a:t>
          </a:r>
          <a:r>
            <a:rPr lang="ru-RU" dirty="0"/>
            <a:t> и </a:t>
          </a:r>
          <a:r>
            <a:rPr lang="ru-RU" b="1" dirty="0"/>
            <a:t>депонирование крови в капиллярах и венах</a:t>
          </a:r>
        </a:p>
      </dgm:t>
    </dgm:pt>
    <dgm:pt modelId="{C811BED2-596B-4E5E-8F94-AB24F578691E}" type="parTrans" cxnId="{AED201D1-01F5-440F-AD57-09A6A380E391}">
      <dgm:prSet/>
      <dgm:spPr/>
      <dgm:t>
        <a:bodyPr/>
        <a:lstStyle/>
        <a:p>
          <a:endParaRPr lang="ru-RU"/>
        </a:p>
      </dgm:t>
    </dgm:pt>
    <dgm:pt modelId="{3A445025-545A-4DC7-86A6-11867FDE66B7}" type="sibTrans" cxnId="{AED201D1-01F5-440F-AD57-09A6A380E391}">
      <dgm:prSet/>
      <dgm:spPr/>
      <dgm:t>
        <a:bodyPr/>
        <a:lstStyle/>
        <a:p>
          <a:endParaRPr lang="ru-RU"/>
        </a:p>
      </dgm:t>
    </dgm:pt>
    <dgm:pt modelId="{F31B1307-9D54-4895-88A0-0A7DCF22D07A}">
      <dgm:prSet phldrT="[Текст]"/>
      <dgm:spPr/>
      <dgm:t>
        <a:bodyPr/>
        <a:lstStyle/>
        <a:p>
          <a:r>
            <a:rPr lang="ru-RU" b="1" u="sng" dirty="0"/>
            <a:t>При кардиогенном шоке</a:t>
          </a:r>
        </a:p>
      </dgm:t>
    </dgm:pt>
    <dgm:pt modelId="{4983219B-0718-42B1-ABB9-DD4E47B8EC28}" type="parTrans" cxnId="{E5C1433E-155C-4041-ADAB-CA34CAC7E947}">
      <dgm:prSet/>
      <dgm:spPr/>
      <dgm:t>
        <a:bodyPr/>
        <a:lstStyle/>
        <a:p>
          <a:endParaRPr lang="ru-RU"/>
        </a:p>
      </dgm:t>
    </dgm:pt>
    <dgm:pt modelId="{10975D1C-607C-4149-8FB7-AC261F0DFF1A}" type="sibTrans" cxnId="{E5C1433E-155C-4041-ADAB-CA34CAC7E947}">
      <dgm:prSet/>
      <dgm:spPr/>
      <dgm:t>
        <a:bodyPr/>
        <a:lstStyle/>
        <a:p>
          <a:endParaRPr lang="ru-RU"/>
        </a:p>
      </dgm:t>
    </dgm:pt>
    <dgm:pt modelId="{389EAC88-8AD3-4FCE-92D6-EEB4D32D6328}">
      <dgm:prSet phldrT="[Текст]"/>
      <dgm:spPr/>
      <dgm:t>
        <a:bodyPr/>
        <a:lstStyle/>
        <a:p>
          <a:r>
            <a:rPr lang="ru-RU" dirty="0"/>
            <a:t>снижение капиллярного кровотока происходит за счет </a:t>
          </a:r>
          <a:r>
            <a:rPr lang="ru-RU" b="1" u="none" dirty="0"/>
            <a:t>централизации кровообращения при падении сократительной способности миокарда</a:t>
          </a:r>
        </a:p>
      </dgm:t>
    </dgm:pt>
    <dgm:pt modelId="{642ACBBA-8410-4EA6-AAB8-6B43B0086496}" type="parTrans" cxnId="{1E8340C6-6A84-4EF2-B593-A3922CFA37AE}">
      <dgm:prSet/>
      <dgm:spPr/>
      <dgm:t>
        <a:bodyPr/>
        <a:lstStyle/>
        <a:p>
          <a:endParaRPr lang="ru-RU"/>
        </a:p>
      </dgm:t>
    </dgm:pt>
    <dgm:pt modelId="{A1943B7A-1DE9-46E9-A5FB-F4877E10E50C}" type="sibTrans" cxnId="{1E8340C6-6A84-4EF2-B593-A3922CFA37AE}">
      <dgm:prSet/>
      <dgm:spPr/>
      <dgm:t>
        <a:bodyPr/>
        <a:lstStyle/>
        <a:p>
          <a:endParaRPr lang="ru-RU"/>
        </a:p>
      </dgm:t>
    </dgm:pt>
    <dgm:pt modelId="{6A46EBD0-A85A-42F6-89DA-29603FE0F25E}" type="pres">
      <dgm:prSet presAssocID="{8CBD8897-2151-4880-9B19-F7E046E79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4AB0C0-BE6A-4DE9-A914-9934E15E62AC}" type="pres">
      <dgm:prSet presAssocID="{21E1FEFD-021E-440C-8477-8D5D9EDE3282}" presName="composite" presStyleCnt="0"/>
      <dgm:spPr/>
    </dgm:pt>
    <dgm:pt modelId="{E1CF597C-7AFA-43F9-A46D-A6501FA2C91B}" type="pres">
      <dgm:prSet presAssocID="{21E1FEFD-021E-440C-8477-8D5D9EDE328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9509B-8420-4436-A659-847791499172}" type="pres">
      <dgm:prSet presAssocID="{21E1FEFD-021E-440C-8477-8D5D9EDE328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3A0838-35DA-44AE-A2AE-EF8D077FFD65}" type="pres">
      <dgm:prSet presAssocID="{7EB3478F-52B4-450B-AB3A-3C9D93072943}" presName="space" presStyleCnt="0"/>
      <dgm:spPr/>
    </dgm:pt>
    <dgm:pt modelId="{C274A493-41CD-4AA9-8707-EB0ACAC2D1A7}" type="pres">
      <dgm:prSet presAssocID="{1E4D125A-7D54-4BAD-937F-C5183CD4885A}" presName="composite" presStyleCnt="0"/>
      <dgm:spPr/>
    </dgm:pt>
    <dgm:pt modelId="{FE5D4F1A-DBE9-4855-98D7-4C915602F587}" type="pres">
      <dgm:prSet presAssocID="{1E4D125A-7D54-4BAD-937F-C5183CD4885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B7F3B-1C4F-46D6-BE40-B7B90DADD0B2}" type="pres">
      <dgm:prSet presAssocID="{1E4D125A-7D54-4BAD-937F-C5183CD4885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BDE58-ED35-415F-B850-758FEE297061}" type="pres">
      <dgm:prSet presAssocID="{1CFB7617-46CE-4ACE-B95C-2193E4F37B85}" presName="space" presStyleCnt="0"/>
      <dgm:spPr/>
    </dgm:pt>
    <dgm:pt modelId="{67A3C1CD-F72B-49D9-B8E1-765DB82570C8}" type="pres">
      <dgm:prSet presAssocID="{48EA211A-08EC-4924-A87D-1E8D34ED341A}" presName="composite" presStyleCnt="0"/>
      <dgm:spPr/>
    </dgm:pt>
    <dgm:pt modelId="{3A7C6395-8DEC-4C29-90ED-46F44E1F4494}" type="pres">
      <dgm:prSet presAssocID="{48EA211A-08EC-4924-A87D-1E8D34ED341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532EC-10EF-448C-AAFE-9BFE8F25891D}" type="pres">
      <dgm:prSet presAssocID="{48EA211A-08EC-4924-A87D-1E8D34ED341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D1D10-99F1-44AC-82D7-4AC935CA0E30}" type="pres">
      <dgm:prSet presAssocID="{9D7A2584-A317-4242-870B-5F7D5AF275ED}" presName="space" presStyleCnt="0"/>
      <dgm:spPr/>
    </dgm:pt>
    <dgm:pt modelId="{0B38EB42-A8CB-4780-B9CF-14533232C229}" type="pres">
      <dgm:prSet presAssocID="{F31B1307-9D54-4895-88A0-0A7DCF22D07A}" presName="composite" presStyleCnt="0"/>
      <dgm:spPr/>
    </dgm:pt>
    <dgm:pt modelId="{8CA8F15E-71BE-4B10-9273-173A4E0ECE60}" type="pres">
      <dgm:prSet presAssocID="{F31B1307-9D54-4895-88A0-0A7DCF22D07A}" presName="parTx" presStyleLbl="alignNode1" presStyleIdx="3" presStyleCnt="4" custLinFactNeighborX="5352" custLinFactNeighborY="-46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D22081-1276-400E-8680-177FF913CDCB}" type="pres">
      <dgm:prSet presAssocID="{F31B1307-9D54-4895-88A0-0A7DCF22D07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3829DA-2843-4519-BDDD-48E7A18628D8}" type="presOf" srcId="{1E4D125A-7D54-4BAD-937F-C5183CD4885A}" destId="{FE5D4F1A-DBE9-4855-98D7-4C915602F587}" srcOrd="0" destOrd="0" presId="urn:microsoft.com/office/officeart/2005/8/layout/hList1"/>
    <dgm:cxn modelId="{3A309897-2124-4D1D-BFFF-089D4DE7E8E4}" type="presOf" srcId="{48EA211A-08EC-4924-A87D-1E8D34ED341A}" destId="{3A7C6395-8DEC-4C29-90ED-46F44E1F4494}" srcOrd="0" destOrd="0" presId="urn:microsoft.com/office/officeart/2005/8/layout/hList1"/>
    <dgm:cxn modelId="{1E8340C6-6A84-4EF2-B593-A3922CFA37AE}" srcId="{F31B1307-9D54-4895-88A0-0A7DCF22D07A}" destId="{389EAC88-8AD3-4FCE-92D6-EEB4D32D6328}" srcOrd="0" destOrd="0" parTransId="{642ACBBA-8410-4EA6-AAB8-6B43B0086496}" sibTransId="{A1943B7A-1DE9-46E9-A5FB-F4877E10E50C}"/>
    <dgm:cxn modelId="{9C96DBC1-B385-43DE-B00F-DCDBDB73D76E}" srcId="{21E1FEFD-021E-440C-8477-8D5D9EDE3282}" destId="{EE64A8A2-F74F-4CC2-A2F3-8CA79BAA1DF5}" srcOrd="0" destOrd="0" parTransId="{AB1E7676-C36A-44B0-A9A3-5AC5D036274A}" sibTransId="{79B7C047-4D88-4565-B080-AC2FA9173F4D}"/>
    <dgm:cxn modelId="{7D9D934D-82CF-4DAB-8E52-31AE4C15F9C9}" srcId="{8CBD8897-2151-4880-9B19-F7E046E79F78}" destId="{1E4D125A-7D54-4BAD-937F-C5183CD4885A}" srcOrd="1" destOrd="0" parTransId="{8162A69F-7DBA-46BF-B9ED-90CC89BC6A99}" sibTransId="{1CFB7617-46CE-4ACE-B95C-2193E4F37B85}"/>
    <dgm:cxn modelId="{7B4C4847-8798-4F1E-9719-92B1AB67BCE3}" type="presOf" srcId="{EE64A8A2-F74F-4CC2-A2F3-8CA79BAA1DF5}" destId="{C359509B-8420-4436-A659-847791499172}" srcOrd="0" destOrd="0" presId="urn:microsoft.com/office/officeart/2005/8/layout/hList1"/>
    <dgm:cxn modelId="{6D1C7D82-6506-4917-A25E-9C5B0E806A2C}" srcId="{8CBD8897-2151-4880-9B19-F7E046E79F78}" destId="{21E1FEFD-021E-440C-8477-8D5D9EDE3282}" srcOrd="0" destOrd="0" parTransId="{83674CF3-53A0-4524-B34F-8E3167E584CE}" sibTransId="{7EB3478F-52B4-450B-AB3A-3C9D93072943}"/>
    <dgm:cxn modelId="{6E589AAC-2165-4D80-880A-2E4E15FE670F}" type="presOf" srcId="{F31B1307-9D54-4895-88A0-0A7DCF22D07A}" destId="{8CA8F15E-71BE-4B10-9273-173A4E0ECE60}" srcOrd="0" destOrd="0" presId="urn:microsoft.com/office/officeart/2005/8/layout/hList1"/>
    <dgm:cxn modelId="{9FC91946-2A50-4453-92D7-CC84BADEB94F}" type="presOf" srcId="{389EAC88-8AD3-4FCE-92D6-EEB4D32D6328}" destId="{63D22081-1276-400E-8680-177FF913CDCB}" srcOrd="0" destOrd="0" presId="urn:microsoft.com/office/officeart/2005/8/layout/hList1"/>
    <dgm:cxn modelId="{8D163DF3-3208-4998-B32D-878EAFE1C648}" type="presOf" srcId="{90CF0C54-0D8B-4E1E-8E40-7A72C396AD9A}" destId="{E07532EC-10EF-448C-AAFE-9BFE8F25891D}" srcOrd="0" destOrd="0" presId="urn:microsoft.com/office/officeart/2005/8/layout/hList1"/>
    <dgm:cxn modelId="{EA65CEE7-045C-4357-B423-C9D843800017}" srcId="{8CBD8897-2151-4880-9B19-F7E046E79F78}" destId="{48EA211A-08EC-4924-A87D-1E8D34ED341A}" srcOrd="2" destOrd="0" parTransId="{B3F548D9-0BC2-4041-81C2-51398FABD608}" sibTransId="{9D7A2584-A317-4242-870B-5F7D5AF275ED}"/>
    <dgm:cxn modelId="{E5C1433E-155C-4041-ADAB-CA34CAC7E947}" srcId="{8CBD8897-2151-4880-9B19-F7E046E79F78}" destId="{F31B1307-9D54-4895-88A0-0A7DCF22D07A}" srcOrd="3" destOrd="0" parTransId="{4983219B-0718-42B1-ABB9-DD4E47B8EC28}" sibTransId="{10975D1C-607C-4149-8FB7-AC261F0DFF1A}"/>
    <dgm:cxn modelId="{67157999-3D15-470F-B6F0-107EA2D0A25A}" type="presOf" srcId="{96B9C226-284E-46D0-9177-632C0F2BB7AB}" destId="{60EB7F3B-1C4F-46D6-BE40-B7B90DADD0B2}" srcOrd="0" destOrd="0" presId="urn:microsoft.com/office/officeart/2005/8/layout/hList1"/>
    <dgm:cxn modelId="{101B4F7E-68EF-4BAF-91FB-63F0C9EC6BF8}" srcId="{1E4D125A-7D54-4BAD-937F-C5183CD4885A}" destId="{96B9C226-284E-46D0-9177-632C0F2BB7AB}" srcOrd="0" destOrd="0" parTransId="{93BFDD96-414E-407A-961C-E01018EED7CC}" sibTransId="{31B66C93-B71F-4B7F-B2EF-FC45E60AE50C}"/>
    <dgm:cxn modelId="{E976E248-F20F-41FF-AA4B-C2674B654CE8}" type="presOf" srcId="{21E1FEFD-021E-440C-8477-8D5D9EDE3282}" destId="{E1CF597C-7AFA-43F9-A46D-A6501FA2C91B}" srcOrd="0" destOrd="0" presId="urn:microsoft.com/office/officeart/2005/8/layout/hList1"/>
    <dgm:cxn modelId="{21BCDFAB-ADF0-4C16-858D-790036446739}" type="presOf" srcId="{8CBD8897-2151-4880-9B19-F7E046E79F78}" destId="{6A46EBD0-A85A-42F6-89DA-29603FE0F25E}" srcOrd="0" destOrd="0" presId="urn:microsoft.com/office/officeart/2005/8/layout/hList1"/>
    <dgm:cxn modelId="{AED201D1-01F5-440F-AD57-09A6A380E391}" srcId="{48EA211A-08EC-4924-A87D-1E8D34ED341A}" destId="{90CF0C54-0D8B-4E1E-8E40-7A72C396AD9A}" srcOrd="0" destOrd="0" parTransId="{C811BED2-596B-4E5E-8F94-AB24F578691E}" sibTransId="{3A445025-545A-4DC7-86A6-11867FDE66B7}"/>
    <dgm:cxn modelId="{9F097CEF-447F-4668-8FA9-791694FB3C9A}" type="presParOf" srcId="{6A46EBD0-A85A-42F6-89DA-29603FE0F25E}" destId="{154AB0C0-BE6A-4DE9-A914-9934E15E62AC}" srcOrd="0" destOrd="0" presId="urn:microsoft.com/office/officeart/2005/8/layout/hList1"/>
    <dgm:cxn modelId="{A6765DEF-D861-475C-A640-772B3AB8226F}" type="presParOf" srcId="{154AB0C0-BE6A-4DE9-A914-9934E15E62AC}" destId="{E1CF597C-7AFA-43F9-A46D-A6501FA2C91B}" srcOrd="0" destOrd="0" presId="urn:microsoft.com/office/officeart/2005/8/layout/hList1"/>
    <dgm:cxn modelId="{EBE8D0E0-50B0-4750-B479-2F1AC16DA124}" type="presParOf" srcId="{154AB0C0-BE6A-4DE9-A914-9934E15E62AC}" destId="{C359509B-8420-4436-A659-847791499172}" srcOrd="1" destOrd="0" presId="urn:microsoft.com/office/officeart/2005/8/layout/hList1"/>
    <dgm:cxn modelId="{96EF263B-0D54-4D18-BF0A-E0404721DEFF}" type="presParOf" srcId="{6A46EBD0-A85A-42F6-89DA-29603FE0F25E}" destId="{F93A0838-35DA-44AE-A2AE-EF8D077FFD65}" srcOrd="1" destOrd="0" presId="urn:microsoft.com/office/officeart/2005/8/layout/hList1"/>
    <dgm:cxn modelId="{2F3D2B87-7024-4B1E-9D45-C4A8E99C81FD}" type="presParOf" srcId="{6A46EBD0-A85A-42F6-89DA-29603FE0F25E}" destId="{C274A493-41CD-4AA9-8707-EB0ACAC2D1A7}" srcOrd="2" destOrd="0" presId="urn:microsoft.com/office/officeart/2005/8/layout/hList1"/>
    <dgm:cxn modelId="{ADF26D7F-E461-462E-986E-8D963DE2739E}" type="presParOf" srcId="{C274A493-41CD-4AA9-8707-EB0ACAC2D1A7}" destId="{FE5D4F1A-DBE9-4855-98D7-4C915602F587}" srcOrd="0" destOrd="0" presId="urn:microsoft.com/office/officeart/2005/8/layout/hList1"/>
    <dgm:cxn modelId="{263DDEC9-FC39-4F96-97C6-FA054838C0B1}" type="presParOf" srcId="{C274A493-41CD-4AA9-8707-EB0ACAC2D1A7}" destId="{60EB7F3B-1C4F-46D6-BE40-B7B90DADD0B2}" srcOrd="1" destOrd="0" presId="urn:microsoft.com/office/officeart/2005/8/layout/hList1"/>
    <dgm:cxn modelId="{D58E2446-2CDF-485D-AD0B-F2C5C9BFDFDC}" type="presParOf" srcId="{6A46EBD0-A85A-42F6-89DA-29603FE0F25E}" destId="{938BDE58-ED35-415F-B850-758FEE297061}" srcOrd="3" destOrd="0" presId="urn:microsoft.com/office/officeart/2005/8/layout/hList1"/>
    <dgm:cxn modelId="{AAABF00C-7D29-494B-8CFC-D19408644028}" type="presParOf" srcId="{6A46EBD0-A85A-42F6-89DA-29603FE0F25E}" destId="{67A3C1CD-F72B-49D9-B8E1-765DB82570C8}" srcOrd="4" destOrd="0" presId="urn:microsoft.com/office/officeart/2005/8/layout/hList1"/>
    <dgm:cxn modelId="{125B0269-27CD-4327-A120-ED82AB3AE0A2}" type="presParOf" srcId="{67A3C1CD-F72B-49D9-B8E1-765DB82570C8}" destId="{3A7C6395-8DEC-4C29-90ED-46F44E1F4494}" srcOrd="0" destOrd="0" presId="urn:microsoft.com/office/officeart/2005/8/layout/hList1"/>
    <dgm:cxn modelId="{B2082E03-EF32-4296-AE42-7C5A7A7D6067}" type="presParOf" srcId="{67A3C1CD-F72B-49D9-B8E1-765DB82570C8}" destId="{E07532EC-10EF-448C-AAFE-9BFE8F25891D}" srcOrd="1" destOrd="0" presId="urn:microsoft.com/office/officeart/2005/8/layout/hList1"/>
    <dgm:cxn modelId="{32CCD926-6088-44C1-9988-F54AC1AF0889}" type="presParOf" srcId="{6A46EBD0-A85A-42F6-89DA-29603FE0F25E}" destId="{E63D1D10-99F1-44AC-82D7-4AC935CA0E30}" srcOrd="5" destOrd="0" presId="urn:microsoft.com/office/officeart/2005/8/layout/hList1"/>
    <dgm:cxn modelId="{6CB5D424-ECF6-43C3-8EA6-931A49790FF4}" type="presParOf" srcId="{6A46EBD0-A85A-42F6-89DA-29603FE0F25E}" destId="{0B38EB42-A8CB-4780-B9CF-14533232C229}" srcOrd="6" destOrd="0" presId="urn:microsoft.com/office/officeart/2005/8/layout/hList1"/>
    <dgm:cxn modelId="{F744B94B-B6BA-4509-AD61-E35E80EEDD9E}" type="presParOf" srcId="{0B38EB42-A8CB-4780-B9CF-14533232C229}" destId="{8CA8F15E-71BE-4B10-9273-173A4E0ECE60}" srcOrd="0" destOrd="0" presId="urn:microsoft.com/office/officeart/2005/8/layout/hList1"/>
    <dgm:cxn modelId="{503B1D19-3FC1-4BA3-AEF5-6ABCDB2900D1}" type="presParOf" srcId="{0B38EB42-A8CB-4780-B9CF-14533232C229}" destId="{63D22081-1276-400E-8680-177FF913CDC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1CB85AA-9372-4395-9E98-5E185C4FC9E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F0FE99-AA91-4452-B73E-4C8478214BB7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i="0" u="sng" dirty="0"/>
            <a:t>Метаболизм протеинов:</a:t>
          </a:r>
          <a:endParaRPr lang="ru-RU" b="1" dirty="0"/>
        </a:p>
      </dgm:t>
    </dgm:pt>
    <dgm:pt modelId="{01DCA90E-512F-4C30-947A-6B86EF80D2D7}" type="parTrans" cxnId="{5EAA0082-ACEE-46A4-A6E3-C6363074BEC8}">
      <dgm:prSet/>
      <dgm:spPr/>
      <dgm:t>
        <a:bodyPr/>
        <a:lstStyle/>
        <a:p>
          <a:endParaRPr lang="ru-RU"/>
        </a:p>
      </dgm:t>
    </dgm:pt>
    <dgm:pt modelId="{6724E0F3-1ABE-4CE0-BAB8-84A171F93F86}" type="sibTrans" cxnId="{5EAA0082-ACEE-46A4-A6E3-C6363074BEC8}">
      <dgm:prSet/>
      <dgm:spPr/>
      <dgm:t>
        <a:bodyPr/>
        <a:lstStyle/>
        <a:p>
          <a:endParaRPr lang="ru-RU"/>
        </a:p>
      </dgm:t>
    </dgm:pt>
    <dgm:pt modelId="{F0CF6D7B-1A22-406B-8680-543B8DDA29CB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Перераспределение протеинов на глюконеогенез, </a:t>
          </a:r>
          <a:endParaRPr lang="ru-RU" dirty="0"/>
        </a:p>
      </dgm:t>
    </dgm:pt>
    <dgm:pt modelId="{1414B8AA-83FB-4628-936C-98A03FD5ED6E}" type="parTrans" cxnId="{80E8CD90-317B-4841-B505-75BCE2EE74CA}">
      <dgm:prSet/>
      <dgm:spPr/>
      <dgm:t>
        <a:bodyPr/>
        <a:lstStyle/>
        <a:p>
          <a:endParaRPr lang="ru-RU"/>
        </a:p>
      </dgm:t>
    </dgm:pt>
    <dgm:pt modelId="{1985E2E2-5E04-439E-92FA-ED1CA2B4E7E5}" type="sibTrans" cxnId="{80E8CD90-317B-4841-B505-75BCE2EE74CA}">
      <dgm:prSet/>
      <dgm:spPr/>
      <dgm:t>
        <a:bodyPr/>
        <a:lstStyle/>
        <a:p>
          <a:endParaRPr lang="ru-RU"/>
        </a:p>
      </dgm:t>
    </dgm:pt>
    <dgm:pt modelId="{C2652816-7F4C-4F20-BBA9-7DDC911C45C2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0" i="0" u="sng" dirty="0"/>
            <a:t>Метаболизм липидов:</a:t>
          </a:r>
          <a:endParaRPr lang="ru-RU" dirty="0"/>
        </a:p>
      </dgm:t>
    </dgm:pt>
    <dgm:pt modelId="{1703CFEF-1B6A-46B3-969C-FD36D05637C8}" type="parTrans" cxnId="{FC9CAAFB-AFC0-43E2-A7FC-A08D5571C4C5}">
      <dgm:prSet/>
      <dgm:spPr/>
      <dgm:t>
        <a:bodyPr/>
        <a:lstStyle/>
        <a:p>
          <a:endParaRPr lang="ru-RU"/>
        </a:p>
      </dgm:t>
    </dgm:pt>
    <dgm:pt modelId="{850B4EBB-1E1B-4E33-B966-BFFFE25AEF80}" type="sibTrans" cxnId="{FC9CAAFB-AFC0-43E2-A7FC-A08D5571C4C5}">
      <dgm:prSet/>
      <dgm:spPr/>
      <dgm:t>
        <a:bodyPr/>
        <a:lstStyle/>
        <a:p>
          <a:endParaRPr lang="ru-RU"/>
        </a:p>
      </dgm:t>
    </dgm:pt>
    <dgm:pt modelId="{1E7FC5EB-7B30-45F1-9364-68B332B30BE6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Активация липолиза</a:t>
          </a:r>
          <a:endParaRPr lang="ru-RU" dirty="0"/>
        </a:p>
      </dgm:t>
    </dgm:pt>
    <dgm:pt modelId="{A1B991D8-9110-4D29-BA33-1F0542D269AE}" type="parTrans" cxnId="{7D729E8A-8A13-4939-B602-83A1C650C3F5}">
      <dgm:prSet/>
      <dgm:spPr/>
      <dgm:t>
        <a:bodyPr/>
        <a:lstStyle/>
        <a:p>
          <a:endParaRPr lang="ru-RU"/>
        </a:p>
      </dgm:t>
    </dgm:pt>
    <dgm:pt modelId="{7EA27B34-2CF1-46EE-B951-F6F943CA3BBC}" type="sibTrans" cxnId="{7D729E8A-8A13-4939-B602-83A1C650C3F5}">
      <dgm:prSet/>
      <dgm:spPr/>
      <dgm:t>
        <a:bodyPr/>
        <a:lstStyle/>
        <a:p>
          <a:endParaRPr lang="ru-RU"/>
        </a:p>
      </dgm:t>
    </dgm:pt>
    <dgm:pt modelId="{09C0A041-1653-46A8-84B3-894F4B8381CF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Сниженная утилизация жирных кислот и триглицеридов тканями,</a:t>
          </a:r>
          <a:endParaRPr lang="ru-RU" dirty="0"/>
        </a:p>
      </dgm:t>
    </dgm:pt>
    <dgm:pt modelId="{8FB3F381-54D4-444A-997B-65632AE03DB9}" type="parTrans" cxnId="{88F8F573-AF15-4109-B3E9-1E4D382E8587}">
      <dgm:prSet/>
      <dgm:spPr/>
      <dgm:t>
        <a:bodyPr/>
        <a:lstStyle/>
        <a:p>
          <a:endParaRPr lang="ru-RU"/>
        </a:p>
      </dgm:t>
    </dgm:pt>
    <dgm:pt modelId="{F687B57F-13BB-4936-9519-5BB5C094ECBC}" type="sibTrans" cxnId="{88F8F573-AF15-4109-B3E9-1E4D382E8587}">
      <dgm:prSet/>
      <dgm:spPr/>
      <dgm:t>
        <a:bodyPr/>
        <a:lstStyle/>
        <a:p>
          <a:endParaRPr lang="ru-RU"/>
        </a:p>
      </dgm:t>
    </dgm:pt>
    <dgm:pt modelId="{9C08ABCC-AA25-4205-A1AF-2687E4FA5332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Повышенный синтез </a:t>
          </a:r>
          <a:r>
            <a:rPr lang="ru-RU" b="0" i="0" dirty="0" err="1"/>
            <a:t>острофазовых</a:t>
          </a:r>
          <a:r>
            <a:rPr lang="ru-RU" b="0" i="0" dirty="0"/>
            <a:t>  белков, цитокинов,</a:t>
          </a:r>
          <a:endParaRPr lang="ru-RU" dirty="0"/>
        </a:p>
      </dgm:t>
    </dgm:pt>
    <dgm:pt modelId="{307CCED1-AD2B-4711-98E1-20E2C98A72C7}" type="parTrans" cxnId="{FA2DCA8F-7D19-40D4-9E1D-944F7375BB7E}">
      <dgm:prSet/>
      <dgm:spPr/>
      <dgm:t>
        <a:bodyPr/>
        <a:lstStyle/>
        <a:p>
          <a:endParaRPr lang="ru-RU"/>
        </a:p>
      </dgm:t>
    </dgm:pt>
    <dgm:pt modelId="{32289BB9-01AB-4B81-8A64-6A9B29CAECE9}" type="sibTrans" cxnId="{FA2DCA8F-7D19-40D4-9E1D-944F7375BB7E}">
      <dgm:prSet/>
      <dgm:spPr/>
      <dgm:t>
        <a:bodyPr/>
        <a:lstStyle/>
        <a:p>
          <a:endParaRPr lang="ru-RU"/>
        </a:p>
      </dgm:t>
    </dgm:pt>
    <dgm:pt modelId="{477B1911-FD76-46CF-AB8B-E822142B468D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Несмотря на повышенный синтез белка -  преобладает распад белковых субстанций (катаболизм) - отрицательный азотистый баланс.</a:t>
          </a:r>
          <a:endParaRPr lang="ru-RU" dirty="0"/>
        </a:p>
      </dgm:t>
    </dgm:pt>
    <dgm:pt modelId="{6C04F04F-DC0A-4954-9575-DEB3623893F7}" type="parTrans" cxnId="{2633B954-AE95-43C4-9265-274D2CF79081}">
      <dgm:prSet/>
      <dgm:spPr/>
      <dgm:t>
        <a:bodyPr/>
        <a:lstStyle/>
        <a:p>
          <a:endParaRPr lang="ru-RU"/>
        </a:p>
      </dgm:t>
    </dgm:pt>
    <dgm:pt modelId="{333D07EB-5C62-409A-95F2-68344ECE5601}" type="sibTrans" cxnId="{2633B954-AE95-43C4-9265-274D2CF79081}">
      <dgm:prSet/>
      <dgm:spPr/>
      <dgm:t>
        <a:bodyPr/>
        <a:lstStyle/>
        <a:p>
          <a:endParaRPr lang="ru-RU"/>
        </a:p>
      </dgm:t>
    </dgm:pt>
    <dgm:pt modelId="{13A8FF5C-FCAA-4F5B-893A-28CCCE3610D4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b="0" i="0" dirty="0"/>
            <a:t>Снижение активности </a:t>
          </a:r>
          <a:r>
            <a:rPr lang="ru-RU" b="0" i="0" dirty="0" err="1"/>
            <a:t>липопротеинлипазы</a:t>
          </a:r>
          <a:r>
            <a:rPr lang="ru-RU" b="0" i="0" dirty="0"/>
            <a:t>.</a:t>
          </a:r>
          <a:endParaRPr lang="ru-RU" dirty="0"/>
        </a:p>
      </dgm:t>
    </dgm:pt>
    <dgm:pt modelId="{5FB2E0AA-7C33-4AB6-A948-46FEDC088DE4}" type="parTrans" cxnId="{BC2508EE-1529-464E-B4FC-82BD7E715399}">
      <dgm:prSet/>
      <dgm:spPr/>
      <dgm:t>
        <a:bodyPr/>
        <a:lstStyle/>
        <a:p>
          <a:endParaRPr lang="ru-RU"/>
        </a:p>
      </dgm:t>
    </dgm:pt>
    <dgm:pt modelId="{4729E255-6EC4-4275-9BFC-ED329B65C1B1}" type="sibTrans" cxnId="{BC2508EE-1529-464E-B4FC-82BD7E715399}">
      <dgm:prSet/>
      <dgm:spPr/>
      <dgm:t>
        <a:bodyPr/>
        <a:lstStyle/>
        <a:p>
          <a:endParaRPr lang="ru-RU"/>
        </a:p>
      </dgm:t>
    </dgm:pt>
    <dgm:pt modelId="{F562B18F-D6C5-4665-B812-58622380CDBC}">
      <dgm:prSet phldrT="[Текст]"/>
      <dgm:spPr>
        <a:solidFill>
          <a:srgbClr val="7030A0"/>
        </a:solidFill>
      </dgm:spPr>
      <dgm:t>
        <a:bodyPr/>
        <a:lstStyle/>
        <a:p>
          <a:r>
            <a:rPr lang="ru-RU" b="1" i="0" u="sng" dirty="0"/>
            <a:t>Метаболизм  углеводов:</a:t>
          </a:r>
          <a:endParaRPr lang="ru-RU" b="1" dirty="0"/>
        </a:p>
      </dgm:t>
    </dgm:pt>
    <dgm:pt modelId="{45EF2B9B-A52B-4D8E-85A5-5DEC3FE8AF16}" type="parTrans" cxnId="{AC0421DB-F4FE-41D1-A5DB-04079A042449}">
      <dgm:prSet/>
      <dgm:spPr/>
      <dgm:t>
        <a:bodyPr/>
        <a:lstStyle/>
        <a:p>
          <a:endParaRPr lang="ru-RU"/>
        </a:p>
      </dgm:t>
    </dgm:pt>
    <dgm:pt modelId="{0BFC5986-E26A-4B82-9E91-90AF54E1528B}" type="sibTrans" cxnId="{AC0421DB-F4FE-41D1-A5DB-04079A042449}">
      <dgm:prSet/>
      <dgm:spPr/>
      <dgm:t>
        <a:bodyPr/>
        <a:lstStyle/>
        <a:p>
          <a:endParaRPr lang="ru-RU"/>
        </a:p>
      </dgm:t>
    </dgm:pt>
    <dgm:pt modelId="{E6F35E82-114A-4B7F-99BA-A6B5A2BB6BCD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</a:pPr>
          <a:r>
            <a:rPr lang="ru-RU" b="0" i="0" dirty="0"/>
            <a:t>Толерантность клеток периферических тканей к инсулину  и глюкозе,</a:t>
          </a:r>
          <a:endParaRPr lang="ru-RU" dirty="0"/>
        </a:p>
      </dgm:t>
    </dgm:pt>
    <dgm:pt modelId="{36A445AD-8222-4F84-A512-0B5F8E2BADCA}" type="parTrans" cxnId="{51235B26-4F2D-4320-B398-8FA7B811CC69}">
      <dgm:prSet/>
      <dgm:spPr/>
      <dgm:t>
        <a:bodyPr/>
        <a:lstStyle/>
        <a:p>
          <a:endParaRPr lang="ru-RU"/>
        </a:p>
      </dgm:t>
    </dgm:pt>
    <dgm:pt modelId="{F53CDE10-66B8-4240-AAD1-BD2787BB26D0}" type="sibTrans" cxnId="{51235B26-4F2D-4320-B398-8FA7B811CC69}">
      <dgm:prSet/>
      <dgm:spPr/>
      <dgm:t>
        <a:bodyPr/>
        <a:lstStyle/>
        <a:p>
          <a:endParaRPr lang="ru-RU"/>
        </a:p>
      </dgm:t>
    </dgm:pt>
    <dgm:pt modelId="{096E8A27-78FA-4460-8016-098257730A17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</a:pPr>
          <a:r>
            <a:rPr lang="ru-RU" b="0" i="0" dirty="0"/>
            <a:t>Скорость продукции глюкозы </a:t>
          </a:r>
          <a:r>
            <a:rPr lang="ru-RU" b="0" i="0" dirty="0" err="1"/>
            <a:t>гепатоцитами</a:t>
          </a:r>
          <a:r>
            <a:rPr lang="ru-RU" b="0" i="0" dirty="0"/>
            <a:t> возрастает с  2,5 до 4,4-5,1мг/кг/мин,</a:t>
          </a:r>
          <a:endParaRPr lang="ru-RU" dirty="0"/>
        </a:p>
      </dgm:t>
    </dgm:pt>
    <dgm:pt modelId="{65F8A5C9-2656-4EEB-B0E7-0C4051DB6EE3}" type="parTrans" cxnId="{3FE313DC-E142-4B86-8814-BE6D8706FA4D}">
      <dgm:prSet/>
      <dgm:spPr/>
      <dgm:t>
        <a:bodyPr/>
        <a:lstStyle/>
        <a:p>
          <a:endParaRPr lang="ru-RU"/>
        </a:p>
      </dgm:t>
    </dgm:pt>
    <dgm:pt modelId="{59B94C04-D111-42CE-8B94-539C2EB7D6C4}" type="sibTrans" cxnId="{3FE313DC-E142-4B86-8814-BE6D8706FA4D}">
      <dgm:prSet/>
      <dgm:spPr/>
      <dgm:t>
        <a:bodyPr/>
        <a:lstStyle/>
        <a:p>
          <a:endParaRPr lang="ru-RU"/>
        </a:p>
      </dgm:t>
    </dgm:pt>
    <dgm:pt modelId="{46F532F3-BC85-41A3-8D54-55CD394B5D44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</a:pPr>
          <a:r>
            <a:rPr lang="ru-RU" b="0" i="0" dirty="0"/>
            <a:t>Мобилизация аминокислот из миоцитов скелетной  мускулатуры  и висцеральных клеток  на глюконеогенез,</a:t>
          </a:r>
          <a:endParaRPr lang="ru-RU" dirty="0"/>
        </a:p>
      </dgm:t>
    </dgm:pt>
    <dgm:pt modelId="{4DDBAF4E-1EDD-455D-81B3-BE122366D1ED}" type="parTrans" cxnId="{94BF704F-881A-4713-B833-A89F44E53A25}">
      <dgm:prSet/>
      <dgm:spPr/>
      <dgm:t>
        <a:bodyPr/>
        <a:lstStyle/>
        <a:p>
          <a:endParaRPr lang="ru-RU"/>
        </a:p>
      </dgm:t>
    </dgm:pt>
    <dgm:pt modelId="{C5B541B1-8BDA-43B8-91E4-69F3483428D5}" type="sibTrans" cxnId="{94BF704F-881A-4713-B833-A89F44E53A25}">
      <dgm:prSet/>
      <dgm:spPr/>
      <dgm:t>
        <a:bodyPr/>
        <a:lstStyle/>
        <a:p>
          <a:endParaRPr lang="ru-RU"/>
        </a:p>
      </dgm:t>
    </dgm:pt>
    <dgm:pt modelId="{56BC5C4F-6E64-46F5-95C1-FDAF5534DFA7}">
      <dgm:prSet phldrT="[Текст]"/>
      <dgm:spPr>
        <a:solidFill>
          <a:srgbClr val="FFCCFF">
            <a:alpha val="90000"/>
          </a:srgbClr>
        </a:solidFill>
      </dgm:spPr>
      <dgm:t>
        <a:bodyPr/>
        <a:lstStyle/>
        <a:p>
          <a:pPr>
            <a:buFont typeface="Arial" panose="020B0604020202020204" pitchFamily="34" charset="0"/>
          </a:pPr>
          <a:r>
            <a:rPr lang="ru-RU" b="0" i="0" dirty="0"/>
            <a:t>Сочетание толерантности периферических тканей   к  глюкозе и активного глюконеогенеза.</a:t>
          </a:r>
          <a:endParaRPr lang="ru-RU" dirty="0"/>
        </a:p>
      </dgm:t>
    </dgm:pt>
    <dgm:pt modelId="{10648E0F-AB03-4D5E-9A0D-D7BA0CD58A3C}" type="parTrans" cxnId="{D8D9577C-29C2-4BD4-9660-B38AF6797047}">
      <dgm:prSet/>
      <dgm:spPr/>
      <dgm:t>
        <a:bodyPr/>
        <a:lstStyle/>
        <a:p>
          <a:endParaRPr lang="ru-RU"/>
        </a:p>
      </dgm:t>
    </dgm:pt>
    <dgm:pt modelId="{0DE0D744-B926-4EDB-82D6-4CA5342C4F52}" type="sibTrans" cxnId="{D8D9577C-29C2-4BD4-9660-B38AF6797047}">
      <dgm:prSet/>
      <dgm:spPr/>
      <dgm:t>
        <a:bodyPr/>
        <a:lstStyle/>
        <a:p>
          <a:endParaRPr lang="ru-RU"/>
        </a:p>
      </dgm:t>
    </dgm:pt>
    <dgm:pt modelId="{9F2F6ECA-1DDF-4953-B870-010548AE9161}" type="pres">
      <dgm:prSet presAssocID="{F1CB85AA-9372-4395-9E98-5E185C4FC9E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FC3866-4D70-4660-9B99-8980C1CF9605}" type="pres">
      <dgm:prSet presAssocID="{F562B18F-D6C5-4665-B812-58622380CDBC}" presName="composite" presStyleCnt="0"/>
      <dgm:spPr/>
    </dgm:pt>
    <dgm:pt modelId="{D825DD9D-8F7D-4715-BE08-DFF7BB19992B}" type="pres">
      <dgm:prSet presAssocID="{F562B18F-D6C5-4665-B812-58622380CDB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51B2A-AEEC-4B4C-AB81-AC3D652F6889}" type="pres">
      <dgm:prSet presAssocID="{F562B18F-D6C5-4665-B812-58622380CDB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436F0E-4762-42BC-ADA0-10F6B4677179}" type="pres">
      <dgm:prSet presAssocID="{0BFC5986-E26A-4B82-9E91-90AF54E1528B}" presName="space" presStyleCnt="0"/>
      <dgm:spPr/>
    </dgm:pt>
    <dgm:pt modelId="{4C5CBA6F-2834-47F5-8E91-265730C593BB}" type="pres">
      <dgm:prSet presAssocID="{9AF0FE99-AA91-4452-B73E-4C8478214BB7}" presName="composite" presStyleCnt="0"/>
      <dgm:spPr/>
    </dgm:pt>
    <dgm:pt modelId="{EA6DB3D2-4408-41F6-BAD4-EC2E2B7ECBBD}" type="pres">
      <dgm:prSet presAssocID="{9AF0FE99-AA91-4452-B73E-4C8478214BB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302DC-1D7E-4A3B-9606-9722CAE4E802}" type="pres">
      <dgm:prSet presAssocID="{9AF0FE99-AA91-4452-B73E-4C8478214BB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06665-80F0-4D1D-A0F8-5EE12578FEB5}" type="pres">
      <dgm:prSet presAssocID="{6724E0F3-1ABE-4CE0-BAB8-84A171F93F86}" presName="space" presStyleCnt="0"/>
      <dgm:spPr/>
    </dgm:pt>
    <dgm:pt modelId="{0448D77C-C3A9-47D5-A2FA-1F7F838563D8}" type="pres">
      <dgm:prSet presAssocID="{C2652816-7F4C-4F20-BBA9-7DDC911C45C2}" presName="composite" presStyleCnt="0"/>
      <dgm:spPr/>
    </dgm:pt>
    <dgm:pt modelId="{0B32A951-9044-4E65-993C-9AA11C0B69E1}" type="pres">
      <dgm:prSet presAssocID="{C2652816-7F4C-4F20-BBA9-7DDC911C45C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8C49F-5695-4A1C-9560-4A8757C564EF}" type="pres">
      <dgm:prSet presAssocID="{C2652816-7F4C-4F20-BBA9-7DDC911C45C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33B954-AE95-43C4-9265-274D2CF79081}" srcId="{9AF0FE99-AA91-4452-B73E-4C8478214BB7}" destId="{477B1911-FD76-46CF-AB8B-E822142B468D}" srcOrd="2" destOrd="0" parTransId="{6C04F04F-DC0A-4954-9575-DEB3623893F7}" sibTransId="{333D07EB-5C62-409A-95F2-68344ECE5601}"/>
    <dgm:cxn modelId="{B4CA6E50-A21F-4378-9692-3F0E94F9016A}" type="presOf" srcId="{9C08ABCC-AA25-4205-A1AF-2687E4FA5332}" destId="{3C6302DC-1D7E-4A3B-9606-9722CAE4E802}" srcOrd="0" destOrd="1" presId="urn:microsoft.com/office/officeart/2005/8/layout/hList1"/>
    <dgm:cxn modelId="{88F8F573-AF15-4109-B3E9-1E4D382E8587}" srcId="{C2652816-7F4C-4F20-BBA9-7DDC911C45C2}" destId="{09C0A041-1653-46A8-84B3-894F4B8381CF}" srcOrd="1" destOrd="0" parTransId="{8FB3F381-54D4-444A-997B-65632AE03DB9}" sibTransId="{F687B57F-13BB-4936-9519-5BB5C094ECBC}"/>
    <dgm:cxn modelId="{B21014F7-A507-46B5-96C9-FDBEF8DBB6FA}" type="presOf" srcId="{1E7FC5EB-7B30-45F1-9364-68B332B30BE6}" destId="{3038C49F-5695-4A1C-9560-4A8757C564EF}" srcOrd="0" destOrd="0" presId="urn:microsoft.com/office/officeart/2005/8/layout/hList1"/>
    <dgm:cxn modelId="{7D729E8A-8A13-4939-B602-83A1C650C3F5}" srcId="{C2652816-7F4C-4F20-BBA9-7DDC911C45C2}" destId="{1E7FC5EB-7B30-45F1-9364-68B332B30BE6}" srcOrd="0" destOrd="0" parTransId="{A1B991D8-9110-4D29-BA33-1F0542D269AE}" sibTransId="{7EA27B34-2CF1-46EE-B951-F6F943CA3BBC}"/>
    <dgm:cxn modelId="{0F1FEFB8-1165-419D-8304-B51D43E31514}" type="presOf" srcId="{C2652816-7F4C-4F20-BBA9-7DDC911C45C2}" destId="{0B32A951-9044-4E65-993C-9AA11C0B69E1}" srcOrd="0" destOrd="0" presId="urn:microsoft.com/office/officeart/2005/8/layout/hList1"/>
    <dgm:cxn modelId="{5EAA0082-ACEE-46A4-A6E3-C6363074BEC8}" srcId="{F1CB85AA-9372-4395-9E98-5E185C4FC9EF}" destId="{9AF0FE99-AA91-4452-B73E-4C8478214BB7}" srcOrd="1" destOrd="0" parTransId="{01DCA90E-512F-4C30-947A-6B86EF80D2D7}" sibTransId="{6724E0F3-1ABE-4CE0-BAB8-84A171F93F86}"/>
    <dgm:cxn modelId="{0CAA088B-24F0-48BD-BB5C-929907E21F5D}" type="presOf" srcId="{E6F35E82-114A-4B7F-99BA-A6B5A2BB6BCD}" destId="{D9651B2A-AEEC-4B4C-AB81-AC3D652F6889}" srcOrd="0" destOrd="0" presId="urn:microsoft.com/office/officeart/2005/8/layout/hList1"/>
    <dgm:cxn modelId="{E1A6AAFB-A21C-4C76-AD3F-7FA38FAA368B}" type="presOf" srcId="{46F532F3-BC85-41A3-8D54-55CD394B5D44}" destId="{D9651B2A-AEEC-4B4C-AB81-AC3D652F6889}" srcOrd="0" destOrd="2" presId="urn:microsoft.com/office/officeart/2005/8/layout/hList1"/>
    <dgm:cxn modelId="{FC9CAAFB-AFC0-43E2-A7FC-A08D5571C4C5}" srcId="{F1CB85AA-9372-4395-9E98-5E185C4FC9EF}" destId="{C2652816-7F4C-4F20-BBA9-7DDC911C45C2}" srcOrd="2" destOrd="0" parTransId="{1703CFEF-1B6A-46B3-969C-FD36D05637C8}" sibTransId="{850B4EBB-1E1B-4E33-B966-BFFFE25AEF80}"/>
    <dgm:cxn modelId="{648E045D-9785-4E6A-A482-CA3CBED28976}" type="presOf" srcId="{56BC5C4F-6E64-46F5-95C1-FDAF5534DFA7}" destId="{D9651B2A-AEEC-4B4C-AB81-AC3D652F6889}" srcOrd="0" destOrd="3" presId="urn:microsoft.com/office/officeart/2005/8/layout/hList1"/>
    <dgm:cxn modelId="{C4F6B1BD-3EA1-45A9-9510-9CF111ECB162}" type="presOf" srcId="{9AF0FE99-AA91-4452-B73E-4C8478214BB7}" destId="{EA6DB3D2-4408-41F6-BAD4-EC2E2B7ECBBD}" srcOrd="0" destOrd="0" presId="urn:microsoft.com/office/officeart/2005/8/layout/hList1"/>
    <dgm:cxn modelId="{80E8CD90-317B-4841-B505-75BCE2EE74CA}" srcId="{9AF0FE99-AA91-4452-B73E-4C8478214BB7}" destId="{F0CF6D7B-1A22-406B-8680-543B8DDA29CB}" srcOrd="0" destOrd="0" parTransId="{1414B8AA-83FB-4628-936C-98A03FD5ED6E}" sibTransId="{1985E2E2-5E04-439E-92FA-ED1CA2B4E7E5}"/>
    <dgm:cxn modelId="{FA2DCA8F-7D19-40D4-9E1D-944F7375BB7E}" srcId="{9AF0FE99-AA91-4452-B73E-4C8478214BB7}" destId="{9C08ABCC-AA25-4205-A1AF-2687E4FA5332}" srcOrd="1" destOrd="0" parTransId="{307CCED1-AD2B-4711-98E1-20E2C98A72C7}" sibTransId="{32289BB9-01AB-4B81-8A64-6A9B29CAECE9}"/>
    <dgm:cxn modelId="{2D2EA817-AD14-4F24-ABBB-E84D424BCB8A}" type="presOf" srcId="{096E8A27-78FA-4460-8016-098257730A17}" destId="{D9651B2A-AEEC-4B4C-AB81-AC3D652F6889}" srcOrd="0" destOrd="1" presId="urn:microsoft.com/office/officeart/2005/8/layout/hList1"/>
    <dgm:cxn modelId="{BC2508EE-1529-464E-B4FC-82BD7E715399}" srcId="{C2652816-7F4C-4F20-BBA9-7DDC911C45C2}" destId="{13A8FF5C-FCAA-4F5B-893A-28CCCE3610D4}" srcOrd="2" destOrd="0" parTransId="{5FB2E0AA-7C33-4AB6-A948-46FEDC088DE4}" sibTransId="{4729E255-6EC4-4275-9BFC-ED329B65C1B1}"/>
    <dgm:cxn modelId="{3FE313DC-E142-4B86-8814-BE6D8706FA4D}" srcId="{F562B18F-D6C5-4665-B812-58622380CDBC}" destId="{096E8A27-78FA-4460-8016-098257730A17}" srcOrd="1" destOrd="0" parTransId="{65F8A5C9-2656-4EEB-B0E7-0C4051DB6EE3}" sibTransId="{59B94C04-D111-42CE-8B94-539C2EB7D6C4}"/>
    <dgm:cxn modelId="{5DA0300D-12E9-4DEC-ABEC-A3676077C141}" type="presOf" srcId="{477B1911-FD76-46CF-AB8B-E822142B468D}" destId="{3C6302DC-1D7E-4A3B-9606-9722CAE4E802}" srcOrd="0" destOrd="2" presId="urn:microsoft.com/office/officeart/2005/8/layout/hList1"/>
    <dgm:cxn modelId="{A2F13C60-FD26-4CDF-A604-69D9E838BC6C}" type="presOf" srcId="{F562B18F-D6C5-4665-B812-58622380CDBC}" destId="{D825DD9D-8F7D-4715-BE08-DFF7BB19992B}" srcOrd="0" destOrd="0" presId="urn:microsoft.com/office/officeart/2005/8/layout/hList1"/>
    <dgm:cxn modelId="{812CB3D8-22BF-417D-A053-85A642129B42}" type="presOf" srcId="{F0CF6D7B-1A22-406B-8680-543B8DDA29CB}" destId="{3C6302DC-1D7E-4A3B-9606-9722CAE4E802}" srcOrd="0" destOrd="0" presId="urn:microsoft.com/office/officeart/2005/8/layout/hList1"/>
    <dgm:cxn modelId="{D8D9577C-29C2-4BD4-9660-B38AF6797047}" srcId="{F562B18F-D6C5-4665-B812-58622380CDBC}" destId="{56BC5C4F-6E64-46F5-95C1-FDAF5534DFA7}" srcOrd="3" destOrd="0" parTransId="{10648E0F-AB03-4D5E-9A0D-D7BA0CD58A3C}" sibTransId="{0DE0D744-B926-4EDB-82D6-4CA5342C4F52}"/>
    <dgm:cxn modelId="{799D07DA-56B6-4E2C-B4FF-37114E362E96}" type="presOf" srcId="{13A8FF5C-FCAA-4F5B-893A-28CCCE3610D4}" destId="{3038C49F-5695-4A1C-9560-4A8757C564EF}" srcOrd="0" destOrd="2" presId="urn:microsoft.com/office/officeart/2005/8/layout/hList1"/>
    <dgm:cxn modelId="{51235B26-4F2D-4320-B398-8FA7B811CC69}" srcId="{F562B18F-D6C5-4665-B812-58622380CDBC}" destId="{E6F35E82-114A-4B7F-99BA-A6B5A2BB6BCD}" srcOrd="0" destOrd="0" parTransId="{36A445AD-8222-4F84-A512-0B5F8E2BADCA}" sibTransId="{F53CDE10-66B8-4240-AAD1-BD2787BB26D0}"/>
    <dgm:cxn modelId="{94BF704F-881A-4713-B833-A89F44E53A25}" srcId="{F562B18F-D6C5-4665-B812-58622380CDBC}" destId="{46F532F3-BC85-41A3-8D54-55CD394B5D44}" srcOrd="2" destOrd="0" parTransId="{4DDBAF4E-1EDD-455D-81B3-BE122366D1ED}" sibTransId="{C5B541B1-8BDA-43B8-91E4-69F3483428D5}"/>
    <dgm:cxn modelId="{6736137D-1F24-47B6-9398-7CDA68693EEB}" type="presOf" srcId="{09C0A041-1653-46A8-84B3-894F4B8381CF}" destId="{3038C49F-5695-4A1C-9560-4A8757C564EF}" srcOrd="0" destOrd="1" presId="urn:microsoft.com/office/officeart/2005/8/layout/hList1"/>
    <dgm:cxn modelId="{51DCA330-830C-4973-8FF6-0D84848101C9}" type="presOf" srcId="{F1CB85AA-9372-4395-9E98-5E185C4FC9EF}" destId="{9F2F6ECA-1DDF-4953-B870-010548AE9161}" srcOrd="0" destOrd="0" presId="urn:microsoft.com/office/officeart/2005/8/layout/hList1"/>
    <dgm:cxn modelId="{AC0421DB-F4FE-41D1-A5DB-04079A042449}" srcId="{F1CB85AA-9372-4395-9E98-5E185C4FC9EF}" destId="{F562B18F-D6C5-4665-B812-58622380CDBC}" srcOrd="0" destOrd="0" parTransId="{45EF2B9B-A52B-4D8E-85A5-5DEC3FE8AF16}" sibTransId="{0BFC5986-E26A-4B82-9E91-90AF54E1528B}"/>
    <dgm:cxn modelId="{C49B41C8-FDE1-41A9-9EE6-EB40540908B3}" type="presParOf" srcId="{9F2F6ECA-1DDF-4953-B870-010548AE9161}" destId="{36FC3866-4D70-4660-9B99-8980C1CF9605}" srcOrd="0" destOrd="0" presId="urn:microsoft.com/office/officeart/2005/8/layout/hList1"/>
    <dgm:cxn modelId="{B81B74C3-8D66-4F4D-93E5-6920DB305455}" type="presParOf" srcId="{36FC3866-4D70-4660-9B99-8980C1CF9605}" destId="{D825DD9D-8F7D-4715-BE08-DFF7BB19992B}" srcOrd="0" destOrd="0" presId="urn:microsoft.com/office/officeart/2005/8/layout/hList1"/>
    <dgm:cxn modelId="{2F3CA1AD-0D19-4ECE-ACBA-88DE804CD124}" type="presParOf" srcId="{36FC3866-4D70-4660-9B99-8980C1CF9605}" destId="{D9651B2A-AEEC-4B4C-AB81-AC3D652F6889}" srcOrd="1" destOrd="0" presId="urn:microsoft.com/office/officeart/2005/8/layout/hList1"/>
    <dgm:cxn modelId="{6E9196AE-79BE-4587-94B4-04F1110B282B}" type="presParOf" srcId="{9F2F6ECA-1DDF-4953-B870-010548AE9161}" destId="{F5436F0E-4762-42BC-ADA0-10F6B4677179}" srcOrd="1" destOrd="0" presId="urn:microsoft.com/office/officeart/2005/8/layout/hList1"/>
    <dgm:cxn modelId="{8BE40C6A-95EC-475C-B94E-9DF36EA79D97}" type="presParOf" srcId="{9F2F6ECA-1DDF-4953-B870-010548AE9161}" destId="{4C5CBA6F-2834-47F5-8E91-265730C593BB}" srcOrd="2" destOrd="0" presId="urn:microsoft.com/office/officeart/2005/8/layout/hList1"/>
    <dgm:cxn modelId="{504037C4-1B57-449D-A8AB-92280DB7AD62}" type="presParOf" srcId="{4C5CBA6F-2834-47F5-8E91-265730C593BB}" destId="{EA6DB3D2-4408-41F6-BAD4-EC2E2B7ECBBD}" srcOrd="0" destOrd="0" presId="urn:microsoft.com/office/officeart/2005/8/layout/hList1"/>
    <dgm:cxn modelId="{26FFD86C-F3B8-446E-AFDA-8C0CCE9BF672}" type="presParOf" srcId="{4C5CBA6F-2834-47F5-8E91-265730C593BB}" destId="{3C6302DC-1D7E-4A3B-9606-9722CAE4E802}" srcOrd="1" destOrd="0" presId="urn:microsoft.com/office/officeart/2005/8/layout/hList1"/>
    <dgm:cxn modelId="{CDAA8BC7-207C-446A-A27C-DEC36D2C2A8E}" type="presParOf" srcId="{9F2F6ECA-1DDF-4953-B870-010548AE9161}" destId="{B0306665-80F0-4D1D-A0F8-5EE12578FEB5}" srcOrd="3" destOrd="0" presId="urn:microsoft.com/office/officeart/2005/8/layout/hList1"/>
    <dgm:cxn modelId="{B8544875-731C-4E8D-A771-ACBECA03B175}" type="presParOf" srcId="{9F2F6ECA-1DDF-4953-B870-010548AE9161}" destId="{0448D77C-C3A9-47D5-A2FA-1F7F838563D8}" srcOrd="4" destOrd="0" presId="urn:microsoft.com/office/officeart/2005/8/layout/hList1"/>
    <dgm:cxn modelId="{868863AA-2B26-4E1D-B0DD-88CB6E2CBAAA}" type="presParOf" srcId="{0448D77C-C3A9-47D5-A2FA-1F7F838563D8}" destId="{0B32A951-9044-4E65-993C-9AA11C0B69E1}" srcOrd="0" destOrd="0" presId="urn:microsoft.com/office/officeart/2005/8/layout/hList1"/>
    <dgm:cxn modelId="{F5E2B833-9F6D-4ED8-801B-C72535337770}" type="presParOf" srcId="{0448D77C-C3A9-47D5-A2FA-1F7F838563D8}" destId="{3038C49F-5695-4A1C-9560-4A8757C564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109E98-D64E-469D-87F7-0A0B2F1D59C9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DCD67D-C524-46CC-9087-A62E59DEA40C}">
      <dgm:prSet phldrT="[Текст]"/>
      <dgm:spPr/>
      <dgm:t>
        <a:bodyPr/>
        <a:lstStyle/>
        <a:p>
          <a:r>
            <a:rPr lang="ru-RU" b="1" u="sng" dirty="0"/>
            <a:t>1 СТАДИЯ</a:t>
          </a:r>
          <a:r>
            <a:rPr lang="ru-RU" b="1" dirty="0"/>
            <a:t>: септический синдром или ССВО (</a:t>
          </a:r>
          <a:r>
            <a:rPr lang="en-US" b="1" dirty="0"/>
            <a:t>SIRS</a:t>
          </a:r>
          <a:r>
            <a:rPr lang="ru-RU" b="1" dirty="0"/>
            <a:t>) (возникает через несколько часов и дней после поражения)</a:t>
          </a:r>
        </a:p>
      </dgm:t>
    </dgm:pt>
    <dgm:pt modelId="{64125B8E-7B0C-4CE8-9081-22E4B48277D9}" type="parTrans" cxnId="{93B7C3E6-59F3-4168-B670-4E038E084A33}">
      <dgm:prSet/>
      <dgm:spPr/>
      <dgm:t>
        <a:bodyPr/>
        <a:lstStyle/>
        <a:p>
          <a:endParaRPr lang="ru-RU"/>
        </a:p>
      </dgm:t>
    </dgm:pt>
    <dgm:pt modelId="{F4E21AEA-B22F-486C-AF24-92555AD8B5B3}" type="sibTrans" cxnId="{93B7C3E6-59F3-4168-B670-4E038E084A33}">
      <dgm:prSet/>
      <dgm:spPr/>
      <dgm:t>
        <a:bodyPr/>
        <a:lstStyle/>
        <a:p>
          <a:endParaRPr lang="ru-RU"/>
        </a:p>
      </dgm:t>
    </dgm:pt>
    <dgm:pt modelId="{84B7C5EB-879B-4AED-A8AB-B0726A576A16}">
      <dgm:prSet phldrT="[Текст]"/>
      <dgm:spPr/>
      <dgm:t>
        <a:bodyPr/>
        <a:lstStyle/>
        <a:p>
          <a:r>
            <a:rPr lang="ru-RU" b="1" u="sng" dirty="0"/>
            <a:t>2 СТАДИЯ</a:t>
          </a:r>
          <a:r>
            <a:rPr lang="ru-RU" b="1" dirty="0"/>
            <a:t>: ранний СПОН, (начинается через 7-14 дней после поражения)</a:t>
          </a:r>
        </a:p>
      </dgm:t>
    </dgm:pt>
    <dgm:pt modelId="{5EAAEB00-3852-4324-9436-71754DC88464}" type="parTrans" cxnId="{BD197A5C-F2E6-4AC4-8D78-0D00072D7282}">
      <dgm:prSet/>
      <dgm:spPr/>
      <dgm:t>
        <a:bodyPr/>
        <a:lstStyle/>
        <a:p>
          <a:endParaRPr lang="ru-RU"/>
        </a:p>
      </dgm:t>
    </dgm:pt>
    <dgm:pt modelId="{218A5EDC-B257-443C-9923-52A77B50FA84}" type="sibTrans" cxnId="{BD197A5C-F2E6-4AC4-8D78-0D00072D7282}">
      <dgm:prSet/>
      <dgm:spPr/>
      <dgm:t>
        <a:bodyPr/>
        <a:lstStyle/>
        <a:p>
          <a:endParaRPr lang="ru-RU"/>
        </a:p>
      </dgm:t>
    </dgm:pt>
    <dgm:pt modelId="{3EDB46D8-2E09-4A46-8198-15B515827A77}">
      <dgm:prSet phldrT="[Текст]"/>
      <dgm:spPr/>
      <dgm:t>
        <a:bodyPr/>
        <a:lstStyle/>
        <a:p>
          <a:r>
            <a:rPr lang="ru-RU" b="1" u="sng" dirty="0"/>
            <a:t>3 СТАДИЯ: </a:t>
          </a:r>
          <a:r>
            <a:rPr lang="ru-RU" b="1" dirty="0"/>
            <a:t>установившийся СПОН (начинается через 2 недели, несколько месяцев после поражения)</a:t>
          </a:r>
        </a:p>
      </dgm:t>
    </dgm:pt>
    <dgm:pt modelId="{080D3B62-7983-4A9D-A9B7-8A908D77B55B}" type="parTrans" cxnId="{FB1FEA51-BA02-47F3-AEC8-DA3EF780D53B}">
      <dgm:prSet/>
      <dgm:spPr/>
      <dgm:t>
        <a:bodyPr/>
        <a:lstStyle/>
        <a:p>
          <a:endParaRPr lang="ru-RU"/>
        </a:p>
      </dgm:t>
    </dgm:pt>
    <dgm:pt modelId="{C9B5357A-56C5-4CE1-ACBE-A2774A46C86B}" type="sibTrans" cxnId="{FB1FEA51-BA02-47F3-AEC8-DA3EF780D53B}">
      <dgm:prSet/>
      <dgm:spPr/>
      <dgm:t>
        <a:bodyPr/>
        <a:lstStyle/>
        <a:p>
          <a:endParaRPr lang="ru-RU"/>
        </a:p>
      </dgm:t>
    </dgm:pt>
    <dgm:pt modelId="{DB86A6F4-B0F7-4B41-87F9-CC00043E42DD}">
      <dgm:prSet phldrT="[Текст]"/>
      <dgm:spPr/>
      <dgm:t>
        <a:bodyPr/>
        <a:lstStyle/>
        <a:p>
          <a:r>
            <a:rPr lang="ru-RU" b="1" u="sng" dirty="0"/>
            <a:t>4 СТАДИЯ: </a:t>
          </a:r>
          <a:r>
            <a:rPr lang="ru-RU" b="1" dirty="0" err="1"/>
            <a:t>претерминальный</a:t>
          </a:r>
          <a:r>
            <a:rPr lang="ru-RU" b="1" dirty="0"/>
            <a:t>  СПОН (начинается через недели, месяцы после поражения)</a:t>
          </a:r>
        </a:p>
      </dgm:t>
    </dgm:pt>
    <dgm:pt modelId="{017E7732-C453-4B01-AEA3-4B0594F59FDC}" type="parTrans" cxnId="{D19DA2F8-21D0-4646-A9C0-15EB157B8ACE}">
      <dgm:prSet/>
      <dgm:spPr/>
      <dgm:t>
        <a:bodyPr/>
        <a:lstStyle/>
        <a:p>
          <a:endParaRPr lang="ru-RU"/>
        </a:p>
      </dgm:t>
    </dgm:pt>
    <dgm:pt modelId="{7634B0DC-4945-4547-A2CF-808EE83C46E4}" type="sibTrans" cxnId="{D19DA2F8-21D0-4646-A9C0-15EB157B8ACE}">
      <dgm:prSet/>
      <dgm:spPr/>
      <dgm:t>
        <a:bodyPr/>
        <a:lstStyle/>
        <a:p>
          <a:endParaRPr lang="ru-RU"/>
        </a:p>
      </dgm:t>
    </dgm:pt>
    <dgm:pt modelId="{07EA91FD-B47B-4B92-84E0-E60B9709185E}" type="pres">
      <dgm:prSet presAssocID="{19109E98-D64E-469D-87F7-0A0B2F1D59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176A98-3B67-4EF2-A291-0C795E9A178F}" type="pres">
      <dgm:prSet presAssocID="{19109E98-D64E-469D-87F7-0A0B2F1D59C9}" presName="dummyMaxCanvas" presStyleCnt="0">
        <dgm:presLayoutVars/>
      </dgm:prSet>
      <dgm:spPr/>
    </dgm:pt>
    <dgm:pt modelId="{1CCB80F3-0A48-4401-A412-68AEF28ADE5F}" type="pres">
      <dgm:prSet presAssocID="{19109E98-D64E-469D-87F7-0A0B2F1D59C9}" presName="FourNodes_1" presStyleLbl="node1" presStyleIdx="0" presStyleCnt="4" custLinFactNeighborX="1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ACF16-DF6B-41BE-A4D1-65CFBABF7627}" type="pres">
      <dgm:prSet presAssocID="{19109E98-D64E-469D-87F7-0A0B2F1D59C9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8D56E-2B4B-4C46-B956-59090BCBDED4}" type="pres">
      <dgm:prSet presAssocID="{19109E98-D64E-469D-87F7-0A0B2F1D59C9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1F3811-F038-4D9E-838A-011289AF960D}" type="pres">
      <dgm:prSet presAssocID="{19109E98-D64E-469D-87F7-0A0B2F1D59C9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61CC7-7AC4-448E-B1F2-063B8653B9DF}" type="pres">
      <dgm:prSet presAssocID="{19109E98-D64E-469D-87F7-0A0B2F1D59C9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A93C03-E2BA-4D0C-8F5D-4EEF86C938F5}" type="pres">
      <dgm:prSet presAssocID="{19109E98-D64E-469D-87F7-0A0B2F1D59C9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3F0FD0-8574-45CD-95B7-3A4CDE879724}" type="pres">
      <dgm:prSet presAssocID="{19109E98-D64E-469D-87F7-0A0B2F1D59C9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5D55-F320-4673-A8F0-CC181A463296}" type="pres">
      <dgm:prSet presAssocID="{19109E98-D64E-469D-87F7-0A0B2F1D59C9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64E394-6F2A-4E8C-AE23-30027F0274C7}" type="pres">
      <dgm:prSet presAssocID="{19109E98-D64E-469D-87F7-0A0B2F1D59C9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5FFF4-2896-46E4-8E62-E77B9DF1AA99}" type="pres">
      <dgm:prSet presAssocID="{19109E98-D64E-469D-87F7-0A0B2F1D59C9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D46A1-798A-4D89-BB0C-2A27E0983F3B}" type="pres">
      <dgm:prSet presAssocID="{19109E98-D64E-469D-87F7-0A0B2F1D59C9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08977-C173-4D69-9760-29839AD1DC27}" type="presOf" srcId="{D6DCD67D-C524-46CC-9087-A62E59DEA40C}" destId="{59295D55-F320-4673-A8F0-CC181A463296}" srcOrd="1" destOrd="0" presId="urn:microsoft.com/office/officeart/2005/8/layout/vProcess5"/>
    <dgm:cxn modelId="{3E99B199-620C-4862-87D1-6CF40A7147A5}" type="presOf" srcId="{DB86A6F4-B0F7-4B41-87F9-CC00043E42DD}" destId="{2E1D46A1-798A-4D89-BB0C-2A27E0983F3B}" srcOrd="1" destOrd="0" presId="urn:microsoft.com/office/officeart/2005/8/layout/vProcess5"/>
    <dgm:cxn modelId="{13933410-A1E5-49A6-8510-A42DF4781DA0}" type="presOf" srcId="{84B7C5EB-879B-4AED-A8AB-B0726A576A16}" destId="{9C64E394-6F2A-4E8C-AE23-30027F0274C7}" srcOrd="1" destOrd="0" presId="urn:microsoft.com/office/officeart/2005/8/layout/vProcess5"/>
    <dgm:cxn modelId="{258D5D0A-5BA9-466F-A9D2-24BDBA462B4E}" type="presOf" srcId="{218A5EDC-B257-443C-9923-52A77B50FA84}" destId="{81A93C03-E2BA-4D0C-8F5D-4EEF86C938F5}" srcOrd="0" destOrd="0" presId="urn:microsoft.com/office/officeart/2005/8/layout/vProcess5"/>
    <dgm:cxn modelId="{FB1FEA51-BA02-47F3-AEC8-DA3EF780D53B}" srcId="{19109E98-D64E-469D-87F7-0A0B2F1D59C9}" destId="{3EDB46D8-2E09-4A46-8198-15B515827A77}" srcOrd="2" destOrd="0" parTransId="{080D3B62-7983-4A9D-A9B7-8A908D77B55B}" sibTransId="{C9B5357A-56C5-4CE1-ACBE-A2774A46C86B}"/>
    <dgm:cxn modelId="{0923E2B4-DEA1-45F1-ABFF-69FB94146E37}" type="presOf" srcId="{3EDB46D8-2E09-4A46-8198-15B515827A77}" destId="{39E8D56E-2B4B-4C46-B956-59090BCBDED4}" srcOrd="0" destOrd="0" presId="urn:microsoft.com/office/officeart/2005/8/layout/vProcess5"/>
    <dgm:cxn modelId="{43BEB9D5-51B4-4CD4-BE7F-428B8E13B6FC}" type="presOf" srcId="{84B7C5EB-879B-4AED-A8AB-B0726A576A16}" destId="{AB8ACF16-DF6B-41BE-A4D1-65CFBABF7627}" srcOrd="0" destOrd="0" presId="urn:microsoft.com/office/officeart/2005/8/layout/vProcess5"/>
    <dgm:cxn modelId="{B6BE40A1-0C1D-4F7C-9B1B-5A66240D6DF8}" type="presOf" srcId="{D6DCD67D-C524-46CC-9087-A62E59DEA40C}" destId="{1CCB80F3-0A48-4401-A412-68AEF28ADE5F}" srcOrd="0" destOrd="0" presId="urn:microsoft.com/office/officeart/2005/8/layout/vProcess5"/>
    <dgm:cxn modelId="{BD197A5C-F2E6-4AC4-8D78-0D00072D7282}" srcId="{19109E98-D64E-469D-87F7-0A0B2F1D59C9}" destId="{84B7C5EB-879B-4AED-A8AB-B0726A576A16}" srcOrd="1" destOrd="0" parTransId="{5EAAEB00-3852-4324-9436-71754DC88464}" sibTransId="{218A5EDC-B257-443C-9923-52A77B50FA84}"/>
    <dgm:cxn modelId="{BAAC60F7-2141-4350-ACD4-6C9CE8355565}" type="presOf" srcId="{3EDB46D8-2E09-4A46-8198-15B515827A77}" destId="{F9B5FFF4-2896-46E4-8E62-E77B9DF1AA99}" srcOrd="1" destOrd="0" presId="urn:microsoft.com/office/officeart/2005/8/layout/vProcess5"/>
    <dgm:cxn modelId="{64E9004C-EBA0-4BAC-93C1-7765538819FB}" type="presOf" srcId="{19109E98-D64E-469D-87F7-0A0B2F1D59C9}" destId="{07EA91FD-B47B-4B92-84E0-E60B9709185E}" srcOrd="0" destOrd="0" presId="urn:microsoft.com/office/officeart/2005/8/layout/vProcess5"/>
    <dgm:cxn modelId="{BD07B16F-E0FD-4580-B9F0-F323EC12A689}" type="presOf" srcId="{F4E21AEA-B22F-486C-AF24-92555AD8B5B3}" destId="{2C861CC7-7AC4-448E-B1F2-063B8653B9DF}" srcOrd="0" destOrd="0" presId="urn:microsoft.com/office/officeart/2005/8/layout/vProcess5"/>
    <dgm:cxn modelId="{0385A4F4-0386-4BBA-88CD-455264AB43AA}" type="presOf" srcId="{C9B5357A-56C5-4CE1-ACBE-A2774A46C86B}" destId="{BB3F0FD0-8574-45CD-95B7-3A4CDE879724}" srcOrd="0" destOrd="0" presId="urn:microsoft.com/office/officeart/2005/8/layout/vProcess5"/>
    <dgm:cxn modelId="{7C82FE75-4C43-4EDE-A396-AC6C54D4FBC1}" type="presOf" srcId="{DB86A6F4-B0F7-4B41-87F9-CC00043E42DD}" destId="{A81F3811-F038-4D9E-838A-011289AF960D}" srcOrd="0" destOrd="0" presId="urn:microsoft.com/office/officeart/2005/8/layout/vProcess5"/>
    <dgm:cxn modelId="{93B7C3E6-59F3-4168-B670-4E038E084A33}" srcId="{19109E98-D64E-469D-87F7-0A0B2F1D59C9}" destId="{D6DCD67D-C524-46CC-9087-A62E59DEA40C}" srcOrd="0" destOrd="0" parTransId="{64125B8E-7B0C-4CE8-9081-22E4B48277D9}" sibTransId="{F4E21AEA-B22F-486C-AF24-92555AD8B5B3}"/>
    <dgm:cxn modelId="{D19DA2F8-21D0-4646-A9C0-15EB157B8ACE}" srcId="{19109E98-D64E-469D-87F7-0A0B2F1D59C9}" destId="{DB86A6F4-B0F7-4B41-87F9-CC00043E42DD}" srcOrd="3" destOrd="0" parTransId="{017E7732-C453-4B01-AEA3-4B0594F59FDC}" sibTransId="{7634B0DC-4945-4547-A2CF-808EE83C46E4}"/>
    <dgm:cxn modelId="{C061795D-3A0F-432D-AD85-535DFAF97F98}" type="presParOf" srcId="{07EA91FD-B47B-4B92-84E0-E60B9709185E}" destId="{BD176A98-3B67-4EF2-A291-0C795E9A178F}" srcOrd="0" destOrd="0" presId="urn:microsoft.com/office/officeart/2005/8/layout/vProcess5"/>
    <dgm:cxn modelId="{A97CF6E1-D1C5-4DF2-8B9C-FAEF7F720A56}" type="presParOf" srcId="{07EA91FD-B47B-4B92-84E0-E60B9709185E}" destId="{1CCB80F3-0A48-4401-A412-68AEF28ADE5F}" srcOrd="1" destOrd="0" presId="urn:microsoft.com/office/officeart/2005/8/layout/vProcess5"/>
    <dgm:cxn modelId="{522E7D63-0ED4-46F2-BFBB-4AAA813B0919}" type="presParOf" srcId="{07EA91FD-B47B-4B92-84E0-E60B9709185E}" destId="{AB8ACF16-DF6B-41BE-A4D1-65CFBABF7627}" srcOrd="2" destOrd="0" presId="urn:microsoft.com/office/officeart/2005/8/layout/vProcess5"/>
    <dgm:cxn modelId="{C3FFDF5F-6503-4328-9B4B-2CB30E4F897F}" type="presParOf" srcId="{07EA91FD-B47B-4B92-84E0-E60B9709185E}" destId="{39E8D56E-2B4B-4C46-B956-59090BCBDED4}" srcOrd="3" destOrd="0" presId="urn:microsoft.com/office/officeart/2005/8/layout/vProcess5"/>
    <dgm:cxn modelId="{61959BB7-75AD-4397-AD33-A1E04D477D8E}" type="presParOf" srcId="{07EA91FD-B47B-4B92-84E0-E60B9709185E}" destId="{A81F3811-F038-4D9E-838A-011289AF960D}" srcOrd="4" destOrd="0" presId="urn:microsoft.com/office/officeart/2005/8/layout/vProcess5"/>
    <dgm:cxn modelId="{D9F3673B-5A9A-4DA0-901B-E8E56B0E95A3}" type="presParOf" srcId="{07EA91FD-B47B-4B92-84E0-E60B9709185E}" destId="{2C861CC7-7AC4-448E-B1F2-063B8653B9DF}" srcOrd="5" destOrd="0" presId="urn:microsoft.com/office/officeart/2005/8/layout/vProcess5"/>
    <dgm:cxn modelId="{8D3A5102-9129-4D15-BAF7-46A289066539}" type="presParOf" srcId="{07EA91FD-B47B-4B92-84E0-E60B9709185E}" destId="{81A93C03-E2BA-4D0C-8F5D-4EEF86C938F5}" srcOrd="6" destOrd="0" presId="urn:microsoft.com/office/officeart/2005/8/layout/vProcess5"/>
    <dgm:cxn modelId="{A726C2E6-9D27-4984-8CA8-1530ED95EF02}" type="presParOf" srcId="{07EA91FD-B47B-4B92-84E0-E60B9709185E}" destId="{BB3F0FD0-8574-45CD-95B7-3A4CDE879724}" srcOrd="7" destOrd="0" presId="urn:microsoft.com/office/officeart/2005/8/layout/vProcess5"/>
    <dgm:cxn modelId="{A9135EFF-35AA-4B96-B4E4-69125FE6DCAD}" type="presParOf" srcId="{07EA91FD-B47B-4B92-84E0-E60B9709185E}" destId="{59295D55-F320-4673-A8F0-CC181A463296}" srcOrd="8" destOrd="0" presId="urn:microsoft.com/office/officeart/2005/8/layout/vProcess5"/>
    <dgm:cxn modelId="{D972A55C-57E6-4C9C-AB95-81B72B399F6C}" type="presParOf" srcId="{07EA91FD-B47B-4B92-84E0-E60B9709185E}" destId="{9C64E394-6F2A-4E8C-AE23-30027F0274C7}" srcOrd="9" destOrd="0" presId="urn:microsoft.com/office/officeart/2005/8/layout/vProcess5"/>
    <dgm:cxn modelId="{578C0513-56A9-43F1-AD42-2559B29621AD}" type="presParOf" srcId="{07EA91FD-B47B-4B92-84E0-E60B9709185E}" destId="{F9B5FFF4-2896-46E4-8E62-E77B9DF1AA99}" srcOrd="10" destOrd="0" presId="urn:microsoft.com/office/officeart/2005/8/layout/vProcess5"/>
    <dgm:cxn modelId="{00E98527-72E8-421A-AEF8-EF25A77C04AD}" type="presParOf" srcId="{07EA91FD-B47B-4B92-84E0-E60B9709185E}" destId="{2E1D46A1-798A-4D89-BB0C-2A27E0983F3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43A558-9B08-40E0-9B3C-F6C735137C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9698C-1E68-434E-86A0-9B61650C7CB0}">
      <dgm:prSet phldrT="[Текст]"/>
      <dgm:spPr/>
      <dgm:t>
        <a:bodyPr/>
        <a:lstStyle/>
        <a:p>
          <a:r>
            <a:rPr lang="ru-RU" dirty="0"/>
            <a:t>Первичный СПОН</a:t>
          </a:r>
        </a:p>
      </dgm:t>
    </dgm:pt>
    <dgm:pt modelId="{60E33295-AC1E-4802-9937-80A2B0E76BC3}" type="parTrans" cxnId="{63D619E4-C6FC-445A-A509-69ADC8794188}">
      <dgm:prSet/>
      <dgm:spPr/>
      <dgm:t>
        <a:bodyPr/>
        <a:lstStyle/>
        <a:p>
          <a:endParaRPr lang="ru-RU"/>
        </a:p>
      </dgm:t>
    </dgm:pt>
    <dgm:pt modelId="{B3994B5C-18E0-41E5-8936-DA80A8AF6D2E}" type="sibTrans" cxnId="{63D619E4-C6FC-445A-A509-69ADC8794188}">
      <dgm:prSet/>
      <dgm:spPr/>
      <dgm:t>
        <a:bodyPr/>
        <a:lstStyle/>
        <a:p>
          <a:endParaRPr lang="ru-RU"/>
        </a:p>
      </dgm:t>
    </dgm:pt>
    <dgm:pt modelId="{1FB32B41-F724-499E-AB78-F7C58186E458}">
      <dgm:prSet phldrT="[Текст]"/>
      <dgm:spPr/>
      <dgm:t>
        <a:bodyPr/>
        <a:lstStyle/>
        <a:p>
          <a:r>
            <a:rPr lang="ru-RU" dirty="0"/>
            <a:t>Посттравматический</a:t>
          </a:r>
        </a:p>
      </dgm:t>
    </dgm:pt>
    <dgm:pt modelId="{0B40B64C-0308-4C3F-BC79-D78D3D8552B9}" type="parTrans" cxnId="{7E9E4C50-1DB5-40B0-B6A8-FA94840D3A7F}">
      <dgm:prSet/>
      <dgm:spPr/>
      <dgm:t>
        <a:bodyPr/>
        <a:lstStyle/>
        <a:p>
          <a:endParaRPr lang="ru-RU"/>
        </a:p>
      </dgm:t>
    </dgm:pt>
    <dgm:pt modelId="{EF4C9D62-D7DF-44FD-A9A0-9C259236D939}" type="sibTrans" cxnId="{7E9E4C50-1DB5-40B0-B6A8-FA94840D3A7F}">
      <dgm:prSet/>
      <dgm:spPr/>
      <dgm:t>
        <a:bodyPr/>
        <a:lstStyle/>
        <a:p>
          <a:endParaRPr lang="ru-RU"/>
        </a:p>
      </dgm:t>
    </dgm:pt>
    <dgm:pt modelId="{30022A48-0C5A-4FF2-BF3B-F2D2DB77EBD8}">
      <dgm:prSet phldrT="[Текст]"/>
      <dgm:spPr/>
      <dgm:t>
        <a:bodyPr/>
        <a:lstStyle/>
        <a:p>
          <a:r>
            <a:rPr lang="ru-RU" dirty="0"/>
            <a:t>Постгеморрагический</a:t>
          </a:r>
        </a:p>
      </dgm:t>
    </dgm:pt>
    <dgm:pt modelId="{E49ACD59-E685-41C3-8A7D-F966326FF59F}" type="parTrans" cxnId="{4AE7C6CC-47D6-4673-928B-FD08DDB89ABE}">
      <dgm:prSet/>
      <dgm:spPr/>
      <dgm:t>
        <a:bodyPr/>
        <a:lstStyle/>
        <a:p>
          <a:endParaRPr lang="ru-RU"/>
        </a:p>
      </dgm:t>
    </dgm:pt>
    <dgm:pt modelId="{230652FA-4BDA-4493-B39E-61CB1762F2CC}" type="sibTrans" cxnId="{4AE7C6CC-47D6-4673-928B-FD08DDB89ABE}">
      <dgm:prSet/>
      <dgm:spPr/>
      <dgm:t>
        <a:bodyPr/>
        <a:lstStyle/>
        <a:p>
          <a:endParaRPr lang="ru-RU"/>
        </a:p>
      </dgm:t>
    </dgm:pt>
    <dgm:pt modelId="{BD9E7EB0-59B7-43D1-966A-3EE96AB5C24F}">
      <dgm:prSet phldrT="[Текст]"/>
      <dgm:spPr/>
      <dgm:t>
        <a:bodyPr/>
        <a:lstStyle/>
        <a:p>
          <a:r>
            <a:rPr lang="ru-RU" dirty="0"/>
            <a:t>СПОН, возникший в связи с утяжелением какой-либо патологии</a:t>
          </a:r>
        </a:p>
      </dgm:t>
    </dgm:pt>
    <dgm:pt modelId="{BAC9BDBC-9A28-4C7E-98D3-6A2CCB9A5EE7}" type="parTrans" cxnId="{EE717753-791B-498D-8D3D-23197E5E47A5}">
      <dgm:prSet/>
      <dgm:spPr/>
      <dgm:t>
        <a:bodyPr/>
        <a:lstStyle/>
        <a:p>
          <a:endParaRPr lang="ru-RU"/>
        </a:p>
      </dgm:t>
    </dgm:pt>
    <dgm:pt modelId="{E365BD5B-B27F-4D09-81C8-1AAEF9938B06}" type="sibTrans" cxnId="{EE717753-791B-498D-8D3D-23197E5E47A5}">
      <dgm:prSet/>
      <dgm:spPr/>
      <dgm:t>
        <a:bodyPr/>
        <a:lstStyle/>
        <a:p>
          <a:endParaRPr lang="ru-RU"/>
        </a:p>
      </dgm:t>
    </dgm:pt>
    <dgm:pt modelId="{D00547E6-8313-496F-8839-1CC0B7FF679F}">
      <dgm:prSet phldrT="[Текст]"/>
      <dgm:spPr/>
      <dgm:t>
        <a:bodyPr/>
        <a:lstStyle/>
        <a:p>
          <a:r>
            <a:rPr lang="ru-RU" dirty="0"/>
            <a:t>Септический</a:t>
          </a:r>
        </a:p>
      </dgm:t>
    </dgm:pt>
    <dgm:pt modelId="{8BBB6CFC-E013-47FC-961A-B5A44BBFD484}" type="parTrans" cxnId="{D7C04D0E-6AB7-4D68-AC1E-3FF32E81C942}">
      <dgm:prSet/>
      <dgm:spPr/>
      <dgm:t>
        <a:bodyPr/>
        <a:lstStyle/>
        <a:p>
          <a:endParaRPr lang="ru-RU"/>
        </a:p>
      </dgm:t>
    </dgm:pt>
    <dgm:pt modelId="{BB8FDCF2-24E2-45B9-9C40-47BD592AA82B}" type="sibTrans" cxnId="{D7C04D0E-6AB7-4D68-AC1E-3FF32E81C942}">
      <dgm:prSet/>
      <dgm:spPr/>
      <dgm:t>
        <a:bodyPr/>
        <a:lstStyle/>
        <a:p>
          <a:endParaRPr lang="ru-RU"/>
        </a:p>
      </dgm:t>
    </dgm:pt>
    <dgm:pt modelId="{CB390DB6-0E9C-4C3A-BE8C-A90B14C5535E}">
      <dgm:prSet phldrT="[Текст]"/>
      <dgm:spPr/>
      <dgm:t>
        <a:bodyPr/>
        <a:lstStyle/>
        <a:p>
          <a:r>
            <a:rPr lang="ru-RU"/>
            <a:t>Панкреатогенный</a:t>
          </a:r>
          <a:endParaRPr lang="ru-RU" dirty="0"/>
        </a:p>
      </dgm:t>
    </dgm:pt>
    <dgm:pt modelId="{88058E0D-8DAF-46C1-B0EE-9E3396AF9E66}" type="parTrans" cxnId="{F8BC357B-1A60-49CD-B915-5F8FA446591F}">
      <dgm:prSet/>
      <dgm:spPr/>
      <dgm:t>
        <a:bodyPr/>
        <a:lstStyle/>
        <a:p>
          <a:endParaRPr lang="ru-RU"/>
        </a:p>
      </dgm:t>
    </dgm:pt>
    <dgm:pt modelId="{529CB1AA-DA61-4476-B483-41B1CC1D5457}" type="sibTrans" cxnId="{F8BC357B-1A60-49CD-B915-5F8FA446591F}">
      <dgm:prSet/>
      <dgm:spPr/>
      <dgm:t>
        <a:bodyPr/>
        <a:lstStyle/>
        <a:p>
          <a:endParaRPr lang="ru-RU"/>
        </a:p>
      </dgm:t>
    </dgm:pt>
    <dgm:pt modelId="{97F5D929-F7AA-4857-B8C6-E1A55E256EED}">
      <dgm:prSet phldrT="[Текст]"/>
      <dgm:spPr/>
      <dgm:t>
        <a:bodyPr/>
        <a:lstStyle/>
        <a:p>
          <a:r>
            <a:rPr lang="ru-RU" dirty="0"/>
            <a:t>Ятрогенный СПОН</a:t>
          </a:r>
        </a:p>
      </dgm:t>
    </dgm:pt>
    <dgm:pt modelId="{A7B65316-0B16-4EA3-8968-B27CC3B370D5}" type="parTrans" cxnId="{DD96223C-88D2-4969-BFD3-ACDEC120B884}">
      <dgm:prSet/>
      <dgm:spPr/>
      <dgm:t>
        <a:bodyPr/>
        <a:lstStyle/>
        <a:p>
          <a:endParaRPr lang="ru-RU"/>
        </a:p>
      </dgm:t>
    </dgm:pt>
    <dgm:pt modelId="{0D843464-2E8D-4863-B697-805678BFBE35}" type="sibTrans" cxnId="{DD96223C-88D2-4969-BFD3-ACDEC120B884}">
      <dgm:prSet/>
      <dgm:spPr/>
      <dgm:t>
        <a:bodyPr/>
        <a:lstStyle/>
        <a:p>
          <a:endParaRPr lang="ru-RU"/>
        </a:p>
      </dgm:t>
    </dgm:pt>
    <dgm:pt modelId="{222D6E0A-39CF-4F98-A0CE-E1594EDCE24D}">
      <dgm:prSet phldrT="[Текст]"/>
      <dgm:spPr/>
      <dgm:t>
        <a:bodyPr/>
        <a:lstStyle/>
        <a:p>
          <a:r>
            <a:rPr lang="ru-RU" dirty="0" err="1"/>
            <a:t>Постреанимационный</a:t>
          </a:r>
          <a:endParaRPr lang="ru-RU" dirty="0"/>
        </a:p>
      </dgm:t>
    </dgm:pt>
    <dgm:pt modelId="{6A5862EF-ABB2-4097-9E7A-14326536771E}" type="parTrans" cxnId="{5B78DB8F-B877-4D81-BF34-1105E919DC8C}">
      <dgm:prSet/>
      <dgm:spPr/>
      <dgm:t>
        <a:bodyPr/>
        <a:lstStyle/>
        <a:p>
          <a:endParaRPr lang="ru-RU"/>
        </a:p>
      </dgm:t>
    </dgm:pt>
    <dgm:pt modelId="{7DA6C064-948E-46D4-833B-317C870EBCF3}" type="sibTrans" cxnId="{5B78DB8F-B877-4D81-BF34-1105E919DC8C}">
      <dgm:prSet/>
      <dgm:spPr/>
      <dgm:t>
        <a:bodyPr/>
        <a:lstStyle/>
        <a:p>
          <a:endParaRPr lang="ru-RU"/>
        </a:p>
      </dgm:t>
    </dgm:pt>
    <dgm:pt modelId="{8F42DA55-730E-4D24-8DF7-798070DB234A}">
      <dgm:prSet phldrT="[Текст]"/>
      <dgm:spPr/>
      <dgm:t>
        <a:bodyPr/>
        <a:lstStyle/>
        <a:p>
          <a:r>
            <a:rPr lang="ru-RU" dirty="0"/>
            <a:t>Вторичный СПОН</a:t>
          </a:r>
        </a:p>
      </dgm:t>
    </dgm:pt>
    <dgm:pt modelId="{745A33D9-379A-432A-8357-A9DFE1C4CC29}" type="sibTrans" cxnId="{5DBAC632-10A7-43C7-983B-2D40BC8BCC33}">
      <dgm:prSet/>
      <dgm:spPr/>
      <dgm:t>
        <a:bodyPr/>
        <a:lstStyle/>
        <a:p>
          <a:endParaRPr lang="ru-RU"/>
        </a:p>
      </dgm:t>
    </dgm:pt>
    <dgm:pt modelId="{3C7BE86F-D187-4CF8-B634-CE9899014244}" type="parTrans" cxnId="{5DBAC632-10A7-43C7-983B-2D40BC8BCC33}">
      <dgm:prSet/>
      <dgm:spPr/>
      <dgm:t>
        <a:bodyPr/>
        <a:lstStyle/>
        <a:p>
          <a:endParaRPr lang="ru-RU"/>
        </a:p>
      </dgm:t>
    </dgm:pt>
    <dgm:pt modelId="{5957467A-1F6A-4CF8-B38D-56CEEA633F12}" type="pres">
      <dgm:prSet presAssocID="{B543A558-9B08-40E0-9B3C-F6C735137C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6A9F9-0D60-4A78-80DE-165D3ED595B9}" type="pres">
      <dgm:prSet presAssocID="{A449698C-1E68-434E-86A0-9B61650C7CB0}" presName="composite" presStyleCnt="0"/>
      <dgm:spPr/>
    </dgm:pt>
    <dgm:pt modelId="{B3ED1884-63D0-42DE-9E7D-0C9989EB7978}" type="pres">
      <dgm:prSet presAssocID="{A449698C-1E68-434E-86A0-9B61650C7CB0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1DC0F-0D63-4F61-A4C8-A3352FB3A280}" type="pres">
      <dgm:prSet presAssocID="{A449698C-1E68-434E-86A0-9B61650C7CB0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87A44-74F1-40A5-AE7B-9D6D4EB80A2D}" type="pres">
      <dgm:prSet presAssocID="{B3994B5C-18E0-41E5-8936-DA80A8AF6D2E}" presName="space" presStyleCnt="0"/>
      <dgm:spPr/>
    </dgm:pt>
    <dgm:pt modelId="{E44369FF-9275-46DD-BA13-B8CEF6D318E3}" type="pres">
      <dgm:prSet presAssocID="{8F42DA55-730E-4D24-8DF7-798070DB234A}" presName="composite" presStyleCnt="0"/>
      <dgm:spPr/>
    </dgm:pt>
    <dgm:pt modelId="{0FFF1C20-6399-4DC0-A3AB-23E353B581F6}" type="pres">
      <dgm:prSet presAssocID="{8F42DA55-730E-4D24-8DF7-798070DB234A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AC30D4-FBA7-458C-9A0B-A4FDC6697E8A}" type="pres">
      <dgm:prSet presAssocID="{8F42DA55-730E-4D24-8DF7-798070DB234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9E58F1-1C69-4D86-9277-FAB34B691CCF}" type="presOf" srcId="{1FB32B41-F724-499E-AB78-F7C58186E458}" destId="{D771DC0F-0D63-4F61-A4C8-A3352FB3A280}" srcOrd="0" destOrd="0" presId="urn:microsoft.com/office/officeart/2005/8/layout/hList1"/>
    <dgm:cxn modelId="{7C8090A9-EC8A-4912-A6AB-33204ECCFBF3}" type="presOf" srcId="{8F42DA55-730E-4D24-8DF7-798070DB234A}" destId="{0FFF1C20-6399-4DC0-A3AB-23E353B581F6}" srcOrd="0" destOrd="0" presId="urn:microsoft.com/office/officeart/2005/8/layout/hList1"/>
    <dgm:cxn modelId="{9BCBD453-F531-49EE-A8E9-7BDB060AECD2}" type="presOf" srcId="{222D6E0A-39CF-4F98-A0CE-E1594EDCE24D}" destId="{B2AC30D4-FBA7-458C-9A0B-A4FDC6697E8A}" srcOrd="0" destOrd="2" presId="urn:microsoft.com/office/officeart/2005/8/layout/hList1"/>
    <dgm:cxn modelId="{4AE7C6CC-47D6-4673-928B-FD08DDB89ABE}" srcId="{A449698C-1E68-434E-86A0-9B61650C7CB0}" destId="{30022A48-0C5A-4FF2-BF3B-F2D2DB77EBD8}" srcOrd="1" destOrd="0" parTransId="{E49ACD59-E685-41C3-8A7D-F966326FF59F}" sibTransId="{230652FA-4BDA-4493-B39E-61CB1762F2CC}"/>
    <dgm:cxn modelId="{0CF60A88-0F0D-4361-9751-2F669FED3C76}" type="presOf" srcId="{30022A48-0C5A-4FF2-BF3B-F2D2DB77EBD8}" destId="{D771DC0F-0D63-4F61-A4C8-A3352FB3A280}" srcOrd="0" destOrd="1" presId="urn:microsoft.com/office/officeart/2005/8/layout/hList1"/>
    <dgm:cxn modelId="{AA394780-D076-4222-9566-B34B855B399D}" type="presOf" srcId="{B543A558-9B08-40E0-9B3C-F6C735137CA3}" destId="{5957467A-1F6A-4CF8-B38D-56CEEA633F12}" srcOrd="0" destOrd="0" presId="urn:microsoft.com/office/officeart/2005/8/layout/hList1"/>
    <dgm:cxn modelId="{5B78DB8F-B877-4D81-BF34-1105E919DC8C}" srcId="{8F42DA55-730E-4D24-8DF7-798070DB234A}" destId="{222D6E0A-39CF-4F98-A0CE-E1594EDCE24D}" srcOrd="2" destOrd="0" parTransId="{6A5862EF-ABB2-4097-9E7A-14326536771E}" sibTransId="{7DA6C064-948E-46D4-833B-317C870EBCF3}"/>
    <dgm:cxn modelId="{E70DDAE8-5015-44D3-B8AF-A1AB6D661732}" type="presOf" srcId="{CB390DB6-0E9C-4C3A-BE8C-A90B14C5535E}" destId="{D771DC0F-0D63-4F61-A4C8-A3352FB3A280}" srcOrd="0" destOrd="3" presId="urn:microsoft.com/office/officeart/2005/8/layout/hList1"/>
    <dgm:cxn modelId="{383A0348-DBE1-4016-A2E7-0A4168A6B570}" type="presOf" srcId="{BD9E7EB0-59B7-43D1-966A-3EE96AB5C24F}" destId="{B2AC30D4-FBA7-458C-9A0B-A4FDC6697E8A}" srcOrd="0" destOrd="0" presId="urn:microsoft.com/office/officeart/2005/8/layout/hList1"/>
    <dgm:cxn modelId="{7E9E4C50-1DB5-40B0-B6A8-FA94840D3A7F}" srcId="{A449698C-1E68-434E-86A0-9B61650C7CB0}" destId="{1FB32B41-F724-499E-AB78-F7C58186E458}" srcOrd="0" destOrd="0" parTransId="{0B40B64C-0308-4C3F-BC79-D78D3D8552B9}" sibTransId="{EF4C9D62-D7DF-44FD-A9A0-9C259236D939}"/>
    <dgm:cxn modelId="{EA766524-9E13-4BCA-B6C8-76C571E43B5F}" type="presOf" srcId="{D00547E6-8313-496F-8839-1CC0B7FF679F}" destId="{D771DC0F-0D63-4F61-A4C8-A3352FB3A280}" srcOrd="0" destOrd="2" presId="urn:microsoft.com/office/officeart/2005/8/layout/hList1"/>
    <dgm:cxn modelId="{D7C04D0E-6AB7-4D68-AC1E-3FF32E81C942}" srcId="{A449698C-1E68-434E-86A0-9B61650C7CB0}" destId="{D00547E6-8313-496F-8839-1CC0B7FF679F}" srcOrd="2" destOrd="0" parTransId="{8BBB6CFC-E013-47FC-961A-B5A44BBFD484}" sibTransId="{BB8FDCF2-24E2-45B9-9C40-47BD592AA82B}"/>
    <dgm:cxn modelId="{EE717753-791B-498D-8D3D-23197E5E47A5}" srcId="{8F42DA55-730E-4D24-8DF7-798070DB234A}" destId="{BD9E7EB0-59B7-43D1-966A-3EE96AB5C24F}" srcOrd="0" destOrd="0" parTransId="{BAC9BDBC-9A28-4C7E-98D3-6A2CCB9A5EE7}" sibTransId="{E365BD5B-B27F-4D09-81C8-1AAEF9938B06}"/>
    <dgm:cxn modelId="{63D619E4-C6FC-445A-A509-69ADC8794188}" srcId="{B543A558-9B08-40E0-9B3C-F6C735137CA3}" destId="{A449698C-1E68-434E-86A0-9B61650C7CB0}" srcOrd="0" destOrd="0" parTransId="{60E33295-AC1E-4802-9937-80A2B0E76BC3}" sibTransId="{B3994B5C-18E0-41E5-8936-DA80A8AF6D2E}"/>
    <dgm:cxn modelId="{DD96223C-88D2-4969-BFD3-ACDEC120B884}" srcId="{8F42DA55-730E-4D24-8DF7-798070DB234A}" destId="{97F5D929-F7AA-4857-B8C6-E1A55E256EED}" srcOrd="1" destOrd="0" parTransId="{A7B65316-0B16-4EA3-8968-B27CC3B370D5}" sibTransId="{0D843464-2E8D-4863-B697-805678BFBE35}"/>
    <dgm:cxn modelId="{F8BC357B-1A60-49CD-B915-5F8FA446591F}" srcId="{A449698C-1E68-434E-86A0-9B61650C7CB0}" destId="{CB390DB6-0E9C-4C3A-BE8C-A90B14C5535E}" srcOrd="3" destOrd="0" parTransId="{88058E0D-8DAF-46C1-B0EE-9E3396AF9E66}" sibTransId="{529CB1AA-DA61-4476-B483-41B1CC1D5457}"/>
    <dgm:cxn modelId="{CD6F4902-2F33-4A3D-B6F7-0CA87568B7C4}" type="presOf" srcId="{97F5D929-F7AA-4857-B8C6-E1A55E256EED}" destId="{B2AC30D4-FBA7-458C-9A0B-A4FDC6697E8A}" srcOrd="0" destOrd="1" presId="urn:microsoft.com/office/officeart/2005/8/layout/hList1"/>
    <dgm:cxn modelId="{5DBAC632-10A7-43C7-983B-2D40BC8BCC33}" srcId="{B543A558-9B08-40E0-9B3C-F6C735137CA3}" destId="{8F42DA55-730E-4D24-8DF7-798070DB234A}" srcOrd="1" destOrd="0" parTransId="{3C7BE86F-D187-4CF8-B634-CE9899014244}" sibTransId="{745A33D9-379A-432A-8357-A9DFE1C4CC29}"/>
    <dgm:cxn modelId="{EEA27AFB-45AA-49E6-A8DE-0256C655D29D}" type="presOf" srcId="{A449698C-1E68-434E-86A0-9B61650C7CB0}" destId="{B3ED1884-63D0-42DE-9E7D-0C9989EB7978}" srcOrd="0" destOrd="0" presId="urn:microsoft.com/office/officeart/2005/8/layout/hList1"/>
    <dgm:cxn modelId="{B700E11D-E453-47FC-99FF-BAA092F5F0C7}" type="presParOf" srcId="{5957467A-1F6A-4CF8-B38D-56CEEA633F12}" destId="{C6D6A9F9-0D60-4A78-80DE-165D3ED595B9}" srcOrd="0" destOrd="0" presId="urn:microsoft.com/office/officeart/2005/8/layout/hList1"/>
    <dgm:cxn modelId="{7632339A-5C1B-48E5-AF2E-60EF66045624}" type="presParOf" srcId="{C6D6A9F9-0D60-4A78-80DE-165D3ED595B9}" destId="{B3ED1884-63D0-42DE-9E7D-0C9989EB7978}" srcOrd="0" destOrd="0" presId="urn:microsoft.com/office/officeart/2005/8/layout/hList1"/>
    <dgm:cxn modelId="{2EAC337C-08FA-4A16-A206-3C8E724CF16C}" type="presParOf" srcId="{C6D6A9F9-0D60-4A78-80DE-165D3ED595B9}" destId="{D771DC0F-0D63-4F61-A4C8-A3352FB3A280}" srcOrd="1" destOrd="0" presId="urn:microsoft.com/office/officeart/2005/8/layout/hList1"/>
    <dgm:cxn modelId="{DA5635A9-8350-47E6-94CF-BF410E336CA0}" type="presParOf" srcId="{5957467A-1F6A-4CF8-B38D-56CEEA633F12}" destId="{C0687A44-74F1-40A5-AE7B-9D6D4EB80A2D}" srcOrd="1" destOrd="0" presId="urn:microsoft.com/office/officeart/2005/8/layout/hList1"/>
    <dgm:cxn modelId="{15FD1FBA-0B0A-4C90-9FCD-B9520513DA00}" type="presParOf" srcId="{5957467A-1F6A-4CF8-B38D-56CEEA633F12}" destId="{E44369FF-9275-46DD-BA13-B8CEF6D318E3}" srcOrd="2" destOrd="0" presId="urn:microsoft.com/office/officeart/2005/8/layout/hList1"/>
    <dgm:cxn modelId="{69E62D9C-7858-44A6-8FC0-84EFA569B1A9}" type="presParOf" srcId="{E44369FF-9275-46DD-BA13-B8CEF6D318E3}" destId="{0FFF1C20-6399-4DC0-A3AB-23E353B581F6}" srcOrd="0" destOrd="0" presId="urn:microsoft.com/office/officeart/2005/8/layout/hList1"/>
    <dgm:cxn modelId="{9AF7F871-1D5A-472E-A7B3-73C7A55FB669}" type="presParOf" srcId="{E44369FF-9275-46DD-BA13-B8CEF6D318E3}" destId="{B2AC30D4-FBA7-458C-9A0B-A4FDC6697E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320559-E09D-4599-BB29-D919253E636B}" type="doc">
      <dgm:prSet loTypeId="urn:microsoft.com/office/officeart/2005/8/layout/process1" loCatId="process" qsTypeId="urn:microsoft.com/office/officeart/2005/8/quickstyle/simple3" qsCatId="simple" csTypeId="urn:microsoft.com/office/officeart/2005/8/colors/colorful4" csCatId="colorful" phldr="1"/>
      <dgm:spPr/>
    </dgm:pt>
    <dgm:pt modelId="{C87B905D-265B-4C42-B09E-6EFA37C54235}">
      <dgm:prSet phldrT="[Текст]" custT="1"/>
      <dgm:spPr/>
      <dgm:t>
        <a:bodyPr/>
        <a:lstStyle/>
        <a:p>
          <a:r>
            <a:rPr lang="ru-RU" sz="2800" b="1" i="0" u="sng" dirty="0">
              <a:effectLst/>
            </a:rPr>
            <a:t>Индукционная фаза</a:t>
          </a:r>
          <a:r>
            <a:rPr lang="ru-RU" sz="2800" b="1" i="0" dirty="0">
              <a:effectLst/>
            </a:rPr>
            <a:t>: </a:t>
          </a:r>
          <a:r>
            <a:rPr lang="ru-RU" sz="2800" b="0" i="0" dirty="0"/>
            <a:t>синтез целого ряда гуморальных факторов, запускающих реакцию </a:t>
          </a:r>
          <a:r>
            <a:rPr lang="ru-RU" sz="2800" b="1" i="0" dirty="0"/>
            <a:t>системного воспалительного ответа</a:t>
          </a:r>
          <a:r>
            <a:rPr lang="ru-RU" sz="2800" b="0" i="0" dirty="0"/>
            <a:t>; </a:t>
          </a:r>
          <a:endParaRPr lang="ru-RU" sz="2800" b="0" dirty="0"/>
        </a:p>
      </dgm:t>
    </dgm:pt>
    <dgm:pt modelId="{1E997DA6-8464-47E3-A509-24FEC85A8CCD}" type="parTrans" cxnId="{717449DE-0916-4BC2-A308-D9A0B4DFB2EC}">
      <dgm:prSet/>
      <dgm:spPr/>
      <dgm:t>
        <a:bodyPr/>
        <a:lstStyle/>
        <a:p>
          <a:endParaRPr lang="ru-RU"/>
        </a:p>
      </dgm:t>
    </dgm:pt>
    <dgm:pt modelId="{962C1C86-DBFE-4DBE-B630-E482B09DA6A7}" type="sibTrans" cxnId="{717449DE-0916-4BC2-A308-D9A0B4DFB2EC}">
      <dgm:prSet/>
      <dgm:spPr/>
      <dgm:t>
        <a:bodyPr/>
        <a:lstStyle/>
        <a:p>
          <a:endParaRPr lang="ru-RU"/>
        </a:p>
      </dgm:t>
    </dgm:pt>
    <dgm:pt modelId="{5A2D2942-669D-4043-B904-D7D7D8AD5CC0}">
      <dgm:prSet phldrT="[Текст]" custT="1"/>
      <dgm:spPr/>
      <dgm:t>
        <a:bodyPr/>
        <a:lstStyle/>
        <a:p>
          <a:r>
            <a:rPr lang="ru-RU" sz="2800" b="1" i="0" u="sng" dirty="0">
              <a:effectLst/>
            </a:rPr>
            <a:t>Каскадная фаза: </a:t>
          </a:r>
          <a:r>
            <a:rPr lang="ru-RU" sz="2800" b="0" i="0" dirty="0"/>
            <a:t>развитие острого легочного повреждения, </a:t>
          </a:r>
          <a:r>
            <a:rPr lang="ru-RU" sz="2800" b="1" i="0" dirty="0"/>
            <a:t>активация каскадов </a:t>
          </a:r>
          <a:r>
            <a:rPr lang="ru-RU" sz="2800" b="0" i="0" dirty="0" err="1"/>
            <a:t>калликреин-кининовой</a:t>
          </a:r>
          <a:r>
            <a:rPr lang="ru-RU" sz="2800" b="0" i="0" dirty="0"/>
            <a:t> системы, системы </a:t>
          </a:r>
          <a:r>
            <a:rPr lang="ru-RU" sz="2800" b="0" i="0" dirty="0" err="1"/>
            <a:t>арахидоновой</a:t>
          </a:r>
          <a:r>
            <a:rPr lang="ru-RU" sz="2800" b="0" i="0" dirty="0"/>
            <a:t> кислоты, свертывающей системы крови и других систем;</a:t>
          </a:r>
          <a:endParaRPr lang="ru-RU" sz="2800" b="0" dirty="0"/>
        </a:p>
      </dgm:t>
    </dgm:pt>
    <dgm:pt modelId="{6DDD08B2-D5C1-456C-9ADB-472606D09BAE}" type="parTrans" cxnId="{EB84154D-F9F1-4A5F-A8C3-50A1E5A9327A}">
      <dgm:prSet/>
      <dgm:spPr/>
      <dgm:t>
        <a:bodyPr/>
        <a:lstStyle/>
        <a:p>
          <a:endParaRPr lang="ru-RU"/>
        </a:p>
      </dgm:t>
    </dgm:pt>
    <dgm:pt modelId="{6E9926A3-72D7-4713-B7BE-97B961B89DCC}" type="sibTrans" cxnId="{EB84154D-F9F1-4A5F-A8C3-50A1E5A9327A}">
      <dgm:prSet/>
      <dgm:spPr/>
      <dgm:t>
        <a:bodyPr/>
        <a:lstStyle/>
        <a:p>
          <a:endParaRPr lang="ru-RU"/>
        </a:p>
      </dgm:t>
    </dgm:pt>
    <dgm:pt modelId="{4AC2D70E-6549-4704-A389-B6CCDB60474D}">
      <dgm:prSet phldrT="[Текст]" custT="1"/>
      <dgm:spPr/>
      <dgm:t>
        <a:bodyPr/>
        <a:lstStyle/>
        <a:p>
          <a:r>
            <a:rPr lang="ru-RU" sz="2800" b="1" i="0" u="sng" dirty="0">
              <a:effectLst/>
            </a:rPr>
            <a:t>Фаза вторичной </a:t>
          </a:r>
          <a:r>
            <a:rPr lang="ru-RU" sz="2800" b="1" i="0" u="sng" dirty="0" err="1">
              <a:effectLst/>
            </a:rPr>
            <a:t>аутоагресии</a:t>
          </a:r>
          <a:r>
            <a:rPr lang="ru-RU" sz="2800" b="1" i="0" dirty="0">
              <a:effectLst/>
            </a:rPr>
            <a:t>: </a:t>
          </a:r>
          <a:r>
            <a:rPr lang="ru-RU" sz="2800" b="0" i="0" dirty="0"/>
            <a:t>предельно выраженная </a:t>
          </a:r>
          <a:r>
            <a:rPr lang="ru-RU" sz="2800" b="1" i="0" dirty="0"/>
            <a:t>органная дисфункция</a:t>
          </a:r>
          <a:r>
            <a:rPr lang="ru-RU" sz="2800" b="0" i="0" dirty="0"/>
            <a:t>  и стабильный </a:t>
          </a:r>
          <a:r>
            <a:rPr lang="ru-RU" sz="2800" b="1" i="0" dirty="0" err="1"/>
            <a:t>гиперметаболизм</a:t>
          </a:r>
          <a:r>
            <a:rPr lang="ru-RU" sz="2800" b="0" i="0" dirty="0"/>
            <a:t>, что приводит организм к </a:t>
          </a:r>
          <a:r>
            <a:rPr lang="ru-RU" sz="2800" b="1" i="0" dirty="0"/>
            <a:t>неспособности  самостоятельной регуляции гомеос</a:t>
          </a:r>
          <a:r>
            <a:rPr lang="ru-RU" sz="2800" b="0" i="0" dirty="0"/>
            <a:t>таза.</a:t>
          </a:r>
          <a:endParaRPr lang="ru-RU" sz="2800" b="0" dirty="0"/>
        </a:p>
      </dgm:t>
    </dgm:pt>
    <dgm:pt modelId="{024E2317-1F1D-415D-AD98-0711173E6CFF}" type="parTrans" cxnId="{F595EA45-A9C6-49D0-B6D1-51320E5557D4}">
      <dgm:prSet/>
      <dgm:spPr/>
      <dgm:t>
        <a:bodyPr/>
        <a:lstStyle/>
        <a:p>
          <a:endParaRPr lang="ru-RU"/>
        </a:p>
      </dgm:t>
    </dgm:pt>
    <dgm:pt modelId="{835C0719-E043-4E98-968E-B889E78D510C}" type="sibTrans" cxnId="{F595EA45-A9C6-49D0-B6D1-51320E5557D4}">
      <dgm:prSet/>
      <dgm:spPr/>
      <dgm:t>
        <a:bodyPr/>
        <a:lstStyle/>
        <a:p>
          <a:endParaRPr lang="ru-RU"/>
        </a:p>
      </dgm:t>
    </dgm:pt>
    <dgm:pt modelId="{6B05D48E-3735-44A1-B503-A35E342A40C1}" type="pres">
      <dgm:prSet presAssocID="{64320559-E09D-4599-BB29-D919253E636B}" presName="Name0" presStyleCnt="0">
        <dgm:presLayoutVars>
          <dgm:dir/>
          <dgm:resizeHandles val="exact"/>
        </dgm:presLayoutVars>
      </dgm:prSet>
      <dgm:spPr/>
    </dgm:pt>
    <dgm:pt modelId="{EC081AEB-7370-4164-B2B7-7872E40F2698}" type="pres">
      <dgm:prSet presAssocID="{C87B905D-265B-4C42-B09E-6EFA37C54235}" presName="node" presStyleLbl="node1" presStyleIdx="0" presStyleCnt="3" custScaleX="131622" custLinFactNeighborX="-18973" custLinFactNeighborY="-6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51AB5A-CB84-4A82-A273-B52A2885B419}" type="pres">
      <dgm:prSet presAssocID="{962C1C86-DBFE-4DBE-B630-E482B09DA6A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07C91BF-B512-4155-AE69-D2E60FA1ACD6}" type="pres">
      <dgm:prSet presAssocID="{962C1C86-DBFE-4DBE-B630-E482B09DA6A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584D399E-0290-4A3E-A99B-875650FB0D3B}" type="pres">
      <dgm:prSet presAssocID="{5A2D2942-669D-4043-B904-D7D7D8AD5CC0}" presName="node" presStyleLbl="node1" presStyleIdx="1" presStyleCnt="3" custScaleX="128022" custLinFactNeighborX="-15585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F1C34A-6A5E-40F3-BF17-BA3B22FFA7DC}" type="pres">
      <dgm:prSet presAssocID="{6E9926A3-72D7-4713-B7BE-97B961B89DC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746A99B1-BE5D-4833-ABEE-DE54BEF91B66}" type="pres">
      <dgm:prSet presAssocID="{6E9926A3-72D7-4713-B7BE-97B961B89DC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10E64B40-3333-41F5-9A26-C9AF9A27329A}" type="pres">
      <dgm:prSet presAssocID="{4AC2D70E-6549-4704-A389-B6CCDB60474D}" presName="node" presStyleLbl="node1" presStyleIdx="2" presStyleCnt="3" custScaleX="162875" custLinFactNeighborX="-30775" custLinFactNeighborY="1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95EA45-A9C6-49D0-B6D1-51320E5557D4}" srcId="{64320559-E09D-4599-BB29-D919253E636B}" destId="{4AC2D70E-6549-4704-A389-B6CCDB60474D}" srcOrd="2" destOrd="0" parTransId="{024E2317-1F1D-415D-AD98-0711173E6CFF}" sibTransId="{835C0719-E043-4E98-968E-B889E78D510C}"/>
    <dgm:cxn modelId="{B791BD3F-6FE5-4A00-9F53-CFFE14427299}" type="presOf" srcId="{6E9926A3-72D7-4713-B7BE-97B961B89DCC}" destId="{41F1C34A-6A5E-40F3-BF17-BA3B22FFA7DC}" srcOrd="0" destOrd="0" presId="urn:microsoft.com/office/officeart/2005/8/layout/process1"/>
    <dgm:cxn modelId="{D24C2B33-184E-4D0F-8B18-B41836BC600D}" type="presOf" srcId="{5A2D2942-669D-4043-B904-D7D7D8AD5CC0}" destId="{584D399E-0290-4A3E-A99B-875650FB0D3B}" srcOrd="0" destOrd="0" presId="urn:microsoft.com/office/officeart/2005/8/layout/process1"/>
    <dgm:cxn modelId="{94717F5B-CC8C-4063-9A3B-6357B2DBF442}" type="presOf" srcId="{962C1C86-DBFE-4DBE-B630-E482B09DA6A7}" destId="{507C91BF-B512-4155-AE69-D2E60FA1ACD6}" srcOrd="1" destOrd="0" presId="urn:microsoft.com/office/officeart/2005/8/layout/process1"/>
    <dgm:cxn modelId="{36E43D29-A146-4730-B13B-FEAC95DE461E}" type="presOf" srcId="{6E9926A3-72D7-4713-B7BE-97B961B89DCC}" destId="{746A99B1-BE5D-4833-ABEE-DE54BEF91B66}" srcOrd="1" destOrd="0" presId="urn:microsoft.com/office/officeart/2005/8/layout/process1"/>
    <dgm:cxn modelId="{B800FE67-A660-4928-8B86-990AE76E0EBF}" type="presOf" srcId="{64320559-E09D-4599-BB29-D919253E636B}" destId="{6B05D48E-3735-44A1-B503-A35E342A40C1}" srcOrd="0" destOrd="0" presId="urn:microsoft.com/office/officeart/2005/8/layout/process1"/>
    <dgm:cxn modelId="{EB84154D-F9F1-4A5F-A8C3-50A1E5A9327A}" srcId="{64320559-E09D-4599-BB29-D919253E636B}" destId="{5A2D2942-669D-4043-B904-D7D7D8AD5CC0}" srcOrd="1" destOrd="0" parTransId="{6DDD08B2-D5C1-456C-9ADB-472606D09BAE}" sibTransId="{6E9926A3-72D7-4713-B7BE-97B961B89DCC}"/>
    <dgm:cxn modelId="{07BE85B6-28C8-451B-8EDC-3285B1C7831E}" type="presOf" srcId="{962C1C86-DBFE-4DBE-B630-E482B09DA6A7}" destId="{9751AB5A-CB84-4A82-A273-B52A2885B419}" srcOrd="0" destOrd="0" presId="urn:microsoft.com/office/officeart/2005/8/layout/process1"/>
    <dgm:cxn modelId="{717449DE-0916-4BC2-A308-D9A0B4DFB2EC}" srcId="{64320559-E09D-4599-BB29-D919253E636B}" destId="{C87B905D-265B-4C42-B09E-6EFA37C54235}" srcOrd="0" destOrd="0" parTransId="{1E997DA6-8464-47E3-A509-24FEC85A8CCD}" sibTransId="{962C1C86-DBFE-4DBE-B630-E482B09DA6A7}"/>
    <dgm:cxn modelId="{4C5CC541-5675-444B-B95F-914F15736B03}" type="presOf" srcId="{C87B905D-265B-4C42-B09E-6EFA37C54235}" destId="{EC081AEB-7370-4164-B2B7-7872E40F2698}" srcOrd="0" destOrd="0" presId="urn:microsoft.com/office/officeart/2005/8/layout/process1"/>
    <dgm:cxn modelId="{68875974-2104-4DD5-B479-29C0BE38B92A}" type="presOf" srcId="{4AC2D70E-6549-4704-A389-B6CCDB60474D}" destId="{10E64B40-3333-41F5-9A26-C9AF9A27329A}" srcOrd="0" destOrd="0" presId="urn:microsoft.com/office/officeart/2005/8/layout/process1"/>
    <dgm:cxn modelId="{6C1C5BC7-FCC4-4360-B70D-5D93E94AF340}" type="presParOf" srcId="{6B05D48E-3735-44A1-B503-A35E342A40C1}" destId="{EC081AEB-7370-4164-B2B7-7872E40F2698}" srcOrd="0" destOrd="0" presId="urn:microsoft.com/office/officeart/2005/8/layout/process1"/>
    <dgm:cxn modelId="{0709D820-D1D7-4E64-93DD-4236DAEE250C}" type="presParOf" srcId="{6B05D48E-3735-44A1-B503-A35E342A40C1}" destId="{9751AB5A-CB84-4A82-A273-B52A2885B419}" srcOrd="1" destOrd="0" presId="urn:microsoft.com/office/officeart/2005/8/layout/process1"/>
    <dgm:cxn modelId="{017F5254-30C5-473F-8644-95EA204B11CA}" type="presParOf" srcId="{9751AB5A-CB84-4A82-A273-B52A2885B419}" destId="{507C91BF-B512-4155-AE69-D2E60FA1ACD6}" srcOrd="0" destOrd="0" presId="urn:microsoft.com/office/officeart/2005/8/layout/process1"/>
    <dgm:cxn modelId="{AC6E1B6C-AE81-4238-8E48-FEAF41A0F8A2}" type="presParOf" srcId="{6B05D48E-3735-44A1-B503-A35E342A40C1}" destId="{584D399E-0290-4A3E-A99B-875650FB0D3B}" srcOrd="2" destOrd="0" presId="urn:microsoft.com/office/officeart/2005/8/layout/process1"/>
    <dgm:cxn modelId="{3E3C938A-0FF4-42D2-BE8D-D8ADA0E345F9}" type="presParOf" srcId="{6B05D48E-3735-44A1-B503-A35E342A40C1}" destId="{41F1C34A-6A5E-40F3-BF17-BA3B22FFA7DC}" srcOrd="3" destOrd="0" presId="urn:microsoft.com/office/officeart/2005/8/layout/process1"/>
    <dgm:cxn modelId="{072AE080-44F1-4A66-928C-F0EB3B4C4BCE}" type="presParOf" srcId="{41F1C34A-6A5E-40F3-BF17-BA3B22FFA7DC}" destId="{746A99B1-BE5D-4833-ABEE-DE54BEF91B66}" srcOrd="0" destOrd="0" presId="urn:microsoft.com/office/officeart/2005/8/layout/process1"/>
    <dgm:cxn modelId="{A1557625-B144-48AF-AFA6-BED2F68FE5E7}" type="presParOf" srcId="{6B05D48E-3735-44A1-B503-A35E342A40C1}" destId="{10E64B40-3333-41F5-9A26-C9AF9A27329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F80EB3-F56D-48F5-81B7-4309DF516861}" type="doc">
      <dgm:prSet loTypeId="urn:microsoft.com/office/officeart/2005/8/layout/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0AB1EAD-B8D9-4473-A560-34D91AA06193}">
      <dgm:prSet phldrT="[Текст]" custT="1"/>
      <dgm:spPr/>
      <dgm:t>
        <a:bodyPr/>
        <a:lstStyle/>
        <a:p>
          <a:r>
            <a:rPr lang="ru-RU" sz="2000" b="1" dirty="0"/>
            <a:t>Концепция </a:t>
          </a:r>
          <a:r>
            <a:rPr lang="ru-RU" sz="2000" b="1" dirty="0" err="1"/>
            <a:t>гипервоспаления</a:t>
          </a:r>
          <a:endParaRPr lang="ru-RU" sz="2000" b="1" dirty="0"/>
        </a:p>
      </dgm:t>
    </dgm:pt>
    <dgm:pt modelId="{17A04D12-E0F9-4FFD-83EC-245E715340FB}" type="parTrans" cxnId="{6D3A74CF-7B5E-4A87-9ED5-DB9A030EBDC6}">
      <dgm:prSet/>
      <dgm:spPr/>
      <dgm:t>
        <a:bodyPr/>
        <a:lstStyle/>
        <a:p>
          <a:endParaRPr lang="ru-RU"/>
        </a:p>
      </dgm:t>
    </dgm:pt>
    <dgm:pt modelId="{4F7CDE52-F68E-4F5C-BC0B-86B9733B343F}" type="sibTrans" cxnId="{6D3A74CF-7B5E-4A87-9ED5-DB9A030EBDC6}">
      <dgm:prSet/>
      <dgm:spPr/>
      <dgm:t>
        <a:bodyPr/>
        <a:lstStyle/>
        <a:p>
          <a:endParaRPr lang="ru-RU"/>
        </a:p>
      </dgm:t>
    </dgm:pt>
    <dgm:pt modelId="{86FE9514-0A70-49F1-A10A-239F8EC15F94}">
      <dgm:prSet phldrT="[Текст]" custT="1"/>
      <dgm:spPr/>
      <dgm:t>
        <a:bodyPr/>
        <a:lstStyle/>
        <a:p>
          <a:r>
            <a:rPr lang="ru-RU" sz="2000" b="1" dirty="0"/>
            <a:t>Теория иммунной депрессии</a:t>
          </a:r>
        </a:p>
      </dgm:t>
    </dgm:pt>
    <dgm:pt modelId="{53B48443-FD32-48CE-B108-53321BEC322E}" type="parTrans" cxnId="{9F4C7428-D86C-49A5-B164-FA88DD731973}">
      <dgm:prSet/>
      <dgm:spPr/>
      <dgm:t>
        <a:bodyPr/>
        <a:lstStyle/>
        <a:p>
          <a:endParaRPr lang="ru-RU"/>
        </a:p>
      </dgm:t>
    </dgm:pt>
    <dgm:pt modelId="{D339E27E-78B0-434C-B5FE-04F5DEB62E60}" type="sibTrans" cxnId="{9F4C7428-D86C-49A5-B164-FA88DD731973}">
      <dgm:prSet/>
      <dgm:spPr/>
      <dgm:t>
        <a:bodyPr/>
        <a:lstStyle/>
        <a:p>
          <a:endParaRPr lang="ru-RU"/>
        </a:p>
      </dgm:t>
    </dgm:pt>
    <dgm:pt modelId="{10F9F63B-A258-491B-86A8-09E42E761E31}">
      <dgm:prSet phldrT="[Текст]" custT="1"/>
      <dgm:spPr/>
      <dgm:t>
        <a:bodyPr/>
        <a:lstStyle/>
        <a:p>
          <a:r>
            <a:rPr lang="ru-RU" sz="2000" b="1" dirty="0"/>
            <a:t>Инфекционно-кишечная теория</a:t>
          </a:r>
        </a:p>
      </dgm:t>
    </dgm:pt>
    <dgm:pt modelId="{745EF431-1469-48BC-AEB0-9E09B6896ABE}" type="parTrans" cxnId="{699C530A-E0ED-4428-85B7-0D2FB61222F4}">
      <dgm:prSet/>
      <dgm:spPr/>
      <dgm:t>
        <a:bodyPr/>
        <a:lstStyle/>
        <a:p>
          <a:endParaRPr lang="ru-RU"/>
        </a:p>
      </dgm:t>
    </dgm:pt>
    <dgm:pt modelId="{097E4C4E-2079-4334-8439-825D5348063C}" type="sibTrans" cxnId="{699C530A-E0ED-4428-85B7-0D2FB61222F4}">
      <dgm:prSet/>
      <dgm:spPr/>
      <dgm:t>
        <a:bodyPr/>
        <a:lstStyle/>
        <a:p>
          <a:endParaRPr lang="ru-RU"/>
        </a:p>
      </dgm:t>
    </dgm:pt>
    <dgm:pt modelId="{C9107F7E-7ACA-4A6E-9587-2E8F39611815}">
      <dgm:prSet phldrT="[Текст]" custT="1"/>
      <dgm:spPr/>
      <dgm:t>
        <a:bodyPr/>
        <a:lstStyle/>
        <a:p>
          <a:r>
            <a:rPr lang="ru-RU" sz="2000" b="1" dirty="0"/>
            <a:t>Теория макрофагов или синдром системного воспаления</a:t>
          </a:r>
        </a:p>
      </dgm:t>
    </dgm:pt>
    <dgm:pt modelId="{83BA5939-4976-4043-947B-8C0E29F8F446}" type="parTrans" cxnId="{D1F0E354-E32B-4CDE-A2C9-93692AD321C8}">
      <dgm:prSet/>
      <dgm:spPr/>
      <dgm:t>
        <a:bodyPr/>
        <a:lstStyle/>
        <a:p>
          <a:endParaRPr lang="ru-RU"/>
        </a:p>
      </dgm:t>
    </dgm:pt>
    <dgm:pt modelId="{85FF58DE-FD8D-4B20-BF4A-9E422C1CC004}" type="sibTrans" cxnId="{D1F0E354-E32B-4CDE-A2C9-93692AD321C8}">
      <dgm:prSet/>
      <dgm:spPr/>
      <dgm:t>
        <a:bodyPr/>
        <a:lstStyle/>
        <a:p>
          <a:endParaRPr lang="ru-RU"/>
        </a:p>
      </dgm:t>
    </dgm:pt>
    <dgm:pt modelId="{EDEC6C1D-DF1A-4313-8633-AE04C0E40AF5}">
      <dgm:prSet phldrT="[Текст]" custT="1"/>
      <dgm:spPr/>
      <dgm:t>
        <a:bodyPr/>
        <a:lstStyle/>
        <a:p>
          <a:r>
            <a:rPr lang="ru-RU" sz="2000" b="1" dirty="0"/>
            <a:t>Теория хаоса</a:t>
          </a:r>
        </a:p>
      </dgm:t>
    </dgm:pt>
    <dgm:pt modelId="{5CFDEA03-E131-4A5E-A4E8-DFACC9938E6D}" type="parTrans" cxnId="{DA97D531-DDE1-4CC0-AC4F-BC4DC0426C64}">
      <dgm:prSet/>
      <dgm:spPr/>
      <dgm:t>
        <a:bodyPr/>
        <a:lstStyle/>
        <a:p>
          <a:endParaRPr lang="ru-RU"/>
        </a:p>
      </dgm:t>
    </dgm:pt>
    <dgm:pt modelId="{901FF400-2B49-48C7-8963-F17E8A03C549}" type="sibTrans" cxnId="{DA97D531-DDE1-4CC0-AC4F-BC4DC0426C64}">
      <dgm:prSet/>
      <dgm:spPr/>
      <dgm:t>
        <a:bodyPr/>
        <a:lstStyle/>
        <a:p>
          <a:endParaRPr lang="ru-RU"/>
        </a:p>
      </dgm:t>
    </dgm:pt>
    <dgm:pt modelId="{384BA1AD-519D-420C-AAE4-A2F61F462612}">
      <dgm:prSet phldrT="[Текст]" custT="1"/>
      <dgm:spPr/>
      <dgm:t>
        <a:bodyPr/>
        <a:lstStyle/>
        <a:p>
          <a:r>
            <a:rPr lang="ru-RU" sz="2000" b="1" dirty="0"/>
            <a:t>Теория </a:t>
          </a:r>
          <a:r>
            <a:rPr lang="ru-RU" sz="2000" b="1" dirty="0" err="1"/>
            <a:t>гипоэргоза</a:t>
          </a:r>
          <a:endParaRPr lang="ru-RU" sz="2000" b="1" dirty="0"/>
        </a:p>
      </dgm:t>
    </dgm:pt>
    <dgm:pt modelId="{7071A2BF-22AC-4570-AD73-A7BA85BD1C71}" type="parTrans" cxnId="{CC7976C8-27A4-4761-BBA4-197960EBC139}">
      <dgm:prSet/>
      <dgm:spPr/>
      <dgm:t>
        <a:bodyPr/>
        <a:lstStyle/>
        <a:p>
          <a:endParaRPr lang="ru-RU"/>
        </a:p>
      </dgm:t>
    </dgm:pt>
    <dgm:pt modelId="{94E6A35B-C378-4AB1-A335-775C587FA8B7}" type="sibTrans" cxnId="{CC7976C8-27A4-4761-BBA4-197960EBC139}">
      <dgm:prSet/>
      <dgm:spPr/>
      <dgm:t>
        <a:bodyPr/>
        <a:lstStyle/>
        <a:p>
          <a:endParaRPr lang="ru-RU"/>
        </a:p>
      </dgm:t>
    </dgm:pt>
    <dgm:pt modelId="{3E1553F8-71B9-481D-8606-6F7C8DDA6066}">
      <dgm:prSet phldrT="[Текст]" custT="1"/>
      <dgm:spPr/>
      <dgm:t>
        <a:bodyPr/>
        <a:lstStyle/>
        <a:p>
          <a:r>
            <a:rPr lang="ru-RU" sz="2000" b="1" dirty="0"/>
            <a:t>Гипотеза микроциркуляции</a:t>
          </a:r>
        </a:p>
      </dgm:t>
    </dgm:pt>
    <dgm:pt modelId="{076BA79E-51AF-475E-BEBA-E9105CB0AAB1}" type="parTrans" cxnId="{70174685-5AB5-4F73-91B9-E0168BAFF246}">
      <dgm:prSet/>
      <dgm:spPr/>
      <dgm:t>
        <a:bodyPr/>
        <a:lstStyle/>
        <a:p>
          <a:endParaRPr lang="ru-RU"/>
        </a:p>
      </dgm:t>
    </dgm:pt>
    <dgm:pt modelId="{563D1C7B-3359-4348-98A7-95683E7E1808}" type="sibTrans" cxnId="{70174685-5AB5-4F73-91B9-E0168BAFF246}">
      <dgm:prSet/>
      <dgm:spPr/>
      <dgm:t>
        <a:bodyPr/>
        <a:lstStyle/>
        <a:p>
          <a:endParaRPr lang="ru-RU"/>
        </a:p>
      </dgm:t>
    </dgm:pt>
    <dgm:pt modelId="{959C6212-D1B2-4A21-9C5D-6A2393050252}">
      <dgm:prSet phldrT="[Текст]" custT="1"/>
      <dgm:spPr/>
      <dgm:t>
        <a:bodyPr/>
        <a:lstStyle/>
        <a:p>
          <a:r>
            <a:rPr lang="ru-RU" sz="2000" b="1" dirty="0"/>
            <a:t>Теория «Двойного удара»</a:t>
          </a:r>
        </a:p>
      </dgm:t>
    </dgm:pt>
    <dgm:pt modelId="{C23788D2-9DD4-47CF-AEC0-93502B88B6D7}" type="parTrans" cxnId="{E69346DD-9B07-4322-91C6-72681558F0F7}">
      <dgm:prSet/>
      <dgm:spPr/>
      <dgm:t>
        <a:bodyPr/>
        <a:lstStyle/>
        <a:p>
          <a:endParaRPr lang="ru-RU"/>
        </a:p>
      </dgm:t>
    </dgm:pt>
    <dgm:pt modelId="{61266AB0-D9E8-4D62-AE36-57B88E6D0780}" type="sibTrans" cxnId="{E69346DD-9B07-4322-91C6-72681558F0F7}">
      <dgm:prSet/>
      <dgm:spPr/>
      <dgm:t>
        <a:bodyPr/>
        <a:lstStyle/>
        <a:p>
          <a:endParaRPr lang="ru-RU"/>
        </a:p>
      </dgm:t>
    </dgm:pt>
    <dgm:pt modelId="{C393CDD9-F448-44B0-B945-61FCE6B43A13}">
      <dgm:prSet phldrT="[Текст]" custT="1"/>
      <dgm:spPr/>
      <dgm:t>
        <a:bodyPr/>
        <a:lstStyle/>
        <a:p>
          <a:r>
            <a:rPr lang="ru-RU" sz="2000" b="1" dirty="0"/>
            <a:t>Теория </a:t>
          </a:r>
          <a:r>
            <a:rPr lang="ru-RU" sz="2000" b="1" dirty="0" err="1"/>
            <a:t>дезоксии</a:t>
          </a:r>
          <a:endParaRPr lang="ru-RU" sz="2000" b="1" dirty="0"/>
        </a:p>
      </dgm:t>
    </dgm:pt>
    <dgm:pt modelId="{3AD96C40-412B-4A5D-8D14-F1C8767DBFC7}" type="parTrans" cxnId="{78809295-7E21-4942-8DDA-BA65454B79E0}">
      <dgm:prSet/>
      <dgm:spPr/>
      <dgm:t>
        <a:bodyPr/>
        <a:lstStyle/>
        <a:p>
          <a:endParaRPr lang="ru-RU"/>
        </a:p>
      </dgm:t>
    </dgm:pt>
    <dgm:pt modelId="{F684301C-0B48-4298-81BE-C4623CC8C9FB}" type="sibTrans" cxnId="{78809295-7E21-4942-8DDA-BA65454B79E0}">
      <dgm:prSet/>
      <dgm:spPr/>
      <dgm:t>
        <a:bodyPr/>
        <a:lstStyle/>
        <a:p>
          <a:endParaRPr lang="ru-RU"/>
        </a:p>
      </dgm:t>
    </dgm:pt>
    <dgm:pt modelId="{528435D2-3CB9-4108-9B93-560267FC50AE}" type="pres">
      <dgm:prSet presAssocID="{97F80EB3-F56D-48F5-81B7-4309DF51686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07645D-0A92-4D4F-9C24-7EFF0727C002}" type="pres">
      <dgm:prSet presAssocID="{A0AB1EAD-B8D9-4473-A560-34D91AA06193}" presName="parentLin" presStyleCnt="0"/>
      <dgm:spPr/>
    </dgm:pt>
    <dgm:pt modelId="{72BB6892-BA65-4CF3-9C27-6EA8F0923AD2}" type="pres">
      <dgm:prSet presAssocID="{A0AB1EAD-B8D9-4473-A560-34D91AA06193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A7673FEA-65D3-4B64-9201-916E876472CA}" type="pres">
      <dgm:prSet presAssocID="{A0AB1EAD-B8D9-4473-A560-34D91AA06193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3EB141-681E-43DF-95DD-594C50C34A5D}" type="pres">
      <dgm:prSet presAssocID="{A0AB1EAD-B8D9-4473-A560-34D91AA06193}" presName="negativeSpace" presStyleCnt="0"/>
      <dgm:spPr/>
    </dgm:pt>
    <dgm:pt modelId="{93267869-2B21-4D0C-8D1F-7A193417A687}" type="pres">
      <dgm:prSet presAssocID="{A0AB1EAD-B8D9-4473-A560-34D91AA06193}" presName="childText" presStyleLbl="conFgAcc1" presStyleIdx="0" presStyleCnt="9">
        <dgm:presLayoutVars>
          <dgm:bulletEnabled val="1"/>
        </dgm:presLayoutVars>
      </dgm:prSet>
      <dgm:spPr/>
    </dgm:pt>
    <dgm:pt modelId="{4E393E1C-913C-4ADF-9201-D398CA49B635}" type="pres">
      <dgm:prSet presAssocID="{4F7CDE52-F68E-4F5C-BC0B-86B9733B343F}" presName="spaceBetweenRectangles" presStyleCnt="0"/>
      <dgm:spPr/>
    </dgm:pt>
    <dgm:pt modelId="{2761F9ED-10B8-4A73-AF06-A39399069FD4}" type="pres">
      <dgm:prSet presAssocID="{86FE9514-0A70-49F1-A10A-239F8EC15F94}" presName="parentLin" presStyleCnt="0"/>
      <dgm:spPr/>
    </dgm:pt>
    <dgm:pt modelId="{576A3893-A79B-4DD3-803F-318F2AA270C8}" type="pres">
      <dgm:prSet presAssocID="{86FE9514-0A70-49F1-A10A-239F8EC15F94}" presName="parentLeftMargin" presStyleLbl="node1" presStyleIdx="0" presStyleCnt="9"/>
      <dgm:spPr/>
      <dgm:t>
        <a:bodyPr/>
        <a:lstStyle/>
        <a:p>
          <a:endParaRPr lang="ru-RU"/>
        </a:p>
      </dgm:t>
    </dgm:pt>
    <dgm:pt modelId="{BE6729E3-59C6-4A5C-B14B-3CBA5095926F}" type="pres">
      <dgm:prSet presAssocID="{86FE9514-0A70-49F1-A10A-239F8EC15F94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C0E5E-9EF1-40EB-AC9D-38ABDC766826}" type="pres">
      <dgm:prSet presAssocID="{86FE9514-0A70-49F1-A10A-239F8EC15F94}" presName="negativeSpace" presStyleCnt="0"/>
      <dgm:spPr/>
    </dgm:pt>
    <dgm:pt modelId="{963C5C81-9036-41BE-8B07-DE1FB7B117D3}" type="pres">
      <dgm:prSet presAssocID="{86FE9514-0A70-49F1-A10A-239F8EC15F94}" presName="childText" presStyleLbl="conFgAcc1" presStyleIdx="1" presStyleCnt="9">
        <dgm:presLayoutVars>
          <dgm:bulletEnabled val="1"/>
        </dgm:presLayoutVars>
      </dgm:prSet>
      <dgm:spPr/>
    </dgm:pt>
    <dgm:pt modelId="{5A9B6719-955F-4928-B3A1-2F76730C47F3}" type="pres">
      <dgm:prSet presAssocID="{D339E27E-78B0-434C-B5FE-04F5DEB62E60}" presName="spaceBetweenRectangles" presStyleCnt="0"/>
      <dgm:spPr/>
    </dgm:pt>
    <dgm:pt modelId="{69A54BFD-D652-471E-8C13-5143360F531A}" type="pres">
      <dgm:prSet presAssocID="{10F9F63B-A258-491B-86A8-09E42E761E31}" presName="parentLin" presStyleCnt="0"/>
      <dgm:spPr/>
    </dgm:pt>
    <dgm:pt modelId="{1E069861-52ED-40BC-A5D2-8C687A757D89}" type="pres">
      <dgm:prSet presAssocID="{10F9F63B-A258-491B-86A8-09E42E761E31}" presName="parentLeftMargin" presStyleLbl="node1" presStyleIdx="1" presStyleCnt="9"/>
      <dgm:spPr/>
      <dgm:t>
        <a:bodyPr/>
        <a:lstStyle/>
        <a:p>
          <a:endParaRPr lang="ru-RU"/>
        </a:p>
      </dgm:t>
    </dgm:pt>
    <dgm:pt modelId="{ECC56EF5-5B59-4088-A66B-7D623F318A37}" type="pres">
      <dgm:prSet presAssocID="{10F9F63B-A258-491B-86A8-09E42E761E31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49317-B70A-4FC6-A5C1-767F12A0740E}" type="pres">
      <dgm:prSet presAssocID="{10F9F63B-A258-491B-86A8-09E42E761E31}" presName="negativeSpace" presStyleCnt="0"/>
      <dgm:spPr/>
    </dgm:pt>
    <dgm:pt modelId="{6D30560E-AD30-447D-BE48-38BF2726AD6C}" type="pres">
      <dgm:prSet presAssocID="{10F9F63B-A258-491B-86A8-09E42E761E31}" presName="childText" presStyleLbl="conFgAcc1" presStyleIdx="2" presStyleCnt="9">
        <dgm:presLayoutVars>
          <dgm:bulletEnabled val="1"/>
        </dgm:presLayoutVars>
      </dgm:prSet>
      <dgm:spPr/>
    </dgm:pt>
    <dgm:pt modelId="{CAC7BAC8-CA5A-4EC9-90C7-96C4B8E85E23}" type="pres">
      <dgm:prSet presAssocID="{097E4C4E-2079-4334-8439-825D5348063C}" presName="spaceBetweenRectangles" presStyleCnt="0"/>
      <dgm:spPr/>
    </dgm:pt>
    <dgm:pt modelId="{76FD6B7D-D3F8-4647-B402-446AF4CEE6D3}" type="pres">
      <dgm:prSet presAssocID="{C9107F7E-7ACA-4A6E-9587-2E8F39611815}" presName="parentLin" presStyleCnt="0"/>
      <dgm:spPr/>
    </dgm:pt>
    <dgm:pt modelId="{E63DC7B3-0FF9-46C7-9B98-D6ED7B8906ED}" type="pres">
      <dgm:prSet presAssocID="{C9107F7E-7ACA-4A6E-9587-2E8F39611815}" presName="parentLeftMargin" presStyleLbl="node1" presStyleIdx="2" presStyleCnt="9"/>
      <dgm:spPr/>
      <dgm:t>
        <a:bodyPr/>
        <a:lstStyle/>
        <a:p>
          <a:endParaRPr lang="ru-RU"/>
        </a:p>
      </dgm:t>
    </dgm:pt>
    <dgm:pt modelId="{9130E475-75B1-4015-B804-20528E280A60}" type="pres">
      <dgm:prSet presAssocID="{C9107F7E-7ACA-4A6E-9587-2E8F39611815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A779E-D21C-46AB-A587-F7843350C22D}" type="pres">
      <dgm:prSet presAssocID="{C9107F7E-7ACA-4A6E-9587-2E8F39611815}" presName="negativeSpace" presStyleCnt="0"/>
      <dgm:spPr/>
    </dgm:pt>
    <dgm:pt modelId="{E13E6D96-E014-47E3-9BAC-7F27D55C3244}" type="pres">
      <dgm:prSet presAssocID="{C9107F7E-7ACA-4A6E-9587-2E8F39611815}" presName="childText" presStyleLbl="conFgAcc1" presStyleIdx="3" presStyleCnt="9">
        <dgm:presLayoutVars>
          <dgm:bulletEnabled val="1"/>
        </dgm:presLayoutVars>
      </dgm:prSet>
      <dgm:spPr/>
    </dgm:pt>
    <dgm:pt modelId="{D0A7B79A-6EA9-49D6-9D45-79FA5C9AEFAE}" type="pres">
      <dgm:prSet presAssocID="{85FF58DE-FD8D-4B20-BF4A-9E422C1CC004}" presName="spaceBetweenRectangles" presStyleCnt="0"/>
      <dgm:spPr/>
    </dgm:pt>
    <dgm:pt modelId="{98FCB8ED-1530-41E4-A02F-C3AB1D150771}" type="pres">
      <dgm:prSet presAssocID="{EDEC6C1D-DF1A-4313-8633-AE04C0E40AF5}" presName="parentLin" presStyleCnt="0"/>
      <dgm:spPr/>
    </dgm:pt>
    <dgm:pt modelId="{D151BCA7-A8DD-4224-8A68-6E105D6A1E0C}" type="pres">
      <dgm:prSet presAssocID="{EDEC6C1D-DF1A-4313-8633-AE04C0E40AF5}" presName="parentLeftMargin" presStyleLbl="node1" presStyleIdx="3" presStyleCnt="9"/>
      <dgm:spPr/>
      <dgm:t>
        <a:bodyPr/>
        <a:lstStyle/>
        <a:p>
          <a:endParaRPr lang="ru-RU"/>
        </a:p>
      </dgm:t>
    </dgm:pt>
    <dgm:pt modelId="{C0BC8BD1-8120-4B30-BCF1-9F50506D188F}" type="pres">
      <dgm:prSet presAssocID="{EDEC6C1D-DF1A-4313-8633-AE04C0E40AF5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38A27-139F-4180-BED3-91B09AB45AE6}" type="pres">
      <dgm:prSet presAssocID="{EDEC6C1D-DF1A-4313-8633-AE04C0E40AF5}" presName="negativeSpace" presStyleCnt="0"/>
      <dgm:spPr/>
    </dgm:pt>
    <dgm:pt modelId="{DB01E198-6EBE-488B-9F9B-E66E9F6E17DF}" type="pres">
      <dgm:prSet presAssocID="{EDEC6C1D-DF1A-4313-8633-AE04C0E40AF5}" presName="childText" presStyleLbl="conFgAcc1" presStyleIdx="4" presStyleCnt="9">
        <dgm:presLayoutVars>
          <dgm:bulletEnabled val="1"/>
        </dgm:presLayoutVars>
      </dgm:prSet>
      <dgm:spPr/>
    </dgm:pt>
    <dgm:pt modelId="{C4147411-BF5A-467D-94A0-D40DDEFFB593}" type="pres">
      <dgm:prSet presAssocID="{901FF400-2B49-48C7-8963-F17E8A03C549}" presName="spaceBetweenRectangles" presStyleCnt="0"/>
      <dgm:spPr/>
    </dgm:pt>
    <dgm:pt modelId="{4F7CD21F-3692-424C-8DE6-3D8A0B09F6B4}" type="pres">
      <dgm:prSet presAssocID="{384BA1AD-519D-420C-AAE4-A2F61F462612}" presName="parentLin" presStyleCnt="0"/>
      <dgm:spPr/>
    </dgm:pt>
    <dgm:pt modelId="{C25C1640-5922-417C-8E8C-977C3C2037B2}" type="pres">
      <dgm:prSet presAssocID="{384BA1AD-519D-420C-AAE4-A2F61F462612}" presName="parentLeftMargin" presStyleLbl="node1" presStyleIdx="4" presStyleCnt="9"/>
      <dgm:spPr/>
      <dgm:t>
        <a:bodyPr/>
        <a:lstStyle/>
        <a:p>
          <a:endParaRPr lang="ru-RU"/>
        </a:p>
      </dgm:t>
    </dgm:pt>
    <dgm:pt modelId="{DF9CBA18-8D8B-4C7F-9D82-2CFCC99D833F}" type="pres">
      <dgm:prSet presAssocID="{384BA1AD-519D-420C-AAE4-A2F61F462612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59BCA7-BA62-43EE-B052-E04144943C04}" type="pres">
      <dgm:prSet presAssocID="{384BA1AD-519D-420C-AAE4-A2F61F462612}" presName="negativeSpace" presStyleCnt="0"/>
      <dgm:spPr/>
    </dgm:pt>
    <dgm:pt modelId="{92900459-882D-4D72-89D0-934344BC1AFC}" type="pres">
      <dgm:prSet presAssocID="{384BA1AD-519D-420C-AAE4-A2F61F462612}" presName="childText" presStyleLbl="conFgAcc1" presStyleIdx="5" presStyleCnt="9">
        <dgm:presLayoutVars>
          <dgm:bulletEnabled val="1"/>
        </dgm:presLayoutVars>
      </dgm:prSet>
      <dgm:spPr/>
    </dgm:pt>
    <dgm:pt modelId="{870059A9-4BF4-4CA6-A206-02FEAA172441}" type="pres">
      <dgm:prSet presAssocID="{94E6A35B-C378-4AB1-A335-775C587FA8B7}" presName="spaceBetweenRectangles" presStyleCnt="0"/>
      <dgm:spPr/>
    </dgm:pt>
    <dgm:pt modelId="{35F057FC-EF75-470B-AF05-0C628322B644}" type="pres">
      <dgm:prSet presAssocID="{3E1553F8-71B9-481D-8606-6F7C8DDA6066}" presName="parentLin" presStyleCnt="0"/>
      <dgm:spPr/>
    </dgm:pt>
    <dgm:pt modelId="{4159F567-947F-43D0-B1B3-EC1B47040EDB}" type="pres">
      <dgm:prSet presAssocID="{3E1553F8-71B9-481D-8606-6F7C8DDA6066}" presName="parentLeftMargin" presStyleLbl="node1" presStyleIdx="5" presStyleCnt="9"/>
      <dgm:spPr/>
      <dgm:t>
        <a:bodyPr/>
        <a:lstStyle/>
        <a:p>
          <a:endParaRPr lang="ru-RU"/>
        </a:p>
      </dgm:t>
    </dgm:pt>
    <dgm:pt modelId="{4D167FE3-4A27-45B7-9394-BCA231379BF9}" type="pres">
      <dgm:prSet presAssocID="{3E1553F8-71B9-481D-8606-6F7C8DDA6066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10D2-2516-4D04-ABFE-BFCBFE68F267}" type="pres">
      <dgm:prSet presAssocID="{3E1553F8-71B9-481D-8606-6F7C8DDA6066}" presName="negativeSpace" presStyleCnt="0"/>
      <dgm:spPr/>
    </dgm:pt>
    <dgm:pt modelId="{54490D57-1EB5-498E-8A22-8D520F597B25}" type="pres">
      <dgm:prSet presAssocID="{3E1553F8-71B9-481D-8606-6F7C8DDA6066}" presName="childText" presStyleLbl="conFgAcc1" presStyleIdx="6" presStyleCnt="9">
        <dgm:presLayoutVars>
          <dgm:bulletEnabled val="1"/>
        </dgm:presLayoutVars>
      </dgm:prSet>
      <dgm:spPr/>
    </dgm:pt>
    <dgm:pt modelId="{AF3D89F4-F069-436D-AB83-BB7C500E2A3A}" type="pres">
      <dgm:prSet presAssocID="{563D1C7B-3359-4348-98A7-95683E7E1808}" presName="spaceBetweenRectangles" presStyleCnt="0"/>
      <dgm:spPr/>
    </dgm:pt>
    <dgm:pt modelId="{D5E8ADF1-6CD3-4666-8092-E1353A26DA54}" type="pres">
      <dgm:prSet presAssocID="{959C6212-D1B2-4A21-9C5D-6A2393050252}" presName="parentLin" presStyleCnt="0"/>
      <dgm:spPr/>
    </dgm:pt>
    <dgm:pt modelId="{F2A86BE0-B55E-4312-82F4-1E43F0F431FD}" type="pres">
      <dgm:prSet presAssocID="{959C6212-D1B2-4A21-9C5D-6A2393050252}" presName="parentLeftMargin" presStyleLbl="node1" presStyleIdx="6" presStyleCnt="9"/>
      <dgm:spPr/>
      <dgm:t>
        <a:bodyPr/>
        <a:lstStyle/>
        <a:p>
          <a:endParaRPr lang="ru-RU"/>
        </a:p>
      </dgm:t>
    </dgm:pt>
    <dgm:pt modelId="{CFF494A7-A2F7-46CC-BAC2-1EC970FD6689}" type="pres">
      <dgm:prSet presAssocID="{959C6212-D1B2-4A21-9C5D-6A2393050252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2F104-170E-4889-A04F-6EB8F0420A9A}" type="pres">
      <dgm:prSet presAssocID="{959C6212-D1B2-4A21-9C5D-6A2393050252}" presName="negativeSpace" presStyleCnt="0"/>
      <dgm:spPr/>
    </dgm:pt>
    <dgm:pt modelId="{47B7B8AC-B78C-4DE4-AE33-78510EADA4F6}" type="pres">
      <dgm:prSet presAssocID="{959C6212-D1B2-4A21-9C5D-6A2393050252}" presName="childText" presStyleLbl="conFgAcc1" presStyleIdx="7" presStyleCnt="9">
        <dgm:presLayoutVars>
          <dgm:bulletEnabled val="1"/>
        </dgm:presLayoutVars>
      </dgm:prSet>
      <dgm:spPr/>
    </dgm:pt>
    <dgm:pt modelId="{3B3CAA10-1AD1-4929-837E-9B9239B30E23}" type="pres">
      <dgm:prSet presAssocID="{61266AB0-D9E8-4D62-AE36-57B88E6D0780}" presName="spaceBetweenRectangles" presStyleCnt="0"/>
      <dgm:spPr/>
    </dgm:pt>
    <dgm:pt modelId="{05F688DA-C05A-4D6B-A7DD-F11768A3BFB6}" type="pres">
      <dgm:prSet presAssocID="{C393CDD9-F448-44B0-B945-61FCE6B43A13}" presName="parentLin" presStyleCnt="0"/>
      <dgm:spPr/>
    </dgm:pt>
    <dgm:pt modelId="{3D57A657-CDC5-4144-833F-FCB08F76EE9F}" type="pres">
      <dgm:prSet presAssocID="{C393CDD9-F448-44B0-B945-61FCE6B43A13}" presName="parentLeftMargin" presStyleLbl="node1" presStyleIdx="7" presStyleCnt="9"/>
      <dgm:spPr/>
      <dgm:t>
        <a:bodyPr/>
        <a:lstStyle/>
        <a:p>
          <a:endParaRPr lang="ru-RU"/>
        </a:p>
      </dgm:t>
    </dgm:pt>
    <dgm:pt modelId="{632F10D9-CA57-4983-AB2F-D0C730E6ACE4}" type="pres">
      <dgm:prSet presAssocID="{C393CDD9-F448-44B0-B945-61FCE6B43A13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C11A26-DDE6-4487-958A-A602426422DC}" type="pres">
      <dgm:prSet presAssocID="{C393CDD9-F448-44B0-B945-61FCE6B43A13}" presName="negativeSpace" presStyleCnt="0"/>
      <dgm:spPr/>
    </dgm:pt>
    <dgm:pt modelId="{F27060FA-8D09-4B71-9599-2FB3DEE04394}" type="pres">
      <dgm:prSet presAssocID="{C393CDD9-F448-44B0-B945-61FCE6B43A13}" presName="childText" presStyleLbl="conFgAcc1" presStyleIdx="8" presStyleCnt="9">
        <dgm:presLayoutVars>
          <dgm:bulletEnabled val="1"/>
        </dgm:presLayoutVars>
      </dgm:prSet>
      <dgm:spPr/>
    </dgm:pt>
  </dgm:ptLst>
  <dgm:cxnLst>
    <dgm:cxn modelId="{7E51459A-0580-42A5-9C15-3356578E048C}" type="presOf" srcId="{C9107F7E-7ACA-4A6E-9587-2E8F39611815}" destId="{E63DC7B3-0FF9-46C7-9B98-D6ED7B8906ED}" srcOrd="0" destOrd="0" presId="urn:microsoft.com/office/officeart/2005/8/layout/list1"/>
    <dgm:cxn modelId="{70174685-5AB5-4F73-91B9-E0168BAFF246}" srcId="{97F80EB3-F56D-48F5-81B7-4309DF516861}" destId="{3E1553F8-71B9-481D-8606-6F7C8DDA6066}" srcOrd="6" destOrd="0" parTransId="{076BA79E-51AF-475E-BEBA-E9105CB0AAB1}" sibTransId="{563D1C7B-3359-4348-98A7-95683E7E1808}"/>
    <dgm:cxn modelId="{6763BE3C-9487-48E1-B981-5212E25E779D}" type="presOf" srcId="{86FE9514-0A70-49F1-A10A-239F8EC15F94}" destId="{BE6729E3-59C6-4A5C-B14B-3CBA5095926F}" srcOrd="1" destOrd="0" presId="urn:microsoft.com/office/officeart/2005/8/layout/list1"/>
    <dgm:cxn modelId="{E69346DD-9B07-4322-91C6-72681558F0F7}" srcId="{97F80EB3-F56D-48F5-81B7-4309DF516861}" destId="{959C6212-D1B2-4A21-9C5D-6A2393050252}" srcOrd="7" destOrd="0" parTransId="{C23788D2-9DD4-47CF-AEC0-93502B88B6D7}" sibTransId="{61266AB0-D9E8-4D62-AE36-57B88E6D0780}"/>
    <dgm:cxn modelId="{699C530A-E0ED-4428-85B7-0D2FB61222F4}" srcId="{97F80EB3-F56D-48F5-81B7-4309DF516861}" destId="{10F9F63B-A258-491B-86A8-09E42E761E31}" srcOrd="2" destOrd="0" parTransId="{745EF431-1469-48BC-AEB0-9E09B6896ABE}" sibTransId="{097E4C4E-2079-4334-8439-825D5348063C}"/>
    <dgm:cxn modelId="{22CCB4B9-5F7F-4451-8EAB-AE223AD0F64A}" type="presOf" srcId="{384BA1AD-519D-420C-AAE4-A2F61F462612}" destId="{C25C1640-5922-417C-8E8C-977C3C2037B2}" srcOrd="0" destOrd="0" presId="urn:microsoft.com/office/officeart/2005/8/layout/list1"/>
    <dgm:cxn modelId="{78809295-7E21-4942-8DDA-BA65454B79E0}" srcId="{97F80EB3-F56D-48F5-81B7-4309DF516861}" destId="{C393CDD9-F448-44B0-B945-61FCE6B43A13}" srcOrd="8" destOrd="0" parTransId="{3AD96C40-412B-4A5D-8D14-F1C8767DBFC7}" sibTransId="{F684301C-0B48-4298-81BE-C4623CC8C9FB}"/>
    <dgm:cxn modelId="{DA97D531-DDE1-4CC0-AC4F-BC4DC0426C64}" srcId="{97F80EB3-F56D-48F5-81B7-4309DF516861}" destId="{EDEC6C1D-DF1A-4313-8633-AE04C0E40AF5}" srcOrd="4" destOrd="0" parTransId="{5CFDEA03-E131-4A5E-A4E8-DFACC9938E6D}" sibTransId="{901FF400-2B49-48C7-8963-F17E8A03C549}"/>
    <dgm:cxn modelId="{CC7976C8-27A4-4761-BBA4-197960EBC139}" srcId="{97F80EB3-F56D-48F5-81B7-4309DF516861}" destId="{384BA1AD-519D-420C-AAE4-A2F61F462612}" srcOrd="5" destOrd="0" parTransId="{7071A2BF-22AC-4570-AD73-A7BA85BD1C71}" sibTransId="{94E6A35B-C378-4AB1-A335-775C587FA8B7}"/>
    <dgm:cxn modelId="{2B502F1A-4614-48F7-8F7C-03E1D7C66EBE}" type="presOf" srcId="{10F9F63B-A258-491B-86A8-09E42E761E31}" destId="{ECC56EF5-5B59-4088-A66B-7D623F318A37}" srcOrd="1" destOrd="0" presId="urn:microsoft.com/office/officeart/2005/8/layout/list1"/>
    <dgm:cxn modelId="{0750051A-855C-4C03-ADCC-6C7A1C340F3F}" type="presOf" srcId="{EDEC6C1D-DF1A-4313-8633-AE04C0E40AF5}" destId="{C0BC8BD1-8120-4B30-BCF1-9F50506D188F}" srcOrd="1" destOrd="0" presId="urn:microsoft.com/office/officeart/2005/8/layout/list1"/>
    <dgm:cxn modelId="{D7FD3933-282E-4B87-A86C-108FEEBC5AAA}" type="presOf" srcId="{10F9F63B-A258-491B-86A8-09E42E761E31}" destId="{1E069861-52ED-40BC-A5D2-8C687A757D89}" srcOrd="0" destOrd="0" presId="urn:microsoft.com/office/officeart/2005/8/layout/list1"/>
    <dgm:cxn modelId="{59B86296-23DC-4615-82B1-8A8DC34FC47E}" type="presOf" srcId="{3E1553F8-71B9-481D-8606-6F7C8DDA6066}" destId="{4D167FE3-4A27-45B7-9394-BCA231379BF9}" srcOrd="1" destOrd="0" presId="urn:microsoft.com/office/officeart/2005/8/layout/list1"/>
    <dgm:cxn modelId="{B813D798-6AA8-4AFA-9DD2-B1BB17EB9DEE}" type="presOf" srcId="{A0AB1EAD-B8D9-4473-A560-34D91AA06193}" destId="{A7673FEA-65D3-4B64-9201-916E876472CA}" srcOrd="1" destOrd="0" presId="urn:microsoft.com/office/officeart/2005/8/layout/list1"/>
    <dgm:cxn modelId="{79B5CA4A-0C9A-4511-B9B7-D9649BCA6854}" type="presOf" srcId="{C9107F7E-7ACA-4A6E-9587-2E8F39611815}" destId="{9130E475-75B1-4015-B804-20528E280A60}" srcOrd="1" destOrd="0" presId="urn:microsoft.com/office/officeart/2005/8/layout/list1"/>
    <dgm:cxn modelId="{CC5AA217-A244-4F3F-9758-39296C8A8B4B}" type="presOf" srcId="{86FE9514-0A70-49F1-A10A-239F8EC15F94}" destId="{576A3893-A79B-4DD3-803F-318F2AA270C8}" srcOrd="0" destOrd="0" presId="urn:microsoft.com/office/officeart/2005/8/layout/list1"/>
    <dgm:cxn modelId="{44554CA6-6BB4-4C3D-B9B1-94DACF803C05}" type="presOf" srcId="{A0AB1EAD-B8D9-4473-A560-34D91AA06193}" destId="{72BB6892-BA65-4CF3-9C27-6EA8F0923AD2}" srcOrd="0" destOrd="0" presId="urn:microsoft.com/office/officeart/2005/8/layout/list1"/>
    <dgm:cxn modelId="{6BF8681B-D883-4D33-B7E3-B0EA3648FB03}" type="presOf" srcId="{959C6212-D1B2-4A21-9C5D-6A2393050252}" destId="{F2A86BE0-B55E-4312-82F4-1E43F0F431FD}" srcOrd="0" destOrd="0" presId="urn:microsoft.com/office/officeart/2005/8/layout/list1"/>
    <dgm:cxn modelId="{87DEB62E-A8CB-498D-AA52-5E9363FA8E6E}" type="presOf" srcId="{97F80EB3-F56D-48F5-81B7-4309DF516861}" destId="{528435D2-3CB9-4108-9B93-560267FC50AE}" srcOrd="0" destOrd="0" presId="urn:microsoft.com/office/officeart/2005/8/layout/list1"/>
    <dgm:cxn modelId="{D1F0E354-E32B-4CDE-A2C9-93692AD321C8}" srcId="{97F80EB3-F56D-48F5-81B7-4309DF516861}" destId="{C9107F7E-7ACA-4A6E-9587-2E8F39611815}" srcOrd="3" destOrd="0" parTransId="{83BA5939-4976-4043-947B-8C0E29F8F446}" sibTransId="{85FF58DE-FD8D-4B20-BF4A-9E422C1CC004}"/>
    <dgm:cxn modelId="{9F4C7428-D86C-49A5-B164-FA88DD731973}" srcId="{97F80EB3-F56D-48F5-81B7-4309DF516861}" destId="{86FE9514-0A70-49F1-A10A-239F8EC15F94}" srcOrd="1" destOrd="0" parTransId="{53B48443-FD32-48CE-B108-53321BEC322E}" sibTransId="{D339E27E-78B0-434C-B5FE-04F5DEB62E60}"/>
    <dgm:cxn modelId="{6BD286F2-51F4-4CD7-B411-6655AC5A9532}" type="presOf" srcId="{EDEC6C1D-DF1A-4313-8633-AE04C0E40AF5}" destId="{D151BCA7-A8DD-4224-8A68-6E105D6A1E0C}" srcOrd="0" destOrd="0" presId="urn:microsoft.com/office/officeart/2005/8/layout/list1"/>
    <dgm:cxn modelId="{4F094BE1-B99B-4058-9CF5-C935F5B3BC2B}" type="presOf" srcId="{3E1553F8-71B9-481D-8606-6F7C8DDA6066}" destId="{4159F567-947F-43D0-B1B3-EC1B47040EDB}" srcOrd="0" destOrd="0" presId="urn:microsoft.com/office/officeart/2005/8/layout/list1"/>
    <dgm:cxn modelId="{43E11C2B-D93D-44FB-802F-2D419865E94D}" type="presOf" srcId="{959C6212-D1B2-4A21-9C5D-6A2393050252}" destId="{CFF494A7-A2F7-46CC-BAC2-1EC970FD6689}" srcOrd="1" destOrd="0" presId="urn:microsoft.com/office/officeart/2005/8/layout/list1"/>
    <dgm:cxn modelId="{83697CB7-9E89-41C2-8D60-9080E187C469}" type="presOf" srcId="{C393CDD9-F448-44B0-B945-61FCE6B43A13}" destId="{632F10D9-CA57-4983-AB2F-D0C730E6ACE4}" srcOrd="1" destOrd="0" presId="urn:microsoft.com/office/officeart/2005/8/layout/list1"/>
    <dgm:cxn modelId="{6D3A74CF-7B5E-4A87-9ED5-DB9A030EBDC6}" srcId="{97F80EB3-F56D-48F5-81B7-4309DF516861}" destId="{A0AB1EAD-B8D9-4473-A560-34D91AA06193}" srcOrd="0" destOrd="0" parTransId="{17A04D12-E0F9-4FFD-83EC-245E715340FB}" sibTransId="{4F7CDE52-F68E-4F5C-BC0B-86B9733B343F}"/>
    <dgm:cxn modelId="{2199F126-D448-40EF-A71A-2124563685F5}" type="presOf" srcId="{384BA1AD-519D-420C-AAE4-A2F61F462612}" destId="{DF9CBA18-8D8B-4C7F-9D82-2CFCC99D833F}" srcOrd="1" destOrd="0" presId="urn:microsoft.com/office/officeart/2005/8/layout/list1"/>
    <dgm:cxn modelId="{3EFBF5B9-1A33-4AC8-8552-D3E3E2573641}" type="presOf" srcId="{C393CDD9-F448-44B0-B945-61FCE6B43A13}" destId="{3D57A657-CDC5-4144-833F-FCB08F76EE9F}" srcOrd="0" destOrd="0" presId="urn:microsoft.com/office/officeart/2005/8/layout/list1"/>
    <dgm:cxn modelId="{519E4158-6FF3-4938-944F-2963B2BDAB42}" type="presParOf" srcId="{528435D2-3CB9-4108-9B93-560267FC50AE}" destId="{6D07645D-0A92-4D4F-9C24-7EFF0727C002}" srcOrd="0" destOrd="0" presId="urn:microsoft.com/office/officeart/2005/8/layout/list1"/>
    <dgm:cxn modelId="{C887011C-44A5-43CB-A133-28ED9CBDC327}" type="presParOf" srcId="{6D07645D-0A92-4D4F-9C24-7EFF0727C002}" destId="{72BB6892-BA65-4CF3-9C27-6EA8F0923AD2}" srcOrd="0" destOrd="0" presId="urn:microsoft.com/office/officeart/2005/8/layout/list1"/>
    <dgm:cxn modelId="{5DCF3755-FB4A-4D5E-93B0-9AA1B2F29F52}" type="presParOf" srcId="{6D07645D-0A92-4D4F-9C24-7EFF0727C002}" destId="{A7673FEA-65D3-4B64-9201-916E876472CA}" srcOrd="1" destOrd="0" presId="urn:microsoft.com/office/officeart/2005/8/layout/list1"/>
    <dgm:cxn modelId="{3D9C8994-9726-4871-B5B7-2766443F72D6}" type="presParOf" srcId="{528435D2-3CB9-4108-9B93-560267FC50AE}" destId="{8E3EB141-681E-43DF-95DD-594C50C34A5D}" srcOrd="1" destOrd="0" presId="urn:microsoft.com/office/officeart/2005/8/layout/list1"/>
    <dgm:cxn modelId="{D9D1A4DE-BCB0-4EF5-971A-B010917FE005}" type="presParOf" srcId="{528435D2-3CB9-4108-9B93-560267FC50AE}" destId="{93267869-2B21-4D0C-8D1F-7A193417A687}" srcOrd="2" destOrd="0" presId="urn:microsoft.com/office/officeart/2005/8/layout/list1"/>
    <dgm:cxn modelId="{A1B10415-82C7-4AF1-9150-C9B85DA003C2}" type="presParOf" srcId="{528435D2-3CB9-4108-9B93-560267FC50AE}" destId="{4E393E1C-913C-4ADF-9201-D398CA49B635}" srcOrd="3" destOrd="0" presId="urn:microsoft.com/office/officeart/2005/8/layout/list1"/>
    <dgm:cxn modelId="{8259B225-1754-4E13-B8AA-13319F8F600A}" type="presParOf" srcId="{528435D2-3CB9-4108-9B93-560267FC50AE}" destId="{2761F9ED-10B8-4A73-AF06-A39399069FD4}" srcOrd="4" destOrd="0" presId="urn:microsoft.com/office/officeart/2005/8/layout/list1"/>
    <dgm:cxn modelId="{91753BE2-627A-4A5D-9E1E-FD57B9454648}" type="presParOf" srcId="{2761F9ED-10B8-4A73-AF06-A39399069FD4}" destId="{576A3893-A79B-4DD3-803F-318F2AA270C8}" srcOrd="0" destOrd="0" presId="urn:microsoft.com/office/officeart/2005/8/layout/list1"/>
    <dgm:cxn modelId="{03C06DFE-2B96-4FAB-AAE1-1AFBD02D1E7D}" type="presParOf" srcId="{2761F9ED-10B8-4A73-AF06-A39399069FD4}" destId="{BE6729E3-59C6-4A5C-B14B-3CBA5095926F}" srcOrd="1" destOrd="0" presId="urn:microsoft.com/office/officeart/2005/8/layout/list1"/>
    <dgm:cxn modelId="{F4FF12B2-FE98-46FA-AFC1-94D2B96D2C99}" type="presParOf" srcId="{528435D2-3CB9-4108-9B93-560267FC50AE}" destId="{813C0E5E-9EF1-40EB-AC9D-38ABDC766826}" srcOrd="5" destOrd="0" presId="urn:microsoft.com/office/officeart/2005/8/layout/list1"/>
    <dgm:cxn modelId="{34B7B7BA-710C-44BA-84B5-B0DA8EAA151D}" type="presParOf" srcId="{528435D2-3CB9-4108-9B93-560267FC50AE}" destId="{963C5C81-9036-41BE-8B07-DE1FB7B117D3}" srcOrd="6" destOrd="0" presId="urn:microsoft.com/office/officeart/2005/8/layout/list1"/>
    <dgm:cxn modelId="{E6C39E76-B894-446F-B095-10911679B0CD}" type="presParOf" srcId="{528435D2-3CB9-4108-9B93-560267FC50AE}" destId="{5A9B6719-955F-4928-B3A1-2F76730C47F3}" srcOrd="7" destOrd="0" presId="urn:microsoft.com/office/officeart/2005/8/layout/list1"/>
    <dgm:cxn modelId="{F01FB929-CDCC-41DF-B7E8-669B8743CB0C}" type="presParOf" srcId="{528435D2-3CB9-4108-9B93-560267FC50AE}" destId="{69A54BFD-D652-471E-8C13-5143360F531A}" srcOrd="8" destOrd="0" presId="urn:microsoft.com/office/officeart/2005/8/layout/list1"/>
    <dgm:cxn modelId="{542AF7DF-EB1F-40D3-93E8-C486C7A71635}" type="presParOf" srcId="{69A54BFD-D652-471E-8C13-5143360F531A}" destId="{1E069861-52ED-40BC-A5D2-8C687A757D89}" srcOrd="0" destOrd="0" presId="urn:microsoft.com/office/officeart/2005/8/layout/list1"/>
    <dgm:cxn modelId="{A751642A-A204-4BBA-A294-EE9A41D19114}" type="presParOf" srcId="{69A54BFD-D652-471E-8C13-5143360F531A}" destId="{ECC56EF5-5B59-4088-A66B-7D623F318A37}" srcOrd="1" destOrd="0" presId="urn:microsoft.com/office/officeart/2005/8/layout/list1"/>
    <dgm:cxn modelId="{18613B2C-7B1F-4D42-A74E-6C84B7B2B1B2}" type="presParOf" srcId="{528435D2-3CB9-4108-9B93-560267FC50AE}" destId="{77749317-B70A-4FC6-A5C1-767F12A0740E}" srcOrd="9" destOrd="0" presId="urn:microsoft.com/office/officeart/2005/8/layout/list1"/>
    <dgm:cxn modelId="{7F5304CA-FDC9-47F2-96A1-B04660FDEEF7}" type="presParOf" srcId="{528435D2-3CB9-4108-9B93-560267FC50AE}" destId="{6D30560E-AD30-447D-BE48-38BF2726AD6C}" srcOrd="10" destOrd="0" presId="urn:microsoft.com/office/officeart/2005/8/layout/list1"/>
    <dgm:cxn modelId="{5616391C-4710-4550-9FB3-4CEACAB858AE}" type="presParOf" srcId="{528435D2-3CB9-4108-9B93-560267FC50AE}" destId="{CAC7BAC8-CA5A-4EC9-90C7-96C4B8E85E23}" srcOrd="11" destOrd="0" presId="urn:microsoft.com/office/officeart/2005/8/layout/list1"/>
    <dgm:cxn modelId="{63865745-894B-497B-901B-F296C27AF54E}" type="presParOf" srcId="{528435D2-3CB9-4108-9B93-560267FC50AE}" destId="{76FD6B7D-D3F8-4647-B402-446AF4CEE6D3}" srcOrd="12" destOrd="0" presId="urn:microsoft.com/office/officeart/2005/8/layout/list1"/>
    <dgm:cxn modelId="{E8BEF066-CC87-4572-8D5F-791C367CEB00}" type="presParOf" srcId="{76FD6B7D-D3F8-4647-B402-446AF4CEE6D3}" destId="{E63DC7B3-0FF9-46C7-9B98-D6ED7B8906ED}" srcOrd="0" destOrd="0" presId="urn:microsoft.com/office/officeart/2005/8/layout/list1"/>
    <dgm:cxn modelId="{BD56509A-994B-49B2-94E6-2898F91A8300}" type="presParOf" srcId="{76FD6B7D-D3F8-4647-B402-446AF4CEE6D3}" destId="{9130E475-75B1-4015-B804-20528E280A60}" srcOrd="1" destOrd="0" presId="urn:microsoft.com/office/officeart/2005/8/layout/list1"/>
    <dgm:cxn modelId="{18C8B375-1F90-437F-A515-3E94114C025A}" type="presParOf" srcId="{528435D2-3CB9-4108-9B93-560267FC50AE}" destId="{271A779E-D21C-46AB-A587-F7843350C22D}" srcOrd="13" destOrd="0" presId="urn:microsoft.com/office/officeart/2005/8/layout/list1"/>
    <dgm:cxn modelId="{93549FF4-95C2-4D1E-9A09-B0FF14636BF8}" type="presParOf" srcId="{528435D2-3CB9-4108-9B93-560267FC50AE}" destId="{E13E6D96-E014-47E3-9BAC-7F27D55C3244}" srcOrd="14" destOrd="0" presId="urn:microsoft.com/office/officeart/2005/8/layout/list1"/>
    <dgm:cxn modelId="{DD7230C9-3BE6-4435-8CA3-02DA48499583}" type="presParOf" srcId="{528435D2-3CB9-4108-9B93-560267FC50AE}" destId="{D0A7B79A-6EA9-49D6-9D45-79FA5C9AEFAE}" srcOrd="15" destOrd="0" presId="urn:microsoft.com/office/officeart/2005/8/layout/list1"/>
    <dgm:cxn modelId="{F0CBD798-DBAC-4849-B8DE-57E9E260B401}" type="presParOf" srcId="{528435D2-3CB9-4108-9B93-560267FC50AE}" destId="{98FCB8ED-1530-41E4-A02F-C3AB1D150771}" srcOrd="16" destOrd="0" presId="urn:microsoft.com/office/officeart/2005/8/layout/list1"/>
    <dgm:cxn modelId="{CABC2118-99C1-4098-83E4-47593B520EAE}" type="presParOf" srcId="{98FCB8ED-1530-41E4-A02F-C3AB1D150771}" destId="{D151BCA7-A8DD-4224-8A68-6E105D6A1E0C}" srcOrd="0" destOrd="0" presId="urn:microsoft.com/office/officeart/2005/8/layout/list1"/>
    <dgm:cxn modelId="{61F70D2E-517E-44F0-A68D-E93118AC5099}" type="presParOf" srcId="{98FCB8ED-1530-41E4-A02F-C3AB1D150771}" destId="{C0BC8BD1-8120-4B30-BCF1-9F50506D188F}" srcOrd="1" destOrd="0" presId="urn:microsoft.com/office/officeart/2005/8/layout/list1"/>
    <dgm:cxn modelId="{F2ED795E-3870-44C9-9CBA-1034F6DD85C0}" type="presParOf" srcId="{528435D2-3CB9-4108-9B93-560267FC50AE}" destId="{8D038A27-139F-4180-BED3-91B09AB45AE6}" srcOrd="17" destOrd="0" presId="urn:microsoft.com/office/officeart/2005/8/layout/list1"/>
    <dgm:cxn modelId="{9E8F0E5B-5CAD-4A89-AD22-70A7E79DBA02}" type="presParOf" srcId="{528435D2-3CB9-4108-9B93-560267FC50AE}" destId="{DB01E198-6EBE-488B-9F9B-E66E9F6E17DF}" srcOrd="18" destOrd="0" presId="urn:microsoft.com/office/officeart/2005/8/layout/list1"/>
    <dgm:cxn modelId="{29050741-5521-4FBC-8047-DE8C3686E1ED}" type="presParOf" srcId="{528435D2-3CB9-4108-9B93-560267FC50AE}" destId="{C4147411-BF5A-467D-94A0-D40DDEFFB593}" srcOrd="19" destOrd="0" presId="urn:microsoft.com/office/officeart/2005/8/layout/list1"/>
    <dgm:cxn modelId="{032CE0BF-9E02-40C6-A059-2116116CC2BE}" type="presParOf" srcId="{528435D2-3CB9-4108-9B93-560267FC50AE}" destId="{4F7CD21F-3692-424C-8DE6-3D8A0B09F6B4}" srcOrd="20" destOrd="0" presId="urn:microsoft.com/office/officeart/2005/8/layout/list1"/>
    <dgm:cxn modelId="{64CEE907-409E-4BEC-BC4D-E9FBEC9A6B35}" type="presParOf" srcId="{4F7CD21F-3692-424C-8DE6-3D8A0B09F6B4}" destId="{C25C1640-5922-417C-8E8C-977C3C2037B2}" srcOrd="0" destOrd="0" presId="urn:microsoft.com/office/officeart/2005/8/layout/list1"/>
    <dgm:cxn modelId="{F6EC5FF5-9B67-4056-889C-52444A372A07}" type="presParOf" srcId="{4F7CD21F-3692-424C-8DE6-3D8A0B09F6B4}" destId="{DF9CBA18-8D8B-4C7F-9D82-2CFCC99D833F}" srcOrd="1" destOrd="0" presId="urn:microsoft.com/office/officeart/2005/8/layout/list1"/>
    <dgm:cxn modelId="{0F10B2D8-6686-426B-B4F6-DB6D9A468743}" type="presParOf" srcId="{528435D2-3CB9-4108-9B93-560267FC50AE}" destId="{3959BCA7-BA62-43EE-B052-E04144943C04}" srcOrd="21" destOrd="0" presId="urn:microsoft.com/office/officeart/2005/8/layout/list1"/>
    <dgm:cxn modelId="{D9BA6A91-F462-4C51-A738-0133F7231E2B}" type="presParOf" srcId="{528435D2-3CB9-4108-9B93-560267FC50AE}" destId="{92900459-882D-4D72-89D0-934344BC1AFC}" srcOrd="22" destOrd="0" presId="urn:microsoft.com/office/officeart/2005/8/layout/list1"/>
    <dgm:cxn modelId="{4CD97FA0-BE98-4548-8886-2F4B950780B0}" type="presParOf" srcId="{528435D2-3CB9-4108-9B93-560267FC50AE}" destId="{870059A9-4BF4-4CA6-A206-02FEAA172441}" srcOrd="23" destOrd="0" presId="urn:microsoft.com/office/officeart/2005/8/layout/list1"/>
    <dgm:cxn modelId="{C316268F-2360-4CB6-932B-253BB4A04158}" type="presParOf" srcId="{528435D2-3CB9-4108-9B93-560267FC50AE}" destId="{35F057FC-EF75-470B-AF05-0C628322B644}" srcOrd="24" destOrd="0" presId="urn:microsoft.com/office/officeart/2005/8/layout/list1"/>
    <dgm:cxn modelId="{C1F9C39A-8D14-448C-BB0A-5F3873091394}" type="presParOf" srcId="{35F057FC-EF75-470B-AF05-0C628322B644}" destId="{4159F567-947F-43D0-B1B3-EC1B47040EDB}" srcOrd="0" destOrd="0" presId="urn:microsoft.com/office/officeart/2005/8/layout/list1"/>
    <dgm:cxn modelId="{E4516E52-D07C-43DD-84D9-A7279ACB2CA7}" type="presParOf" srcId="{35F057FC-EF75-470B-AF05-0C628322B644}" destId="{4D167FE3-4A27-45B7-9394-BCA231379BF9}" srcOrd="1" destOrd="0" presId="urn:microsoft.com/office/officeart/2005/8/layout/list1"/>
    <dgm:cxn modelId="{F46EC7C3-604C-4E1D-B96D-71202C60CD81}" type="presParOf" srcId="{528435D2-3CB9-4108-9B93-560267FC50AE}" destId="{BB0F10D2-2516-4D04-ABFE-BFCBFE68F267}" srcOrd="25" destOrd="0" presId="urn:microsoft.com/office/officeart/2005/8/layout/list1"/>
    <dgm:cxn modelId="{00BCDC7A-E473-4D63-BE20-2B534F37C5BD}" type="presParOf" srcId="{528435D2-3CB9-4108-9B93-560267FC50AE}" destId="{54490D57-1EB5-498E-8A22-8D520F597B25}" srcOrd="26" destOrd="0" presId="urn:microsoft.com/office/officeart/2005/8/layout/list1"/>
    <dgm:cxn modelId="{1A2E15BA-4F24-43DC-8F66-DE2BE4D14289}" type="presParOf" srcId="{528435D2-3CB9-4108-9B93-560267FC50AE}" destId="{AF3D89F4-F069-436D-AB83-BB7C500E2A3A}" srcOrd="27" destOrd="0" presId="urn:microsoft.com/office/officeart/2005/8/layout/list1"/>
    <dgm:cxn modelId="{B3DE2600-CA34-4259-BF32-CCD766237C42}" type="presParOf" srcId="{528435D2-3CB9-4108-9B93-560267FC50AE}" destId="{D5E8ADF1-6CD3-4666-8092-E1353A26DA54}" srcOrd="28" destOrd="0" presId="urn:microsoft.com/office/officeart/2005/8/layout/list1"/>
    <dgm:cxn modelId="{BA7A66B9-7861-43BF-BF13-B044CA220881}" type="presParOf" srcId="{D5E8ADF1-6CD3-4666-8092-E1353A26DA54}" destId="{F2A86BE0-B55E-4312-82F4-1E43F0F431FD}" srcOrd="0" destOrd="0" presId="urn:microsoft.com/office/officeart/2005/8/layout/list1"/>
    <dgm:cxn modelId="{F245E777-DD26-45F2-B13C-BD3E54A953CC}" type="presParOf" srcId="{D5E8ADF1-6CD3-4666-8092-E1353A26DA54}" destId="{CFF494A7-A2F7-46CC-BAC2-1EC970FD6689}" srcOrd="1" destOrd="0" presId="urn:microsoft.com/office/officeart/2005/8/layout/list1"/>
    <dgm:cxn modelId="{401187B9-EB96-4878-853A-212219623E06}" type="presParOf" srcId="{528435D2-3CB9-4108-9B93-560267FC50AE}" destId="{1FE2F104-170E-4889-A04F-6EB8F0420A9A}" srcOrd="29" destOrd="0" presId="urn:microsoft.com/office/officeart/2005/8/layout/list1"/>
    <dgm:cxn modelId="{9F5D772B-E6B5-4387-A835-170C2996231B}" type="presParOf" srcId="{528435D2-3CB9-4108-9B93-560267FC50AE}" destId="{47B7B8AC-B78C-4DE4-AE33-78510EADA4F6}" srcOrd="30" destOrd="0" presId="urn:microsoft.com/office/officeart/2005/8/layout/list1"/>
    <dgm:cxn modelId="{7E352DE1-6276-46CA-BD60-D95D047188BE}" type="presParOf" srcId="{528435D2-3CB9-4108-9B93-560267FC50AE}" destId="{3B3CAA10-1AD1-4929-837E-9B9239B30E23}" srcOrd="31" destOrd="0" presId="urn:microsoft.com/office/officeart/2005/8/layout/list1"/>
    <dgm:cxn modelId="{9EC4CFC4-1993-4043-86E0-B49791A987BC}" type="presParOf" srcId="{528435D2-3CB9-4108-9B93-560267FC50AE}" destId="{05F688DA-C05A-4D6B-A7DD-F11768A3BFB6}" srcOrd="32" destOrd="0" presId="urn:microsoft.com/office/officeart/2005/8/layout/list1"/>
    <dgm:cxn modelId="{C821F92E-80FE-44DC-8BA0-85DE97984E6B}" type="presParOf" srcId="{05F688DA-C05A-4D6B-A7DD-F11768A3BFB6}" destId="{3D57A657-CDC5-4144-833F-FCB08F76EE9F}" srcOrd="0" destOrd="0" presId="urn:microsoft.com/office/officeart/2005/8/layout/list1"/>
    <dgm:cxn modelId="{144C37DD-4F24-4D4B-8742-9A1B988BD97A}" type="presParOf" srcId="{05F688DA-C05A-4D6B-A7DD-F11768A3BFB6}" destId="{632F10D9-CA57-4983-AB2F-D0C730E6ACE4}" srcOrd="1" destOrd="0" presId="urn:microsoft.com/office/officeart/2005/8/layout/list1"/>
    <dgm:cxn modelId="{F1C87B1F-052E-4CD2-9F09-4720FA3D737D}" type="presParOf" srcId="{528435D2-3CB9-4108-9B93-560267FC50AE}" destId="{A3C11A26-DDE6-4487-958A-A602426422DC}" srcOrd="33" destOrd="0" presId="urn:microsoft.com/office/officeart/2005/8/layout/list1"/>
    <dgm:cxn modelId="{55FAB0D2-683C-4F75-B648-3E1B78A1BAC4}" type="presParOf" srcId="{528435D2-3CB9-4108-9B93-560267FC50AE}" destId="{F27060FA-8D09-4B71-9599-2FB3DEE04394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6C2D34-B168-448A-B3B6-470542FACEB8}" type="doc">
      <dgm:prSet loTypeId="urn:microsoft.com/office/officeart/2008/layout/PictureStrips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86AA76-5987-480F-BD6C-830CA28B4BCA}">
      <dgm:prSet phldrT="[Текст]" custT="1"/>
      <dgm:spPr/>
      <dgm:t>
        <a:bodyPr/>
        <a:lstStyle/>
        <a:p>
          <a:r>
            <a:rPr lang="ru-RU" sz="2800" b="1" i="0" dirty="0"/>
            <a:t>температура</a:t>
          </a:r>
          <a:r>
            <a:rPr lang="ru-RU" sz="2800" b="0" i="0" dirty="0"/>
            <a:t> тела больше 38</a:t>
          </a:r>
          <a:r>
            <a:rPr lang="ru-RU" sz="2800" b="0" i="0" baseline="30000" dirty="0"/>
            <a:t>о</a:t>
          </a:r>
          <a:r>
            <a:rPr lang="ru-RU" sz="2800" b="0" i="0" dirty="0"/>
            <a:t>С или менее 36</a:t>
          </a:r>
          <a:r>
            <a:rPr lang="ru-RU" sz="2800" b="0" i="0" baseline="30000" dirty="0"/>
            <a:t>о</a:t>
          </a:r>
          <a:r>
            <a:rPr lang="ru-RU" sz="2800" b="0" i="0" dirty="0"/>
            <a:t>С; </a:t>
          </a:r>
          <a:endParaRPr lang="ru-RU" sz="2800" dirty="0"/>
        </a:p>
      </dgm:t>
    </dgm:pt>
    <dgm:pt modelId="{FEF1A275-91FA-4112-A398-F934F395037B}" type="parTrans" cxnId="{BA72AAF7-6E03-4440-A5C2-585D92C908EE}">
      <dgm:prSet/>
      <dgm:spPr/>
      <dgm:t>
        <a:bodyPr/>
        <a:lstStyle/>
        <a:p>
          <a:endParaRPr lang="ru-RU"/>
        </a:p>
      </dgm:t>
    </dgm:pt>
    <dgm:pt modelId="{2DB815C8-D121-46E8-9DA0-EC738714BE82}" type="sibTrans" cxnId="{BA72AAF7-6E03-4440-A5C2-585D92C908EE}">
      <dgm:prSet/>
      <dgm:spPr/>
      <dgm:t>
        <a:bodyPr/>
        <a:lstStyle/>
        <a:p>
          <a:endParaRPr lang="ru-RU"/>
        </a:p>
      </dgm:t>
    </dgm:pt>
    <dgm:pt modelId="{D26AD2BA-1F86-44A1-8F51-EF14B800DD8E}">
      <dgm:prSet phldrT="[Текст]" custT="1"/>
      <dgm:spPr/>
      <dgm:t>
        <a:bodyPr/>
        <a:lstStyle/>
        <a:p>
          <a:r>
            <a:rPr lang="ru-RU" sz="2800" b="1" i="0" dirty="0"/>
            <a:t>частота сердечных сокращений </a:t>
          </a:r>
          <a:r>
            <a:rPr lang="ru-RU" sz="2800" b="0" i="0" dirty="0"/>
            <a:t>более 90 в минуту; </a:t>
          </a:r>
          <a:endParaRPr lang="ru-RU" sz="2800" dirty="0"/>
        </a:p>
      </dgm:t>
    </dgm:pt>
    <dgm:pt modelId="{E313FD60-C484-4757-87E4-0932A4ADE8A6}" type="parTrans" cxnId="{A04F7DDB-9E0C-4775-AF36-029C4FF3C684}">
      <dgm:prSet/>
      <dgm:spPr/>
      <dgm:t>
        <a:bodyPr/>
        <a:lstStyle/>
        <a:p>
          <a:endParaRPr lang="ru-RU"/>
        </a:p>
      </dgm:t>
    </dgm:pt>
    <dgm:pt modelId="{02309C4C-8567-4F9B-A1F2-F026488B40BB}" type="sibTrans" cxnId="{A04F7DDB-9E0C-4775-AF36-029C4FF3C684}">
      <dgm:prSet/>
      <dgm:spPr/>
      <dgm:t>
        <a:bodyPr/>
        <a:lstStyle/>
        <a:p>
          <a:endParaRPr lang="ru-RU"/>
        </a:p>
      </dgm:t>
    </dgm:pt>
    <dgm:pt modelId="{9EA72622-1B32-457B-B748-14938B5DDD11}">
      <dgm:prSet phldrT="[Текст]" custT="1"/>
      <dgm:spPr/>
      <dgm:t>
        <a:bodyPr/>
        <a:lstStyle/>
        <a:p>
          <a:r>
            <a:rPr lang="ru-RU" sz="2800" b="1" i="0" dirty="0"/>
            <a:t>частота дыханий </a:t>
          </a:r>
          <a:r>
            <a:rPr lang="ru-RU" sz="2800" b="0" i="0" dirty="0"/>
            <a:t>более 20 в минуту или артериальная гипокапния менее 32 мм. рт. </a:t>
          </a:r>
          <a:r>
            <a:rPr lang="ru-RU" sz="2800" b="0" i="0" dirty="0" err="1"/>
            <a:t>ст</a:t>
          </a:r>
          <a:r>
            <a:rPr lang="ru-RU" sz="2800" b="0" i="0" dirty="0"/>
            <a:t>; </a:t>
          </a:r>
          <a:endParaRPr lang="ru-RU" sz="2800" dirty="0"/>
        </a:p>
      </dgm:t>
    </dgm:pt>
    <dgm:pt modelId="{25FDF0A0-57E6-4BA0-9736-E662BDC3F7EB}" type="parTrans" cxnId="{6AB8E0E8-30B5-46E7-9200-6909CD83A04F}">
      <dgm:prSet/>
      <dgm:spPr/>
      <dgm:t>
        <a:bodyPr/>
        <a:lstStyle/>
        <a:p>
          <a:endParaRPr lang="ru-RU"/>
        </a:p>
      </dgm:t>
    </dgm:pt>
    <dgm:pt modelId="{7DC9E3BC-2605-44AB-968E-C91D57816D05}" type="sibTrans" cxnId="{6AB8E0E8-30B5-46E7-9200-6909CD83A04F}">
      <dgm:prSet/>
      <dgm:spPr/>
      <dgm:t>
        <a:bodyPr/>
        <a:lstStyle/>
        <a:p>
          <a:endParaRPr lang="ru-RU"/>
        </a:p>
      </dgm:t>
    </dgm:pt>
    <dgm:pt modelId="{54449239-036B-4DBE-AF20-99D28BBF6CF9}">
      <dgm:prSet phldrT="[Текст]" custT="1"/>
      <dgm:spPr/>
      <dgm:t>
        <a:bodyPr/>
        <a:lstStyle/>
        <a:p>
          <a:r>
            <a:rPr lang="ru-RU" sz="2800" b="1" i="0" dirty="0"/>
            <a:t>лейкоцитоз</a:t>
          </a:r>
          <a:r>
            <a:rPr lang="ru-RU" sz="2800" b="0" i="0" dirty="0"/>
            <a:t> более 12 000 в мм</a:t>
          </a:r>
          <a:r>
            <a:rPr lang="ru-RU" sz="2800" b="0" i="0" baseline="30000" dirty="0"/>
            <a:t>2</a:t>
          </a:r>
          <a:r>
            <a:rPr lang="ru-RU" sz="2800" b="0" i="0" dirty="0"/>
            <a:t> или </a:t>
          </a:r>
          <a:r>
            <a:rPr lang="ru-RU" sz="2800" b="1" i="0" dirty="0"/>
            <a:t>лейкопения</a:t>
          </a:r>
          <a:r>
            <a:rPr lang="ru-RU" sz="2800" b="0" i="0" dirty="0"/>
            <a:t> менее 4 000 мм</a:t>
          </a:r>
          <a:r>
            <a:rPr lang="ru-RU" sz="2800" b="0" i="0" baseline="30000" dirty="0"/>
            <a:t>2</a:t>
          </a:r>
          <a:r>
            <a:rPr lang="ru-RU" sz="2800" b="0" i="0" dirty="0"/>
            <a:t>, или наличие более </a:t>
          </a:r>
          <a:r>
            <a:rPr lang="ru-RU" sz="2800" b="1" i="0" dirty="0"/>
            <a:t>10% незрелых</a:t>
          </a:r>
          <a:r>
            <a:rPr lang="ru-RU" sz="2800" b="0" i="0" dirty="0"/>
            <a:t> </a:t>
          </a:r>
          <a:r>
            <a:rPr lang="ru-RU" sz="2800" dirty="0"/>
            <a:t/>
          </a:r>
          <a:br>
            <a:rPr lang="ru-RU" sz="2800" dirty="0"/>
          </a:br>
          <a:r>
            <a:rPr lang="ru-RU" sz="2800" b="0" i="0" dirty="0"/>
            <a:t>  </a:t>
          </a:r>
          <a:r>
            <a:rPr lang="ru-RU" sz="2800" b="1" i="0" dirty="0"/>
            <a:t>форм нейтрофилов</a:t>
          </a:r>
          <a:r>
            <a:rPr lang="ru-RU" sz="2800" b="0" i="0" dirty="0"/>
            <a:t>;</a:t>
          </a:r>
          <a:endParaRPr lang="ru-RU" sz="2800" dirty="0"/>
        </a:p>
      </dgm:t>
    </dgm:pt>
    <dgm:pt modelId="{8FD1EBFE-0038-4B58-9B5F-523E4210C3F0}" type="parTrans" cxnId="{38029580-D7D6-49E2-9379-8661B7403920}">
      <dgm:prSet/>
      <dgm:spPr/>
      <dgm:t>
        <a:bodyPr/>
        <a:lstStyle/>
        <a:p>
          <a:endParaRPr lang="ru-RU"/>
        </a:p>
      </dgm:t>
    </dgm:pt>
    <dgm:pt modelId="{6B8BACB5-68C4-4197-A66B-77A125D2B7EE}" type="sibTrans" cxnId="{38029580-D7D6-49E2-9379-8661B7403920}">
      <dgm:prSet/>
      <dgm:spPr/>
      <dgm:t>
        <a:bodyPr/>
        <a:lstStyle/>
        <a:p>
          <a:endParaRPr lang="ru-RU"/>
        </a:p>
      </dgm:t>
    </dgm:pt>
    <dgm:pt modelId="{C8BB18C3-F497-4A95-88A3-DCC48605D13C}" type="pres">
      <dgm:prSet presAssocID="{2C6C2D34-B168-448A-B3B6-470542FACEB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851071-16EF-45D2-BC0B-52947204D3A0}" type="pres">
      <dgm:prSet presAssocID="{4486AA76-5987-480F-BD6C-830CA28B4BCA}" presName="composite" presStyleCnt="0"/>
      <dgm:spPr/>
    </dgm:pt>
    <dgm:pt modelId="{807AE657-7245-4279-9704-F24212A122E6}" type="pres">
      <dgm:prSet presAssocID="{4486AA76-5987-480F-BD6C-830CA28B4BCA}" presName="rect1" presStyleLbl="trAlignAcc1" presStyleIdx="0" presStyleCnt="4" custLinFactNeighborX="1137" custLinFactNeighborY="-4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086E1-1BF6-48CF-8ABD-AA37C9FCC797}" type="pres">
      <dgm:prSet presAssocID="{4486AA76-5987-480F-BD6C-830CA28B4BCA}" presName="rect2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100000" r="-100000"/>
          </a:stretch>
        </a:blipFill>
      </dgm:spPr>
    </dgm:pt>
    <dgm:pt modelId="{A0313464-6B2F-4146-BBCB-EFA46BEA1786}" type="pres">
      <dgm:prSet presAssocID="{2DB815C8-D121-46E8-9DA0-EC738714BE82}" presName="sibTrans" presStyleCnt="0"/>
      <dgm:spPr/>
    </dgm:pt>
    <dgm:pt modelId="{9263F225-F05F-4E4D-B9A4-CA7B13170A3E}" type="pres">
      <dgm:prSet presAssocID="{D26AD2BA-1F86-44A1-8F51-EF14B800DD8E}" presName="composite" presStyleCnt="0"/>
      <dgm:spPr/>
    </dgm:pt>
    <dgm:pt modelId="{C5216F0E-AF10-464E-AE6C-DEF108F1BA92}" type="pres">
      <dgm:prSet presAssocID="{D26AD2BA-1F86-44A1-8F51-EF14B800DD8E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7A9B6-95F2-4110-A1DE-26E8C3755F4F}" type="pres">
      <dgm:prSet presAssocID="{D26AD2BA-1F86-44A1-8F51-EF14B800DD8E}" presName="rect2" presStyleLbl="fgImgPlace1" presStyleIdx="1" presStyleCnt="4"/>
      <dgm:spPr>
        <a:blipFill rotWithShape="1">
          <a:blip xmlns:r="http://schemas.openxmlformats.org/officeDocument/2006/relationships" r:embed="rId2"/>
          <a:srcRect/>
          <a:stretch>
            <a:fillRect l="-43000" r="-43000"/>
          </a:stretch>
        </a:blipFill>
      </dgm:spPr>
    </dgm:pt>
    <dgm:pt modelId="{9500D13A-48F1-4D2D-9263-8C7BBDD541C1}" type="pres">
      <dgm:prSet presAssocID="{02309C4C-8567-4F9B-A1F2-F026488B40BB}" presName="sibTrans" presStyleCnt="0"/>
      <dgm:spPr/>
    </dgm:pt>
    <dgm:pt modelId="{2630A4A7-D13B-403F-A72F-20775DB36934}" type="pres">
      <dgm:prSet presAssocID="{9EA72622-1B32-457B-B748-14938B5DDD11}" presName="composite" presStyleCnt="0"/>
      <dgm:spPr/>
    </dgm:pt>
    <dgm:pt modelId="{0E95DF3D-6169-49F9-AA8D-D490238D4BC6}" type="pres">
      <dgm:prSet presAssocID="{9EA72622-1B32-457B-B748-14938B5DDD11}" presName="rect1" presStyleLbl="trAlignAcc1" presStyleIdx="2" presStyleCnt="4" custLinFactNeighborX="-555" custLinFactNeighborY="12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03DE3-A858-4419-BC7B-13E990D82A4D}" type="pres">
      <dgm:prSet presAssocID="{9EA72622-1B32-457B-B748-14938B5DDD11}" presName="rect2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3B5BA234-A76A-42E6-B54E-9BBA723CEB89}" type="pres">
      <dgm:prSet presAssocID="{7DC9E3BC-2605-44AB-968E-C91D57816D05}" presName="sibTrans" presStyleCnt="0"/>
      <dgm:spPr/>
    </dgm:pt>
    <dgm:pt modelId="{7FE692A5-A7A1-42D2-A1EF-D944E8CFC411}" type="pres">
      <dgm:prSet presAssocID="{54449239-036B-4DBE-AF20-99D28BBF6CF9}" presName="composite" presStyleCnt="0"/>
      <dgm:spPr/>
    </dgm:pt>
    <dgm:pt modelId="{48D5E256-8859-43FB-97A4-3E3819710C81}" type="pres">
      <dgm:prSet presAssocID="{54449239-036B-4DBE-AF20-99D28BBF6CF9}" presName="rect1" presStyleLbl="trAlignAcc1" presStyleIdx="3" presStyleCnt="4" custScaleX="105944" custScaleY="1417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36F8-0B0C-4910-BED5-B1AC41C0437E}" type="pres">
      <dgm:prSet presAssocID="{54449239-036B-4DBE-AF20-99D28BBF6CF9}" presName="rect2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61000" r="-61000"/>
          </a:stretch>
        </a:blipFill>
      </dgm:spPr>
    </dgm:pt>
  </dgm:ptLst>
  <dgm:cxnLst>
    <dgm:cxn modelId="{7C4C84DD-05B3-4AAD-AEA5-34AD655975DE}" type="presOf" srcId="{D26AD2BA-1F86-44A1-8F51-EF14B800DD8E}" destId="{C5216F0E-AF10-464E-AE6C-DEF108F1BA92}" srcOrd="0" destOrd="0" presId="urn:microsoft.com/office/officeart/2008/layout/PictureStrips"/>
    <dgm:cxn modelId="{BBEB5D3B-DCD4-4C87-A218-921C9AF25650}" type="presOf" srcId="{54449239-036B-4DBE-AF20-99D28BBF6CF9}" destId="{48D5E256-8859-43FB-97A4-3E3819710C81}" srcOrd="0" destOrd="0" presId="urn:microsoft.com/office/officeart/2008/layout/PictureStrips"/>
    <dgm:cxn modelId="{D39E17D0-1837-4DE2-A96C-FD251AF6262E}" type="presOf" srcId="{9EA72622-1B32-457B-B748-14938B5DDD11}" destId="{0E95DF3D-6169-49F9-AA8D-D490238D4BC6}" srcOrd="0" destOrd="0" presId="urn:microsoft.com/office/officeart/2008/layout/PictureStrips"/>
    <dgm:cxn modelId="{6AB8E0E8-30B5-46E7-9200-6909CD83A04F}" srcId="{2C6C2D34-B168-448A-B3B6-470542FACEB8}" destId="{9EA72622-1B32-457B-B748-14938B5DDD11}" srcOrd="2" destOrd="0" parTransId="{25FDF0A0-57E6-4BA0-9736-E662BDC3F7EB}" sibTransId="{7DC9E3BC-2605-44AB-968E-C91D57816D05}"/>
    <dgm:cxn modelId="{A2DAB9AC-BB6C-4321-9C6B-C1679168C948}" type="presOf" srcId="{2C6C2D34-B168-448A-B3B6-470542FACEB8}" destId="{C8BB18C3-F497-4A95-88A3-DCC48605D13C}" srcOrd="0" destOrd="0" presId="urn:microsoft.com/office/officeart/2008/layout/PictureStrips"/>
    <dgm:cxn modelId="{2BF3040F-5E3C-4AA5-83C8-7AF1039824FD}" type="presOf" srcId="{4486AA76-5987-480F-BD6C-830CA28B4BCA}" destId="{807AE657-7245-4279-9704-F24212A122E6}" srcOrd="0" destOrd="0" presId="urn:microsoft.com/office/officeart/2008/layout/PictureStrips"/>
    <dgm:cxn modelId="{38029580-D7D6-49E2-9379-8661B7403920}" srcId="{2C6C2D34-B168-448A-B3B6-470542FACEB8}" destId="{54449239-036B-4DBE-AF20-99D28BBF6CF9}" srcOrd="3" destOrd="0" parTransId="{8FD1EBFE-0038-4B58-9B5F-523E4210C3F0}" sibTransId="{6B8BACB5-68C4-4197-A66B-77A125D2B7EE}"/>
    <dgm:cxn modelId="{BA72AAF7-6E03-4440-A5C2-585D92C908EE}" srcId="{2C6C2D34-B168-448A-B3B6-470542FACEB8}" destId="{4486AA76-5987-480F-BD6C-830CA28B4BCA}" srcOrd="0" destOrd="0" parTransId="{FEF1A275-91FA-4112-A398-F934F395037B}" sibTransId="{2DB815C8-D121-46E8-9DA0-EC738714BE82}"/>
    <dgm:cxn modelId="{A04F7DDB-9E0C-4775-AF36-029C4FF3C684}" srcId="{2C6C2D34-B168-448A-B3B6-470542FACEB8}" destId="{D26AD2BA-1F86-44A1-8F51-EF14B800DD8E}" srcOrd="1" destOrd="0" parTransId="{E313FD60-C484-4757-87E4-0932A4ADE8A6}" sibTransId="{02309C4C-8567-4F9B-A1F2-F026488B40BB}"/>
    <dgm:cxn modelId="{8E97F1C0-7A2C-4BDA-A6D7-4DB4891BD0AA}" type="presParOf" srcId="{C8BB18C3-F497-4A95-88A3-DCC48605D13C}" destId="{50851071-16EF-45D2-BC0B-52947204D3A0}" srcOrd="0" destOrd="0" presId="urn:microsoft.com/office/officeart/2008/layout/PictureStrips"/>
    <dgm:cxn modelId="{67AB41EE-2E68-4A51-B3E8-9A3A79D82881}" type="presParOf" srcId="{50851071-16EF-45D2-BC0B-52947204D3A0}" destId="{807AE657-7245-4279-9704-F24212A122E6}" srcOrd="0" destOrd="0" presId="urn:microsoft.com/office/officeart/2008/layout/PictureStrips"/>
    <dgm:cxn modelId="{D048A3C7-BA42-428D-B16A-25244CCA1DA7}" type="presParOf" srcId="{50851071-16EF-45D2-BC0B-52947204D3A0}" destId="{889086E1-1BF6-48CF-8ABD-AA37C9FCC797}" srcOrd="1" destOrd="0" presId="urn:microsoft.com/office/officeart/2008/layout/PictureStrips"/>
    <dgm:cxn modelId="{FF0E27E8-AF63-4D31-AB2C-E0ED4D096D27}" type="presParOf" srcId="{C8BB18C3-F497-4A95-88A3-DCC48605D13C}" destId="{A0313464-6B2F-4146-BBCB-EFA46BEA1786}" srcOrd="1" destOrd="0" presId="urn:microsoft.com/office/officeart/2008/layout/PictureStrips"/>
    <dgm:cxn modelId="{7D9A9D9E-BC97-4EA5-9B41-4B2ACDA7E18A}" type="presParOf" srcId="{C8BB18C3-F497-4A95-88A3-DCC48605D13C}" destId="{9263F225-F05F-4E4D-B9A4-CA7B13170A3E}" srcOrd="2" destOrd="0" presId="urn:microsoft.com/office/officeart/2008/layout/PictureStrips"/>
    <dgm:cxn modelId="{3186015C-0302-4264-8BA3-CE76A35B18E9}" type="presParOf" srcId="{9263F225-F05F-4E4D-B9A4-CA7B13170A3E}" destId="{C5216F0E-AF10-464E-AE6C-DEF108F1BA92}" srcOrd="0" destOrd="0" presId="urn:microsoft.com/office/officeart/2008/layout/PictureStrips"/>
    <dgm:cxn modelId="{448D260D-27DE-453A-8077-833594401589}" type="presParOf" srcId="{9263F225-F05F-4E4D-B9A4-CA7B13170A3E}" destId="{BF87A9B6-95F2-4110-A1DE-26E8C3755F4F}" srcOrd="1" destOrd="0" presId="urn:microsoft.com/office/officeart/2008/layout/PictureStrips"/>
    <dgm:cxn modelId="{C07CD2E2-B7F0-4120-A3D1-E66BDAAC0C3A}" type="presParOf" srcId="{C8BB18C3-F497-4A95-88A3-DCC48605D13C}" destId="{9500D13A-48F1-4D2D-9263-8C7BBDD541C1}" srcOrd="3" destOrd="0" presId="urn:microsoft.com/office/officeart/2008/layout/PictureStrips"/>
    <dgm:cxn modelId="{489E3A23-7A94-49B5-89AF-ABA2A15E3383}" type="presParOf" srcId="{C8BB18C3-F497-4A95-88A3-DCC48605D13C}" destId="{2630A4A7-D13B-403F-A72F-20775DB36934}" srcOrd="4" destOrd="0" presId="urn:microsoft.com/office/officeart/2008/layout/PictureStrips"/>
    <dgm:cxn modelId="{4FD784A1-D9BB-44F2-B057-7DC47997AD7B}" type="presParOf" srcId="{2630A4A7-D13B-403F-A72F-20775DB36934}" destId="{0E95DF3D-6169-49F9-AA8D-D490238D4BC6}" srcOrd="0" destOrd="0" presId="urn:microsoft.com/office/officeart/2008/layout/PictureStrips"/>
    <dgm:cxn modelId="{C6E2C204-6499-4E22-A3B5-60891142BF6F}" type="presParOf" srcId="{2630A4A7-D13B-403F-A72F-20775DB36934}" destId="{57C03DE3-A858-4419-BC7B-13E990D82A4D}" srcOrd="1" destOrd="0" presId="urn:microsoft.com/office/officeart/2008/layout/PictureStrips"/>
    <dgm:cxn modelId="{0DC88A92-A944-4EB3-BEF4-B6534CB994A7}" type="presParOf" srcId="{C8BB18C3-F497-4A95-88A3-DCC48605D13C}" destId="{3B5BA234-A76A-42E6-B54E-9BBA723CEB89}" srcOrd="5" destOrd="0" presId="urn:microsoft.com/office/officeart/2008/layout/PictureStrips"/>
    <dgm:cxn modelId="{CAECDDB7-2A20-404A-8786-597C7C4A2398}" type="presParOf" srcId="{C8BB18C3-F497-4A95-88A3-DCC48605D13C}" destId="{7FE692A5-A7A1-42D2-A1EF-D944E8CFC411}" srcOrd="6" destOrd="0" presId="urn:microsoft.com/office/officeart/2008/layout/PictureStrips"/>
    <dgm:cxn modelId="{8F3FAD91-83EF-4262-8441-FAAA6ED543B1}" type="presParOf" srcId="{7FE692A5-A7A1-42D2-A1EF-D944E8CFC411}" destId="{48D5E256-8859-43FB-97A4-3E3819710C81}" srcOrd="0" destOrd="0" presId="urn:microsoft.com/office/officeart/2008/layout/PictureStrips"/>
    <dgm:cxn modelId="{AFE12A65-8A92-48A0-9537-B47002D19342}" type="presParOf" srcId="{7FE692A5-A7A1-42D2-A1EF-D944E8CFC411}" destId="{8C9D36F8-0B0C-4910-BED5-B1AC41C0437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16CCCEF-2660-4B64-BE77-8015A48BF12E}" type="doc">
      <dgm:prSet loTypeId="urn:microsoft.com/office/officeart/2005/8/layout/arrow2" loCatId="process" qsTypeId="urn:microsoft.com/office/officeart/2005/8/quickstyle/simple3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F9DD349D-0B7D-4288-B71F-CCE9B25F01CD}">
      <dgm:prSet phldrT="[Текст]" custT="1"/>
      <dgm:spPr/>
      <dgm:t>
        <a:bodyPr/>
        <a:lstStyle/>
        <a:p>
          <a:r>
            <a:rPr lang="en-US" sz="1800" b="1" u="sng" dirty="0"/>
            <a:t>1 </a:t>
          </a:r>
          <a:r>
            <a:rPr lang="ru-RU" sz="1800" b="1" u="sng" dirty="0"/>
            <a:t>СТАДИЯ</a:t>
          </a:r>
          <a:r>
            <a:rPr lang="ru-RU" sz="2000" b="1" dirty="0"/>
            <a:t>:  </a:t>
          </a:r>
          <a:r>
            <a:rPr lang="ru-RU" sz="2000" b="1" i="0" dirty="0"/>
            <a:t>Локальная продукция цитокинов</a:t>
          </a:r>
          <a:r>
            <a:rPr lang="ru-RU" sz="2000" b="0" i="0" dirty="0"/>
            <a:t> </a:t>
          </a:r>
          <a:r>
            <a:rPr lang="ru-RU" sz="2000" b="1" i="0" dirty="0"/>
            <a:t>в ответ на травму или инфекцию. </a:t>
          </a:r>
        </a:p>
        <a:p>
          <a:r>
            <a:rPr lang="ru-RU" sz="2000" b="0" i="0" dirty="0"/>
            <a:t>Цитокины способны выполнять ряд защитных функций, участвуя в процессах заживления ран и защиты клеток организма от патогенных микроорганизмов</a:t>
          </a:r>
          <a:r>
            <a:rPr lang="ru-RU" sz="2000" b="1" dirty="0"/>
            <a:t>;</a:t>
          </a:r>
        </a:p>
      </dgm:t>
    </dgm:pt>
    <dgm:pt modelId="{583810EC-8D45-49A0-AD57-F7BED3CAA125}" type="parTrans" cxnId="{54B0ABDD-526C-496D-AFB1-567E878E7D41}">
      <dgm:prSet/>
      <dgm:spPr/>
      <dgm:t>
        <a:bodyPr/>
        <a:lstStyle/>
        <a:p>
          <a:endParaRPr lang="ru-RU"/>
        </a:p>
      </dgm:t>
    </dgm:pt>
    <dgm:pt modelId="{F495C30E-DDD0-4085-8431-7F9E3BFF0FBF}" type="sibTrans" cxnId="{54B0ABDD-526C-496D-AFB1-567E878E7D41}">
      <dgm:prSet/>
      <dgm:spPr/>
      <dgm:t>
        <a:bodyPr/>
        <a:lstStyle/>
        <a:p>
          <a:endParaRPr lang="ru-RU"/>
        </a:p>
      </dgm:t>
    </dgm:pt>
    <dgm:pt modelId="{07F369ED-98F4-4922-821A-9263D79B3E11}">
      <dgm:prSet phldrT="[Текст]" custT="1"/>
      <dgm:spPr/>
      <dgm:t>
        <a:bodyPr/>
        <a:lstStyle/>
        <a:p>
          <a:r>
            <a:rPr lang="ru-RU" sz="2000" b="1" u="sng" dirty="0"/>
            <a:t>2 СТАДИЯ</a:t>
          </a:r>
          <a:r>
            <a:rPr lang="ru-RU" sz="2000" b="1" dirty="0"/>
            <a:t>: </a:t>
          </a:r>
          <a:r>
            <a:rPr lang="ru-RU" sz="2000" b="1" i="0" dirty="0"/>
            <a:t>Выброс малого количества цитокинов в системный кровоток.</a:t>
          </a:r>
          <a:r>
            <a:rPr lang="ru-RU" sz="2000" b="0" i="0" dirty="0"/>
            <a:t> </a:t>
          </a:r>
        </a:p>
        <a:p>
          <a:r>
            <a:rPr lang="ru-RU" sz="2000" b="1" i="0" dirty="0"/>
            <a:t>Даже  малые количества медиаторов </a:t>
          </a:r>
          <a:r>
            <a:rPr lang="ru-RU" sz="2000" b="0" i="0" dirty="0"/>
            <a:t>способны </a:t>
          </a:r>
          <a:r>
            <a:rPr lang="ru-RU" sz="2000" b="1" i="0" dirty="0"/>
            <a:t>активизировать макрофаги, тромбоциты, продукцию гормона роста. </a:t>
          </a:r>
          <a:r>
            <a:rPr lang="ru-RU" sz="2000" b="0" i="0" dirty="0"/>
            <a:t>Развивающаяся </a:t>
          </a:r>
          <a:r>
            <a:rPr lang="ru-RU" sz="2000" b="1" i="0" dirty="0" err="1"/>
            <a:t>острофазовая</a:t>
          </a:r>
          <a:r>
            <a:rPr lang="ru-RU" sz="2000" b="1" i="0" dirty="0"/>
            <a:t> реакция</a:t>
          </a:r>
          <a:r>
            <a:rPr lang="ru-RU" sz="2000" b="0" i="0" dirty="0"/>
            <a:t> контролируется </a:t>
          </a:r>
          <a:r>
            <a:rPr lang="ru-RU" sz="2000" b="0" i="0" dirty="0" err="1"/>
            <a:t>провоспалительными</a:t>
          </a:r>
          <a:r>
            <a:rPr lang="ru-RU" sz="2000" b="0" i="0" dirty="0"/>
            <a:t> медиаторами и их эндогенными антагонистами, такими как антагонисты  интерлейкина-1, 6, 10, 13; фактор некроза опухоли. </a:t>
          </a:r>
        </a:p>
        <a:p>
          <a:r>
            <a:rPr lang="ru-RU" sz="2000" b="0" i="0" dirty="0"/>
            <a:t>За счет баланса между цитокинами, антагонистами </a:t>
          </a:r>
          <a:r>
            <a:rPr lang="ru-RU" sz="2000" b="0" i="0" dirty="0" err="1"/>
            <a:t>медиаторных</a:t>
          </a:r>
          <a:r>
            <a:rPr lang="ru-RU" sz="2000" b="0" i="0" dirty="0"/>
            <a:t> рецепторов и антителами в нормальных условиях создаются предпосылки для заживления ран, уничтожения патогенных микроорганизмов, поддержания гомеостаза</a:t>
          </a:r>
          <a:r>
            <a:rPr lang="ru-RU" sz="1800" b="1" dirty="0"/>
            <a:t>;</a:t>
          </a:r>
        </a:p>
      </dgm:t>
    </dgm:pt>
    <dgm:pt modelId="{1203C6B9-DB27-40A4-9441-A14FF2DFE90B}" type="parTrans" cxnId="{9B39CAB3-835E-46B5-8ECC-3696017432B3}">
      <dgm:prSet/>
      <dgm:spPr/>
      <dgm:t>
        <a:bodyPr/>
        <a:lstStyle/>
        <a:p>
          <a:endParaRPr lang="ru-RU"/>
        </a:p>
      </dgm:t>
    </dgm:pt>
    <dgm:pt modelId="{49097990-4457-4181-A7F4-43352C67AD66}" type="sibTrans" cxnId="{9B39CAB3-835E-46B5-8ECC-3696017432B3}">
      <dgm:prSet/>
      <dgm:spPr/>
      <dgm:t>
        <a:bodyPr/>
        <a:lstStyle/>
        <a:p>
          <a:endParaRPr lang="ru-RU"/>
        </a:p>
      </dgm:t>
    </dgm:pt>
    <dgm:pt modelId="{8A8F1387-39EB-4114-A5F1-F6B019D7C336}">
      <dgm:prSet phldrT="[Текст]" custT="1"/>
      <dgm:spPr/>
      <dgm:t>
        <a:bodyPr/>
        <a:lstStyle/>
        <a:p>
          <a:r>
            <a:rPr lang="ru-RU" sz="1800" b="1" u="sng" dirty="0"/>
            <a:t>3 СТАДИЯ</a:t>
          </a:r>
          <a:r>
            <a:rPr lang="ru-RU" sz="1800" b="1" dirty="0"/>
            <a:t>: </a:t>
          </a:r>
          <a:r>
            <a:rPr lang="ru-RU" sz="2000" b="1" i="0" dirty="0"/>
            <a:t>Генерализация воспалительной реакции</a:t>
          </a:r>
          <a:r>
            <a:rPr lang="ru-RU" sz="2000" b="0" i="0" dirty="0"/>
            <a:t>. </a:t>
          </a:r>
        </a:p>
        <a:p>
          <a:r>
            <a:rPr lang="ru-RU" sz="2000" b="0" i="0" dirty="0"/>
            <a:t>В том случае, если регулирующие системы не способны поддерживать гомеостаз, начинают доминировать </a:t>
          </a:r>
          <a:r>
            <a:rPr lang="ru-RU" sz="2000" b="1" i="0" dirty="0"/>
            <a:t>деструктивные эффекты цитокинов </a:t>
          </a:r>
          <a:r>
            <a:rPr lang="ru-RU" sz="2000" b="0" i="0" dirty="0"/>
            <a:t>и других </a:t>
          </a:r>
          <a:r>
            <a:rPr lang="ru-RU" sz="2000" b="1" i="0" dirty="0"/>
            <a:t>медиаторов</a:t>
          </a:r>
          <a:r>
            <a:rPr lang="ru-RU" sz="2000" b="0" i="0" dirty="0"/>
            <a:t>, что приводит к </a:t>
          </a:r>
          <a:r>
            <a:rPr lang="ru-RU" sz="2000" b="1" i="0" dirty="0"/>
            <a:t>нарушению проницаемости и функции эндотелия капилляров, формированию отдаленных очагов системного воспаления, развитию моно- и полиорганной дисфункции.</a:t>
          </a:r>
          <a:endParaRPr lang="ru-RU" sz="2000" b="1" dirty="0"/>
        </a:p>
      </dgm:t>
    </dgm:pt>
    <dgm:pt modelId="{B59326E1-488A-4E42-A67B-5B86AAA425B5}" type="parTrans" cxnId="{EC89BC38-C051-4E56-89E5-EFEB1FF27044}">
      <dgm:prSet/>
      <dgm:spPr/>
      <dgm:t>
        <a:bodyPr/>
        <a:lstStyle/>
        <a:p>
          <a:endParaRPr lang="ru-RU"/>
        </a:p>
      </dgm:t>
    </dgm:pt>
    <dgm:pt modelId="{84D89F6F-8207-44DC-B8BA-44561B1D095A}" type="sibTrans" cxnId="{EC89BC38-C051-4E56-89E5-EFEB1FF27044}">
      <dgm:prSet/>
      <dgm:spPr/>
      <dgm:t>
        <a:bodyPr/>
        <a:lstStyle/>
        <a:p>
          <a:endParaRPr lang="ru-RU"/>
        </a:p>
      </dgm:t>
    </dgm:pt>
    <dgm:pt modelId="{1A21338C-61D2-46E4-B760-0ABFC64BA6D3}" type="pres">
      <dgm:prSet presAssocID="{016CCCEF-2660-4B64-BE77-8015A48BF12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4D585B-28B3-4CC8-B4BE-41C7B8E0200D}" type="pres">
      <dgm:prSet presAssocID="{016CCCEF-2660-4B64-BE77-8015A48BF12E}" presName="arrow" presStyleLbl="bgShp" presStyleIdx="0" presStyleCnt="1" custScaleX="100362" custScaleY="75003"/>
      <dgm:spPr/>
    </dgm:pt>
    <dgm:pt modelId="{A8B54862-4C49-4863-A7AB-5B7F8F99AAA9}" type="pres">
      <dgm:prSet presAssocID="{016CCCEF-2660-4B64-BE77-8015A48BF12E}" presName="arrowDiagram3" presStyleCnt="0"/>
      <dgm:spPr/>
    </dgm:pt>
    <dgm:pt modelId="{613F3EF7-DB0F-4CF3-A1B9-C60851A3F950}" type="pres">
      <dgm:prSet presAssocID="{F9DD349D-0B7D-4288-B71F-CCE9B25F01CD}" presName="bullet3a" presStyleLbl="node1" presStyleIdx="0" presStyleCnt="3"/>
      <dgm:spPr/>
    </dgm:pt>
    <dgm:pt modelId="{BF42E6E7-1EF8-4340-B51E-7FB312F9CCCD}" type="pres">
      <dgm:prSet presAssocID="{F9DD349D-0B7D-4288-B71F-CCE9B25F01CD}" presName="textBox3a" presStyleLbl="revTx" presStyleIdx="0" presStyleCnt="3" custScaleX="121964" custScaleY="313619" custLinFactX="-17026" custLinFactY="-100000" custLinFactNeighborX="-100000" custLinFactNeighborY="-132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2911E-1610-48CE-8EA4-65F379BA3CF2}" type="pres">
      <dgm:prSet presAssocID="{07F369ED-98F4-4922-821A-9263D79B3E11}" presName="bullet3b" presStyleLbl="node1" presStyleIdx="1" presStyleCnt="3"/>
      <dgm:spPr/>
    </dgm:pt>
    <dgm:pt modelId="{030B2AB6-8069-4F1E-A1DF-C76057627FED}" type="pres">
      <dgm:prSet presAssocID="{07F369ED-98F4-4922-821A-9263D79B3E11}" presName="textBox3b" presStyleLbl="revTx" presStyleIdx="1" presStyleCnt="3" custScaleX="220103" custScaleY="183824" custLinFactNeighborX="-39099" custLinFactNeighborY="-15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88A93-2FB1-43E8-9C51-B67F77C9179A}" type="pres">
      <dgm:prSet presAssocID="{8A8F1387-39EB-4114-A5F1-F6B019D7C336}" presName="bullet3c" presStyleLbl="node1" presStyleIdx="2" presStyleCnt="3"/>
      <dgm:spPr/>
    </dgm:pt>
    <dgm:pt modelId="{A41E832D-DCE4-4057-B0F0-8570D20A8C8E}" type="pres">
      <dgm:prSet presAssocID="{8A8F1387-39EB-4114-A5F1-F6B019D7C336}" presName="textBox3c" presStyleLbl="revTx" presStyleIdx="2" presStyleCnt="3" custScaleX="169153" custScaleY="134101" custLinFactNeighborX="47626" custLinFactNeighborY="-4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89BC38-C051-4E56-89E5-EFEB1FF27044}" srcId="{016CCCEF-2660-4B64-BE77-8015A48BF12E}" destId="{8A8F1387-39EB-4114-A5F1-F6B019D7C336}" srcOrd="2" destOrd="0" parTransId="{B59326E1-488A-4E42-A67B-5B86AAA425B5}" sibTransId="{84D89F6F-8207-44DC-B8BA-44561B1D095A}"/>
    <dgm:cxn modelId="{9B39CAB3-835E-46B5-8ECC-3696017432B3}" srcId="{016CCCEF-2660-4B64-BE77-8015A48BF12E}" destId="{07F369ED-98F4-4922-821A-9263D79B3E11}" srcOrd="1" destOrd="0" parTransId="{1203C6B9-DB27-40A4-9441-A14FF2DFE90B}" sibTransId="{49097990-4457-4181-A7F4-43352C67AD66}"/>
    <dgm:cxn modelId="{C615880E-7E32-47E8-BD86-15AF0A394BF4}" type="presOf" srcId="{016CCCEF-2660-4B64-BE77-8015A48BF12E}" destId="{1A21338C-61D2-46E4-B760-0ABFC64BA6D3}" srcOrd="0" destOrd="0" presId="urn:microsoft.com/office/officeart/2005/8/layout/arrow2"/>
    <dgm:cxn modelId="{C44096F0-E2DC-4136-AA46-7CBBA3991408}" type="presOf" srcId="{F9DD349D-0B7D-4288-B71F-CCE9B25F01CD}" destId="{BF42E6E7-1EF8-4340-B51E-7FB312F9CCCD}" srcOrd="0" destOrd="0" presId="urn:microsoft.com/office/officeart/2005/8/layout/arrow2"/>
    <dgm:cxn modelId="{6FD1836A-9767-43F3-8CE1-E7B9D4D2D0E6}" type="presOf" srcId="{07F369ED-98F4-4922-821A-9263D79B3E11}" destId="{030B2AB6-8069-4F1E-A1DF-C76057627FED}" srcOrd="0" destOrd="0" presId="urn:microsoft.com/office/officeart/2005/8/layout/arrow2"/>
    <dgm:cxn modelId="{54B0ABDD-526C-496D-AFB1-567E878E7D41}" srcId="{016CCCEF-2660-4B64-BE77-8015A48BF12E}" destId="{F9DD349D-0B7D-4288-B71F-CCE9B25F01CD}" srcOrd="0" destOrd="0" parTransId="{583810EC-8D45-49A0-AD57-F7BED3CAA125}" sibTransId="{F495C30E-DDD0-4085-8431-7F9E3BFF0FBF}"/>
    <dgm:cxn modelId="{B2DEC346-AC49-4934-89B0-76428E9DF2E0}" type="presOf" srcId="{8A8F1387-39EB-4114-A5F1-F6B019D7C336}" destId="{A41E832D-DCE4-4057-B0F0-8570D20A8C8E}" srcOrd="0" destOrd="0" presId="urn:microsoft.com/office/officeart/2005/8/layout/arrow2"/>
    <dgm:cxn modelId="{37221F5D-AE5E-48DD-885A-C54CE7DF4F0E}" type="presParOf" srcId="{1A21338C-61D2-46E4-B760-0ABFC64BA6D3}" destId="{934D585B-28B3-4CC8-B4BE-41C7B8E0200D}" srcOrd="0" destOrd="0" presId="urn:microsoft.com/office/officeart/2005/8/layout/arrow2"/>
    <dgm:cxn modelId="{2D524349-C984-4D64-B9AC-53129DDE78FB}" type="presParOf" srcId="{1A21338C-61D2-46E4-B760-0ABFC64BA6D3}" destId="{A8B54862-4C49-4863-A7AB-5B7F8F99AAA9}" srcOrd="1" destOrd="0" presId="urn:microsoft.com/office/officeart/2005/8/layout/arrow2"/>
    <dgm:cxn modelId="{50FDC0BC-802C-4B41-9175-7CBE9F91F9BD}" type="presParOf" srcId="{A8B54862-4C49-4863-A7AB-5B7F8F99AAA9}" destId="{613F3EF7-DB0F-4CF3-A1B9-C60851A3F950}" srcOrd="0" destOrd="0" presId="urn:microsoft.com/office/officeart/2005/8/layout/arrow2"/>
    <dgm:cxn modelId="{26197B5D-AFE5-47E6-8818-F2113AB1F861}" type="presParOf" srcId="{A8B54862-4C49-4863-A7AB-5B7F8F99AAA9}" destId="{BF42E6E7-1EF8-4340-B51E-7FB312F9CCCD}" srcOrd="1" destOrd="0" presId="urn:microsoft.com/office/officeart/2005/8/layout/arrow2"/>
    <dgm:cxn modelId="{CD9C0E97-BD6F-41E8-B1E6-05ED703C79FA}" type="presParOf" srcId="{A8B54862-4C49-4863-A7AB-5B7F8F99AAA9}" destId="{C382911E-1610-48CE-8EA4-65F379BA3CF2}" srcOrd="2" destOrd="0" presId="urn:microsoft.com/office/officeart/2005/8/layout/arrow2"/>
    <dgm:cxn modelId="{EED41640-C5B7-4D81-AA08-78EF40CB3FE2}" type="presParOf" srcId="{A8B54862-4C49-4863-A7AB-5B7F8F99AAA9}" destId="{030B2AB6-8069-4F1E-A1DF-C76057627FED}" srcOrd="3" destOrd="0" presId="urn:microsoft.com/office/officeart/2005/8/layout/arrow2"/>
    <dgm:cxn modelId="{4CFE5B69-EE81-455A-B639-369B88A32562}" type="presParOf" srcId="{A8B54862-4C49-4863-A7AB-5B7F8F99AAA9}" destId="{90388A93-2FB1-43E8-9C51-B67F77C9179A}" srcOrd="4" destOrd="0" presId="urn:microsoft.com/office/officeart/2005/8/layout/arrow2"/>
    <dgm:cxn modelId="{021E9D62-02F4-4C2D-86D5-43E58028EB47}" type="presParOf" srcId="{A8B54862-4C49-4863-A7AB-5B7F8F99AAA9}" destId="{A41E832D-DCE4-4057-B0F0-8570D20A8C8E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55BCD98-6435-4225-9676-E2A3AFD9D2F3}" type="doc">
      <dgm:prSet loTypeId="urn:microsoft.com/office/officeart/2005/8/layout/default#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60279CA6-8A8A-4E17-92DB-ECDD4E250A0C}">
      <dgm:prSet phldrT="[Текст]"/>
      <dgm:spPr/>
      <dgm:t>
        <a:bodyPr/>
        <a:lstStyle/>
        <a:p>
          <a:r>
            <a:rPr lang="ru-RU" b="1" u="sng" dirty="0" err="1"/>
            <a:t>Медиаторный</a:t>
          </a:r>
          <a:r>
            <a:rPr lang="ru-RU" b="1" dirty="0"/>
            <a:t>, при котором ведущую роль играет аутоиммунное поражение</a:t>
          </a:r>
        </a:p>
      </dgm:t>
    </dgm:pt>
    <dgm:pt modelId="{E9CADFB8-00BB-4789-A803-35CB7BFD0E23}" type="parTrans" cxnId="{D1BCF0D5-3768-4499-8837-E2EF44CE9256}">
      <dgm:prSet/>
      <dgm:spPr/>
      <dgm:t>
        <a:bodyPr/>
        <a:lstStyle/>
        <a:p>
          <a:endParaRPr lang="ru-RU"/>
        </a:p>
      </dgm:t>
    </dgm:pt>
    <dgm:pt modelId="{7D4FDCB2-60ED-437D-BA8B-EC1684B3AF26}" type="sibTrans" cxnId="{D1BCF0D5-3768-4499-8837-E2EF44CE9256}">
      <dgm:prSet/>
      <dgm:spPr/>
      <dgm:t>
        <a:bodyPr/>
        <a:lstStyle/>
        <a:p>
          <a:endParaRPr lang="ru-RU"/>
        </a:p>
      </dgm:t>
    </dgm:pt>
    <dgm:pt modelId="{D212D7AA-D0C4-4A7B-AF7F-84149DB801AC}">
      <dgm:prSet phldrT="[Текст]"/>
      <dgm:spPr/>
      <dgm:t>
        <a:bodyPr/>
        <a:lstStyle/>
        <a:p>
          <a:r>
            <a:rPr lang="ru-RU" b="1" u="sng" dirty="0"/>
            <a:t>Микроциркуляторный</a:t>
          </a:r>
          <a:r>
            <a:rPr lang="ru-RU" b="1" dirty="0"/>
            <a:t>, включающий, в том числе, и феномен </a:t>
          </a:r>
          <a:r>
            <a:rPr lang="ru-RU" b="1" dirty="0" err="1"/>
            <a:t>реперфузии</a:t>
          </a:r>
          <a:endParaRPr lang="ru-RU" b="1" dirty="0"/>
        </a:p>
      </dgm:t>
    </dgm:pt>
    <dgm:pt modelId="{5D946CCE-F046-46A4-BF9D-84A6C303D116}" type="parTrans" cxnId="{0E72CCF5-5ACC-42FF-AC12-02ED7CB2EDDA}">
      <dgm:prSet/>
      <dgm:spPr/>
      <dgm:t>
        <a:bodyPr/>
        <a:lstStyle/>
        <a:p>
          <a:endParaRPr lang="ru-RU"/>
        </a:p>
      </dgm:t>
    </dgm:pt>
    <dgm:pt modelId="{92C9F124-E88C-40F1-85B2-6C336D807405}" type="sibTrans" cxnId="{0E72CCF5-5ACC-42FF-AC12-02ED7CB2EDDA}">
      <dgm:prSet/>
      <dgm:spPr/>
      <dgm:t>
        <a:bodyPr/>
        <a:lstStyle/>
        <a:p>
          <a:endParaRPr lang="ru-RU"/>
        </a:p>
      </dgm:t>
    </dgm:pt>
    <dgm:pt modelId="{C72E232A-F771-4740-9636-5344B0E4EF4F}">
      <dgm:prSet phldrT="[Текст]"/>
      <dgm:spPr/>
      <dgm:t>
        <a:bodyPr/>
        <a:lstStyle/>
        <a:p>
          <a:r>
            <a:rPr lang="ru-RU" b="1" u="sng" dirty="0"/>
            <a:t>Инфекционно-септический </a:t>
          </a:r>
          <a:r>
            <a:rPr lang="ru-RU" b="1" dirty="0"/>
            <a:t>механизм, рассматривающий «кишечник как </a:t>
          </a:r>
          <a:r>
            <a:rPr lang="ru-RU" b="1" dirty="0" err="1"/>
            <a:t>недренированный</a:t>
          </a:r>
          <a:r>
            <a:rPr lang="ru-RU" b="1" dirty="0"/>
            <a:t> абсцесс»</a:t>
          </a:r>
        </a:p>
      </dgm:t>
    </dgm:pt>
    <dgm:pt modelId="{98135D24-BC20-4C09-818C-7B2B11BFA85B}" type="parTrans" cxnId="{B2D7925A-1BA5-47B0-ACE8-A39E044DE8B7}">
      <dgm:prSet/>
      <dgm:spPr/>
      <dgm:t>
        <a:bodyPr/>
        <a:lstStyle/>
        <a:p>
          <a:endParaRPr lang="ru-RU"/>
        </a:p>
      </dgm:t>
    </dgm:pt>
    <dgm:pt modelId="{8EB0AAEE-9287-40F2-AE68-B224641E79F3}" type="sibTrans" cxnId="{B2D7925A-1BA5-47B0-ACE8-A39E044DE8B7}">
      <dgm:prSet/>
      <dgm:spPr/>
      <dgm:t>
        <a:bodyPr/>
        <a:lstStyle/>
        <a:p>
          <a:endParaRPr lang="ru-RU"/>
        </a:p>
      </dgm:t>
    </dgm:pt>
    <dgm:pt modelId="{0244FEE0-322F-41D3-883C-0E903D34946A}">
      <dgm:prSet phldrT="[Текст]"/>
      <dgm:spPr/>
      <dgm:t>
        <a:bodyPr/>
        <a:lstStyle/>
        <a:p>
          <a:r>
            <a:rPr lang="ru-RU" b="1" u="sng" dirty="0"/>
            <a:t>Гипотеза «двойного удара», </a:t>
          </a:r>
          <a:r>
            <a:rPr lang="ru-RU" b="1" dirty="0"/>
            <a:t>когда наряду с патологическими процессами факторами агрессии становятся лечебные вмешательства</a:t>
          </a:r>
          <a:endParaRPr lang="ru-RU" dirty="0"/>
        </a:p>
      </dgm:t>
    </dgm:pt>
    <dgm:pt modelId="{53BB8CA9-9088-4941-BAA1-DDE7E886F2C5}" type="parTrans" cxnId="{A3C99346-3642-4DEB-99C9-93D1A2027231}">
      <dgm:prSet/>
      <dgm:spPr/>
      <dgm:t>
        <a:bodyPr/>
        <a:lstStyle/>
        <a:p>
          <a:endParaRPr lang="ru-RU"/>
        </a:p>
      </dgm:t>
    </dgm:pt>
    <dgm:pt modelId="{24E5C379-3920-4CB8-9DB2-18BE35F2D5F8}" type="sibTrans" cxnId="{A3C99346-3642-4DEB-99C9-93D1A2027231}">
      <dgm:prSet/>
      <dgm:spPr/>
      <dgm:t>
        <a:bodyPr/>
        <a:lstStyle/>
        <a:p>
          <a:endParaRPr lang="ru-RU"/>
        </a:p>
      </dgm:t>
    </dgm:pt>
    <dgm:pt modelId="{324BD738-6D0E-4C00-B4C3-232A26ABE87E}">
      <dgm:prSet phldrT="[Текст]"/>
      <dgm:spPr/>
      <dgm:t>
        <a:bodyPr/>
        <a:lstStyle/>
        <a:p>
          <a:r>
            <a:rPr lang="ru-RU" b="1" dirty="0"/>
            <a:t>Теория «</a:t>
          </a:r>
          <a:r>
            <a:rPr lang="ru-RU" b="1" dirty="0" err="1"/>
            <a:t>гиперметаболизма</a:t>
          </a:r>
          <a:r>
            <a:rPr lang="ru-RU" b="1" dirty="0"/>
            <a:t>»</a:t>
          </a:r>
        </a:p>
      </dgm:t>
    </dgm:pt>
    <dgm:pt modelId="{8438035B-A2AA-4F73-A2FF-B4E3E6794A82}" type="parTrans" cxnId="{3A827D34-0210-46B3-ACD4-D009A278FF92}">
      <dgm:prSet/>
      <dgm:spPr/>
      <dgm:t>
        <a:bodyPr/>
        <a:lstStyle/>
        <a:p>
          <a:endParaRPr lang="ru-RU"/>
        </a:p>
      </dgm:t>
    </dgm:pt>
    <dgm:pt modelId="{E851BF0B-7562-4763-9BC6-990FD136C364}" type="sibTrans" cxnId="{3A827D34-0210-46B3-ACD4-D009A278FF92}">
      <dgm:prSet/>
      <dgm:spPr/>
      <dgm:t>
        <a:bodyPr/>
        <a:lstStyle/>
        <a:p>
          <a:endParaRPr lang="ru-RU"/>
        </a:p>
      </dgm:t>
    </dgm:pt>
    <dgm:pt modelId="{77BE2D27-F83E-49EB-9B59-A8E8C1AE593F}" type="pres">
      <dgm:prSet presAssocID="{D55BCD98-6435-4225-9676-E2A3AFD9D2F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F23401-6508-4D21-90CA-413F007FA19B}" type="pres">
      <dgm:prSet presAssocID="{60279CA6-8A8A-4E17-92DB-ECDD4E250A0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AB3B7-71AB-4216-99F6-34FC204F220F}" type="pres">
      <dgm:prSet presAssocID="{7D4FDCB2-60ED-437D-BA8B-EC1684B3AF26}" presName="sibTrans" presStyleCnt="0"/>
      <dgm:spPr/>
    </dgm:pt>
    <dgm:pt modelId="{61938816-EB0D-41FB-AD7D-B26E93F64A55}" type="pres">
      <dgm:prSet presAssocID="{D212D7AA-D0C4-4A7B-AF7F-84149DB801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A78B3-1D24-415A-A3C3-B77574E5EA0F}" type="pres">
      <dgm:prSet presAssocID="{92C9F124-E88C-40F1-85B2-6C336D807405}" presName="sibTrans" presStyleCnt="0"/>
      <dgm:spPr/>
    </dgm:pt>
    <dgm:pt modelId="{D7A06D21-8896-46AB-8CD8-000553BFC7DE}" type="pres">
      <dgm:prSet presAssocID="{C72E232A-F771-4740-9636-5344B0E4EF4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D4252-FE04-4314-BCF1-91DE7D2CDFE5}" type="pres">
      <dgm:prSet presAssocID="{8EB0AAEE-9287-40F2-AE68-B224641E79F3}" presName="sibTrans" presStyleCnt="0"/>
      <dgm:spPr/>
    </dgm:pt>
    <dgm:pt modelId="{CE47F811-2B93-46DC-B2AF-B9D2030CE9E7}" type="pres">
      <dgm:prSet presAssocID="{0244FEE0-322F-41D3-883C-0E903D34946A}" presName="node" presStyleLbl="node1" presStyleIdx="3" presStyleCnt="5" custLinFactNeighborX="1272" custLinFactNeighborY="1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82375-55F0-462A-92DF-9A968B4A5463}" type="pres">
      <dgm:prSet presAssocID="{24E5C379-3920-4CB8-9DB2-18BE35F2D5F8}" presName="sibTrans" presStyleCnt="0"/>
      <dgm:spPr/>
    </dgm:pt>
    <dgm:pt modelId="{40342B16-7BC4-48BC-933A-531603327D16}" type="pres">
      <dgm:prSet presAssocID="{324BD738-6D0E-4C00-B4C3-232A26ABE87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CC4C64-C127-497A-A256-11D4A399316D}" type="presOf" srcId="{D212D7AA-D0C4-4A7B-AF7F-84149DB801AC}" destId="{61938816-EB0D-41FB-AD7D-B26E93F64A55}" srcOrd="0" destOrd="0" presId="urn:microsoft.com/office/officeart/2005/8/layout/default#1"/>
    <dgm:cxn modelId="{993B36F2-BE9C-45E1-B1DE-52F0327B35BD}" type="presOf" srcId="{C72E232A-F771-4740-9636-5344B0E4EF4F}" destId="{D7A06D21-8896-46AB-8CD8-000553BFC7DE}" srcOrd="0" destOrd="0" presId="urn:microsoft.com/office/officeart/2005/8/layout/default#1"/>
    <dgm:cxn modelId="{A3C99346-3642-4DEB-99C9-93D1A2027231}" srcId="{D55BCD98-6435-4225-9676-E2A3AFD9D2F3}" destId="{0244FEE0-322F-41D3-883C-0E903D34946A}" srcOrd="3" destOrd="0" parTransId="{53BB8CA9-9088-4941-BAA1-DDE7E886F2C5}" sibTransId="{24E5C379-3920-4CB8-9DB2-18BE35F2D5F8}"/>
    <dgm:cxn modelId="{B2D7925A-1BA5-47B0-ACE8-A39E044DE8B7}" srcId="{D55BCD98-6435-4225-9676-E2A3AFD9D2F3}" destId="{C72E232A-F771-4740-9636-5344B0E4EF4F}" srcOrd="2" destOrd="0" parTransId="{98135D24-BC20-4C09-818C-7B2B11BFA85B}" sibTransId="{8EB0AAEE-9287-40F2-AE68-B224641E79F3}"/>
    <dgm:cxn modelId="{0E72CCF5-5ACC-42FF-AC12-02ED7CB2EDDA}" srcId="{D55BCD98-6435-4225-9676-E2A3AFD9D2F3}" destId="{D212D7AA-D0C4-4A7B-AF7F-84149DB801AC}" srcOrd="1" destOrd="0" parTransId="{5D946CCE-F046-46A4-BF9D-84A6C303D116}" sibTransId="{92C9F124-E88C-40F1-85B2-6C336D807405}"/>
    <dgm:cxn modelId="{D1BCF0D5-3768-4499-8837-E2EF44CE9256}" srcId="{D55BCD98-6435-4225-9676-E2A3AFD9D2F3}" destId="{60279CA6-8A8A-4E17-92DB-ECDD4E250A0C}" srcOrd="0" destOrd="0" parTransId="{E9CADFB8-00BB-4789-A803-35CB7BFD0E23}" sibTransId="{7D4FDCB2-60ED-437D-BA8B-EC1684B3AF26}"/>
    <dgm:cxn modelId="{C812EAD0-7DF2-4F17-ABF9-FB4B3C9803AC}" type="presOf" srcId="{D55BCD98-6435-4225-9676-E2A3AFD9D2F3}" destId="{77BE2D27-F83E-49EB-9B59-A8E8C1AE593F}" srcOrd="0" destOrd="0" presId="urn:microsoft.com/office/officeart/2005/8/layout/default#1"/>
    <dgm:cxn modelId="{3A827D34-0210-46B3-ACD4-D009A278FF92}" srcId="{D55BCD98-6435-4225-9676-E2A3AFD9D2F3}" destId="{324BD738-6D0E-4C00-B4C3-232A26ABE87E}" srcOrd="4" destOrd="0" parTransId="{8438035B-A2AA-4F73-A2FF-B4E3E6794A82}" sibTransId="{E851BF0B-7562-4763-9BC6-990FD136C364}"/>
    <dgm:cxn modelId="{7A077D9B-E977-4F62-B3F9-0182DD63B6DC}" type="presOf" srcId="{0244FEE0-322F-41D3-883C-0E903D34946A}" destId="{CE47F811-2B93-46DC-B2AF-B9D2030CE9E7}" srcOrd="0" destOrd="0" presId="urn:microsoft.com/office/officeart/2005/8/layout/default#1"/>
    <dgm:cxn modelId="{B481731A-6968-4D4A-BD93-8E70C9FE33C8}" type="presOf" srcId="{324BD738-6D0E-4C00-B4C3-232A26ABE87E}" destId="{40342B16-7BC4-48BC-933A-531603327D16}" srcOrd="0" destOrd="0" presId="urn:microsoft.com/office/officeart/2005/8/layout/default#1"/>
    <dgm:cxn modelId="{9238E05E-705D-42B8-9406-658024BFFC2A}" type="presOf" srcId="{60279CA6-8A8A-4E17-92DB-ECDD4E250A0C}" destId="{39F23401-6508-4D21-90CA-413F007FA19B}" srcOrd="0" destOrd="0" presId="urn:microsoft.com/office/officeart/2005/8/layout/default#1"/>
    <dgm:cxn modelId="{ABD73CC0-F969-494A-AFA7-BC95F493BCC7}" type="presParOf" srcId="{77BE2D27-F83E-49EB-9B59-A8E8C1AE593F}" destId="{39F23401-6508-4D21-90CA-413F007FA19B}" srcOrd="0" destOrd="0" presId="urn:microsoft.com/office/officeart/2005/8/layout/default#1"/>
    <dgm:cxn modelId="{33B2FBDF-135F-4A21-BDF2-BCAC7E489688}" type="presParOf" srcId="{77BE2D27-F83E-49EB-9B59-A8E8C1AE593F}" destId="{994AB3B7-71AB-4216-99F6-34FC204F220F}" srcOrd="1" destOrd="0" presId="urn:microsoft.com/office/officeart/2005/8/layout/default#1"/>
    <dgm:cxn modelId="{55DB9B69-E7FE-43D6-9173-F3EE4CE2FE95}" type="presParOf" srcId="{77BE2D27-F83E-49EB-9B59-A8E8C1AE593F}" destId="{61938816-EB0D-41FB-AD7D-B26E93F64A55}" srcOrd="2" destOrd="0" presId="urn:microsoft.com/office/officeart/2005/8/layout/default#1"/>
    <dgm:cxn modelId="{04EE42B0-B58A-425B-B7B6-1F2FF8888147}" type="presParOf" srcId="{77BE2D27-F83E-49EB-9B59-A8E8C1AE593F}" destId="{F59A78B3-1D24-415A-A3C3-B77574E5EA0F}" srcOrd="3" destOrd="0" presId="urn:microsoft.com/office/officeart/2005/8/layout/default#1"/>
    <dgm:cxn modelId="{5C43787E-DA7D-4371-9945-B8DEFB062F5D}" type="presParOf" srcId="{77BE2D27-F83E-49EB-9B59-A8E8C1AE593F}" destId="{D7A06D21-8896-46AB-8CD8-000553BFC7DE}" srcOrd="4" destOrd="0" presId="urn:microsoft.com/office/officeart/2005/8/layout/default#1"/>
    <dgm:cxn modelId="{F29F3590-851A-4353-9548-8A0C0C5DB37A}" type="presParOf" srcId="{77BE2D27-F83E-49EB-9B59-A8E8C1AE593F}" destId="{029D4252-FE04-4314-BCF1-91DE7D2CDFE5}" srcOrd="5" destOrd="0" presId="urn:microsoft.com/office/officeart/2005/8/layout/default#1"/>
    <dgm:cxn modelId="{FC91F4CD-2927-40FD-9420-36C35A337564}" type="presParOf" srcId="{77BE2D27-F83E-49EB-9B59-A8E8C1AE593F}" destId="{CE47F811-2B93-46DC-B2AF-B9D2030CE9E7}" srcOrd="6" destOrd="0" presId="urn:microsoft.com/office/officeart/2005/8/layout/default#1"/>
    <dgm:cxn modelId="{317AD207-E3AD-4295-B935-4C1DCD7E18AE}" type="presParOf" srcId="{77BE2D27-F83E-49EB-9B59-A8E8C1AE593F}" destId="{BAE82375-55F0-462A-92DF-9A968B4A5463}" srcOrd="7" destOrd="0" presId="urn:microsoft.com/office/officeart/2005/8/layout/default#1"/>
    <dgm:cxn modelId="{08E461AE-01F3-4245-9BDE-404F67A20F63}" type="presParOf" srcId="{77BE2D27-F83E-49EB-9B59-A8E8C1AE593F}" destId="{40342B16-7BC4-48BC-933A-531603327D16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AF703F-9FD0-45D1-9F96-B559D32E4FD3}" type="doc">
      <dgm:prSet loTypeId="urn:microsoft.com/office/officeart/2005/8/layout/default#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D321E30B-FBB5-4E5F-B586-CE9246B3AF94}">
      <dgm:prSet phldrT="[Текст]" custT="1"/>
      <dgm:spPr/>
      <dgm:t>
        <a:bodyPr/>
        <a:lstStyle/>
        <a:p>
          <a:r>
            <a:rPr lang="ru-RU" sz="2000" b="1" i="0" u="sng" dirty="0"/>
            <a:t>Цитокины: </a:t>
          </a:r>
        </a:p>
      </dgm:t>
    </dgm:pt>
    <dgm:pt modelId="{BFC60C68-3079-4EA9-8B66-BD3B05EAD565}" type="parTrans" cxnId="{90D4021D-DE77-4D2E-ABBB-A0D77CA8117A}">
      <dgm:prSet/>
      <dgm:spPr/>
      <dgm:t>
        <a:bodyPr/>
        <a:lstStyle/>
        <a:p>
          <a:endParaRPr lang="ru-RU"/>
        </a:p>
      </dgm:t>
    </dgm:pt>
    <dgm:pt modelId="{3F3B36AA-6D9F-4F1F-92C8-770379111C46}" type="sibTrans" cxnId="{90D4021D-DE77-4D2E-ABBB-A0D77CA8117A}">
      <dgm:prSet/>
      <dgm:spPr/>
      <dgm:t>
        <a:bodyPr/>
        <a:lstStyle/>
        <a:p>
          <a:endParaRPr lang="ru-RU"/>
        </a:p>
      </dgm:t>
    </dgm:pt>
    <dgm:pt modelId="{C50118C8-7FE4-42A4-B9A6-2A37FB1234D8}">
      <dgm:prSet phldrT="[Текст]" custT="1"/>
      <dgm:spPr/>
      <dgm:t>
        <a:bodyPr/>
        <a:lstStyle/>
        <a:p>
          <a:r>
            <a:rPr lang="ru-RU" sz="2000" b="1" i="0" u="sng" dirty="0" err="1"/>
            <a:t>Эйкозаноиды</a:t>
          </a:r>
          <a:r>
            <a:rPr lang="ru-RU" sz="2000" b="1" i="0" u="sng" dirty="0"/>
            <a:t>:</a:t>
          </a:r>
          <a:endParaRPr lang="ru-RU" sz="2000" b="1" u="sng" dirty="0"/>
        </a:p>
      </dgm:t>
    </dgm:pt>
    <dgm:pt modelId="{391D6300-3508-41AB-9AB0-2FB93F79A4F3}" type="parTrans" cxnId="{153481A7-673E-4C31-9935-6FF641D48B77}">
      <dgm:prSet/>
      <dgm:spPr/>
      <dgm:t>
        <a:bodyPr/>
        <a:lstStyle/>
        <a:p>
          <a:endParaRPr lang="ru-RU"/>
        </a:p>
      </dgm:t>
    </dgm:pt>
    <dgm:pt modelId="{B8C98D59-1D33-4035-977C-85F2EFF407DA}" type="sibTrans" cxnId="{153481A7-673E-4C31-9935-6FF641D48B77}">
      <dgm:prSet/>
      <dgm:spPr/>
      <dgm:t>
        <a:bodyPr/>
        <a:lstStyle/>
        <a:p>
          <a:endParaRPr lang="ru-RU"/>
        </a:p>
      </dgm:t>
    </dgm:pt>
    <dgm:pt modelId="{1D49B286-4B80-40E2-8ADF-708CA88A5509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 err="1"/>
            <a:t>Простогландины</a:t>
          </a:r>
          <a:r>
            <a:rPr lang="ru-RU" sz="2000" b="1" i="0" dirty="0"/>
            <a:t> (Е1,Е2) </a:t>
          </a:r>
          <a:endParaRPr lang="ru-RU" sz="2000" b="1" dirty="0"/>
        </a:p>
      </dgm:t>
    </dgm:pt>
    <dgm:pt modelId="{40526964-2184-4C34-AA14-F458AA290FF5}" type="parTrans" cxnId="{7C67C38C-AF9D-40F7-ACE3-AD62A07CD528}">
      <dgm:prSet/>
      <dgm:spPr/>
      <dgm:t>
        <a:bodyPr/>
        <a:lstStyle/>
        <a:p>
          <a:endParaRPr lang="ru-RU"/>
        </a:p>
      </dgm:t>
    </dgm:pt>
    <dgm:pt modelId="{BFA911E1-585D-45AE-A1EE-E2196B6588F7}" type="sibTrans" cxnId="{7C67C38C-AF9D-40F7-ACE3-AD62A07CD528}">
      <dgm:prSet/>
      <dgm:spPr/>
      <dgm:t>
        <a:bodyPr/>
        <a:lstStyle/>
        <a:p>
          <a:endParaRPr lang="ru-RU"/>
        </a:p>
      </dgm:t>
    </dgm:pt>
    <dgm:pt modelId="{1B25E6CE-D815-4E44-85DB-26886447D846}">
      <dgm:prSet phldrT="[Текст]" custT="1"/>
      <dgm:spPr/>
      <dgm:t>
        <a:bodyPr/>
        <a:lstStyle/>
        <a:p>
          <a:r>
            <a:rPr lang="ru-RU" sz="1600" b="1" i="0" dirty="0"/>
            <a:t>фактор некроза опухолей</a:t>
          </a:r>
          <a:endParaRPr lang="ru-RU" sz="1600" b="1" dirty="0"/>
        </a:p>
      </dgm:t>
    </dgm:pt>
    <dgm:pt modelId="{5D802826-DB06-4FF9-8FEA-E18B481A9A6A}" type="parTrans" cxnId="{B5355BEF-0CD0-4989-9390-68B2AA7FD7AA}">
      <dgm:prSet/>
      <dgm:spPr/>
      <dgm:t>
        <a:bodyPr/>
        <a:lstStyle/>
        <a:p>
          <a:endParaRPr lang="ru-RU"/>
        </a:p>
      </dgm:t>
    </dgm:pt>
    <dgm:pt modelId="{F4BB8B57-1C7E-463C-8161-CD6CE5B3DFFD}" type="sibTrans" cxnId="{B5355BEF-0CD0-4989-9390-68B2AA7FD7AA}">
      <dgm:prSet/>
      <dgm:spPr/>
      <dgm:t>
        <a:bodyPr/>
        <a:lstStyle/>
        <a:p>
          <a:endParaRPr lang="ru-RU"/>
        </a:p>
      </dgm:t>
    </dgm:pt>
    <dgm:pt modelId="{7901EB85-8381-4948-BFED-536997BA46F5}">
      <dgm:prSet phldrT="[Текст]" custT="1"/>
      <dgm:spPr/>
      <dgm:t>
        <a:bodyPr/>
        <a:lstStyle/>
        <a:p>
          <a:r>
            <a:rPr lang="ru-RU" sz="1600" b="1" i="0" dirty="0"/>
            <a:t>фактор активирующий тромбоциты (ФАТ); </a:t>
          </a:r>
          <a:endParaRPr lang="ru-RU" sz="1600" b="1" dirty="0"/>
        </a:p>
      </dgm:t>
    </dgm:pt>
    <dgm:pt modelId="{84BE1B4A-C9AC-4E86-829A-DFE8DBBBF4E7}" type="sibTrans" cxnId="{79DC870B-71B6-40DE-8D78-C5CD8FF38C36}">
      <dgm:prSet/>
      <dgm:spPr/>
      <dgm:t>
        <a:bodyPr/>
        <a:lstStyle/>
        <a:p>
          <a:endParaRPr lang="ru-RU"/>
        </a:p>
      </dgm:t>
    </dgm:pt>
    <dgm:pt modelId="{7E53A7DE-91DA-4EAF-A686-01B30274F07D}" type="parTrans" cxnId="{79DC870B-71B6-40DE-8D78-C5CD8FF38C36}">
      <dgm:prSet/>
      <dgm:spPr/>
      <dgm:t>
        <a:bodyPr/>
        <a:lstStyle/>
        <a:p>
          <a:endParaRPr lang="ru-RU"/>
        </a:p>
      </dgm:t>
    </dgm:pt>
    <dgm:pt modelId="{7F113ACB-8320-4652-9CB2-8DBC0FB1E4F1}">
      <dgm:prSet phldrT="[Текст]" custT="1"/>
      <dgm:spPr/>
      <dgm:t>
        <a:bodyPr/>
        <a:lstStyle/>
        <a:p>
          <a:r>
            <a:rPr lang="ru-RU" sz="1600" b="1" i="0" dirty="0"/>
            <a:t>Интерлейкин 1; </a:t>
          </a:r>
          <a:endParaRPr lang="ru-RU" sz="1600" b="1" dirty="0"/>
        </a:p>
      </dgm:t>
    </dgm:pt>
    <dgm:pt modelId="{E2651047-062C-4725-A61C-17B26014CFA8}" type="parTrans" cxnId="{06A76055-931B-45B8-8081-14F116E55D2D}">
      <dgm:prSet/>
      <dgm:spPr/>
      <dgm:t>
        <a:bodyPr/>
        <a:lstStyle/>
        <a:p>
          <a:endParaRPr lang="ru-RU"/>
        </a:p>
      </dgm:t>
    </dgm:pt>
    <dgm:pt modelId="{65256824-BBFE-483C-9E94-88277CB265B7}" type="sibTrans" cxnId="{06A76055-931B-45B8-8081-14F116E55D2D}">
      <dgm:prSet/>
      <dgm:spPr/>
      <dgm:t>
        <a:bodyPr/>
        <a:lstStyle/>
        <a:p>
          <a:endParaRPr lang="ru-RU"/>
        </a:p>
      </dgm:t>
    </dgm:pt>
    <dgm:pt modelId="{8DB484AD-2EA8-4F72-9856-E1254120F3E7}">
      <dgm:prSet phldrT="[Текст]" custT="1"/>
      <dgm:spPr/>
      <dgm:t>
        <a:bodyPr/>
        <a:lstStyle/>
        <a:p>
          <a:r>
            <a:rPr lang="ru-RU" sz="1600" b="1" i="0" dirty="0"/>
            <a:t>Интерлейкин 2; </a:t>
          </a:r>
          <a:endParaRPr lang="ru-RU" sz="1600" b="1" dirty="0"/>
        </a:p>
      </dgm:t>
    </dgm:pt>
    <dgm:pt modelId="{FD79AF76-C680-413C-AE05-85CD1CBB44CE}" type="parTrans" cxnId="{1B0A9A83-8EF8-470A-BC26-40547273BE41}">
      <dgm:prSet/>
      <dgm:spPr/>
      <dgm:t>
        <a:bodyPr/>
        <a:lstStyle/>
        <a:p>
          <a:endParaRPr lang="ru-RU"/>
        </a:p>
      </dgm:t>
    </dgm:pt>
    <dgm:pt modelId="{01A498F1-4FC4-465D-BDDA-A1E1CC155687}" type="sibTrans" cxnId="{1B0A9A83-8EF8-470A-BC26-40547273BE41}">
      <dgm:prSet/>
      <dgm:spPr/>
      <dgm:t>
        <a:bodyPr/>
        <a:lstStyle/>
        <a:p>
          <a:endParaRPr lang="ru-RU"/>
        </a:p>
      </dgm:t>
    </dgm:pt>
    <dgm:pt modelId="{58567537-5DA0-4E0F-92F7-A169EB979D98}">
      <dgm:prSet phldrT="[Текст]" custT="1"/>
      <dgm:spPr/>
      <dgm:t>
        <a:bodyPr/>
        <a:lstStyle/>
        <a:p>
          <a:r>
            <a:rPr lang="ru-RU" sz="1600" b="1" i="0" dirty="0"/>
            <a:t>Интерлейкин 6; </a:t>
          </a:r>
          <a:endParaRPr lang="ru-RU" sz="1600" b="1" dirty="0"/>
        </a:p>
      </dgm:t>
    </dgm:pt>
    <dgm:pt modelId="{94645469-B958-4E8C-BF25-82E797785386}" type="parTrans" cxnId="{19EBE1AB-ABD4-4692-9AF2-C175C4B3FA44}">
      <dgm:prSet/>
      <dgm:spPr/>
      <dgm:t>
        <a:bodyPr/>
        <a:lstStyle/>
        <a:p>
          <a:endParaRPr lang="ru-RU"/>
        </a:p>
      </dgm:t>
    </dgm:pt>
    <dgm:pt modelId="{7E8660D0-25EB-4CEC-B1F7-30F5D9DB47E0}" type="sibTrans" cxnId="{19EBE1AB-ABD4-4692-9AF2-C175C4B3FA44}">
      <dgm:prSet/>
      <dgm:spPr/>
      <dgm:t>
        <a:bodyPr/>
        <a:lstStyle/>
        <a:p>
          <a:endParaRPr lang="ru-RU"/>
        </a:p>
      </dgm:t>
    </dgm:pt>
    <dgm:pt modelId="{665F6800-2D1E-4B6F-AF5F-3EFB461297F5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 err="1"/>
            <a:t>Лейкотриены</a:t>
          </a:r>
          <a:r>
            <a:rPr lang="ru-RU" sz="2000" b="1" i="0" dirty="0"/>
            <a:t> </a:t>
          </a:r>
          <a:endParaRPr lang="ru-RU" sz="2000" b="1" dirty="0"/>
        </a:p>
      </dgm:t>
    </dgm:pt>
    <dgm:pt modelId="{96854580-066B-46C3-99C3-143BF0F8512F}" type="parTrans" cxnId="{DB5E1718-3ECE-471A-9D5A-64B5C117381D}">
      <dgm:prSet/>
      <dgm:spPr/>
      <dgm:t>
        <a:bodyPr/>
        <a:lstStyle/>
        <a:p>
          <a:endParaRPr lang="ru-RU"/>
        </a:p>
      </dgm:t>
    </dgm:pt>
    <dgm:pt modelId="{13935F4B-C39F-4E53-8EE7-5C00F30E4385}" type="sibTrans" cxnId="{DB5E1718-3ECE-471A-9D5A-64B5C117381D}">
      <dgm:prSet/>
      <dgm:spPr/>
      <dgm:t>
        <a:bodyPr/>
        <a:lstStyle/>
        <a:p>
          <a:endParaRPr lang="ru-RU"/>
        </a:p>
      </dgm:t>
    </dgm:pt>
    <dgm:pt modelId="{B2F1E7C2-5DD0-4C27-AD21-AA8D2E2397B1}">
      <dgm:prSet phldrT="[Текст]" custT="1"/>
      <dgm:spPr/>
      <dgm:t>
        <a:bodyPr/>
        <a:lstStyle/>
        <a:p>
          <a:r>
            <a:rPr lang="ru-RU" sz="2000" b="1" i="0" u="sng" dirty="0" err="1"/>
            <a:t>Медиаторные</a:t>
          </a:r>
          <a:r>
            <a:rPr lang="ru-RU" sz="2000" b="1" i="0" u="sng" dirty="0"/>
            <a:t> амины :</a:t>
          </a:r>
          <a:endParaRPr lang="ru-RU" sz="2000" b="1" u="sng" dirty="0"/>
        </a:p>
      </dgm:t>
    </dgm:pt>
    <dgm:pt modelId="{4AEFDD7F-CF05-407C-B540-FD7557310496}" type="parTrans" cxnId="{3410FC1A-DD4B-4439-9060-553BEE97308F}">
      <dgm:prSet/>
      <dgm:spPr/>
      <dgm:t>
        <a:bodyPr/>
        <a:lstStyle/>
        <a:p>
          <a:endParaRPr lang="ru-RU"/>
        </a:p>
      </dgm:t>
    </dgm:pt>
    <dgm:pt modelId="{40F1507D-0FE3-412E-9DC5-5BEA5043AD9D}" type="sibTrans" cxnId="{3410FC1A-DD4B-4439-9060-553BEE97308F}">
      <dgm:prSet/>
      <dgm:spPr/>
      <dgm:t>
        <a:bodyPr/>
        <a:lstStyle/>
        <a:p>
          <a:endParaRPr lang="ru-RU"/>
        </a:p>
      </dgm:t>
    </dgm:pt>
    <dgm:pt modelId="{F5660F2A-A3EE-499A-A537-841B102C55C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/>
            <a:t>Гистамин / серотонин </a:t>
          </a:r>
          <a:endParaRPr lang="ru-RU" sz="2000" b="1" dirty="0"/>
        </a:p>
      </dgm:t>
    </dgm:pt>
    <dgm:pt modelId="{7FFDDD01-B65A-4382-9E01-85A2EEEF732E}" type="parTrans" cxnId="{983BA814-B479-438C-8A71-5E964B20C8C7}">
      <dgm:prSet/>
      <dgm:spPr/>
      <dgm:t>
        <a:bodyPr/>
        <a:lstStyle/>
        <a:p>
          <a:endParaRPr lang="ru-RU"/>
        </a:p>
      </dgm:t>
    </dgm:pt>
    <dgm:pt modelId="{284157E2-D06F-47A4-A809-561A94EE93B5}" type="sibTrans" cxnId="{983BA814-B479-438C-8A71-5E964B20C8C7}">
      <dgm:prSet/>
      <dgm:spPr/>
      <dgm:t>
        <a:bodyPr/>
        <a:lstStyle/>
        <a:p>
          <a:endParaRPr lang="ru-RU"/>
        </a:p>
      </dgm:t>
    </dgm:pt>
    <dgm:pt modelId="{BCC049EC-13D4-4C33-B75E-08CCF2F3D0DB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/>
            <a:t>Октопамин</a:t>
          </a:r>
          <a:endParaRPr lang="ru-RU" sz="2000" b="1" dirty="0"/>
        </a:p>
      </dgm:t>
    </dgm:pt>
    <dgm:pt modelId="{5B92BA4C-6834-4AA4-902B-3D515A9CE89D}" type="parTrans" cxnId="{68417A0C-F39A-44AF-AA33-1F5805979844}">
      <dgm:prSet/>
      <dgm:spPr/>
      <dgm:t>
        <a:bodyPr/>
        <a:lstStyle/>
        <a:p>
          <a:endParaRPr lang="ru-RU"/>
        </a:p>
      </dgm:t>
    </dgm:pt>
    <dgm:pt modelId="{9ACD032A-615E-4883-9D71-CE967E0BC260}" type="sibTrans" cxnId="{68417A0C-F39A-44AF-AA33-1F5805979844}">
      <dgm:prSet/>
      <dgm:spPr/>
      <dgm:t>
        <a:bodyPr/>
        <a:lstStyle/>
        <a:p>
          <a:endParaRPr lang="ru-RU"/>
        </a:p>
      </dgm:t>
    </dgm:pt>
    <dgm:pt modelId="{ADCF8BDA-536C-4C18-B20B-E5E592B79E34}">
      <dgm:prSet phldrT="[Текст]" custT="1"/>
      <dgm:spPr/>
      <dgm:t>
        <a:bodyPr/>
        <a:lstStyle/>
        <a:p>
          <a:r>
            <a:rPr lang="ru-RU" sz="2000" b="1" i="0" u="sng" dirty="0"/>
            <a:t>Опиоиды / </a:t>
          </a:r>
          <a:r>
            <a:rPr lang="ru-RU" sz="2000" b="1" i="0" u="sng" dirty="0" err="1"/>
            <a:t>нейротрансмиттеры</a:t>
          </a:r>
          <a:r>
            <a:rPr lang="ru-RU" sz="2000" b="1" i="0" u="sng" dirty="0"/>
            <a:t>:</a:t>
          </a:r>
          <a:endParaRPr lang="ru-RU" sz="2000" b="1" u="sng" dirty="0"/>
        </a:p>
      </dgm:t>
    </dgm:pt>
    <dgm:pt modelId="{A114C15F-BABD-41F8-8406-6CCF535E77B6}" type="parTrans" cxnId="{7FF85F8B-04E9-4525-8B32-63C79B005DCC}">
      <dgm:prSet/>
      <dgm:spPr/>
      <dgm:t>
        <a:bodyPr/>
        <a:lstStyle/>
        <a:p>
          <a:endParaRPr lang="ru-RU"/>
        </a:p>
      </dgm:t>
    </dgm:pt>
    <dgm:pt modelId="{4D21AC5C-BE85-42B8-AF93-D7A571AF6617}" type="sibTrans" cxnId="{7FF85F8B-04E9-4525-8B32-63C79B005DCC}">
      <dgm:prSet/>
      <dgm:spPr/>
      <dgm:t>
        <a:bodyPr/>
        <a:lstStyle/>
        <a:p>
          <a:endParaRPr lang="ru-RU"/>
        </a:p>
      </dgm:t>
    </dgm:pt>
    <dgm:pt modelId="{60671664-FD81-4583-995F-206C8812812F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 err="1"/>
            <a:t>Энкефалины</a:t>
          </a:r>
          <a:endParaRPr lang="ru-RU" sz="2000" b="1" dirty="0"/>
        </a:p>
      </dgm:t>
    </dgm:pt>
    <dgm:pt modelId="{40787FE5-D2FE-43A8-BDE8-2346CFAC25C9}" type="parTrans" cxnId="{6D13DA28-A650-44D2-8883-4AE27F554F93}">
      <dgm:prSet/>
      <dgm:spPr/>
      <dgm:t>
        <a:bodyPr/>
        <a:lstStyle/>
        <a:p>
          <a:endParaRPr lang="ru-RU"/>
        </a:p>
      </dgm:t>
    </dgm:pt>
    <dgm:pt modelId="{C817FB4D-60E2-4353-A868-D3AFE091FBCD}" type="sibTrans" cxnId="{6D13DA28-A650-44D2-8883-4AE27F554F93}">
      <dgm:prSet/>
      <dgm:spPr/>
      <dgm:t>
        <a:bodyPr/>
        <a:lstStyle/>
        <a:p>
          <a:endParaRPr lang="ru-RU"/>
        </a:p>
      </dgm:t>
    </dgm:pt>
    <dgm:pt modelId="{12EC6521-79B6-4DA5-AEE9-6D2B1CE4729C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/>
            <a:t>бета-эндорфины</a:t>
          </a:r>
          <a:endParaRPr lang="ru-RU" sz="2000" b="1" dirty="0"/>
        </a:p>
      </dgm:t>
    </dgm:pt>
    <dgm:pt modelId="{48BD7F03-0C84-45C7-8187-42E95AE916A3}" type="parTrans" cxnId="{968D86E6-A7BA-4301-9FCF-D1DC9818CC8E}">
      <dgm:prSet/>
      <dgm:spPr/>
      <dgm:t>
        <a:bodyPr/>
        <a:lstStyle/>
        <a:p>
          <a:endParaRPr lang="ru-RU"/>
        </a:p>
      </dgm:t>
    </dgm:pt>
    <dgm:pt modelId="{8021C0C6-A167-4B26-882E-0A21EAD56A64}" type="sibTrans" cxnId="{968D86E6-A7BA-4301-9FCF-D1DC9818CC8E}">
      <dgm:prSet/>
      <dgm:spPr/>
      <dgm:t>
        <a:bodyPr/>
        <a:lstStyle/>
        <a:p>
          <a:endParaRPr lang="ru-RU"/>
        </a:p>
      </dgm:t>
    </dgm:pt>
    <dgm:pt modelId="{047CE4EE-6558-4C8F-A424-AB9DCD3F8CB6}">
      <dgm:prSet phldrT="[Текст]" custT="1"/>
      <dgm:spPr/>
      <dgm:t>
        <a:bodyPr/>
        <a:lstStyle/>
        <a:p>
          <a:r>
            <a:rPr lang="ru-RU" sz="2000" b="1" i="0" u="sng" dirty="0"/>
            <a:t>Гормональные амины / пептиды:</a:t>
          </a:r>
          <a:endParaRPr lang="ru-RU" sz="2000" b="1" u="sng" dirty="0"/>
        </a:p>
      </dgm:t>
    </dgm:pt>
    <dgm:pt modelId="{6620081E-61CA-4013-B7DE-552733ABF7A2}" type="parTrans" cxnId="{D0862A38-96E1-42A9-9CC4-BD7707EE02D0}">
      <dgm:prSet/>
      <dgm:spPr/>
      <dgm:t>
        <a:bodyPr/>
        <a:lstStyle/>
        <a:p>
          <a:endParaRPr lang="ru-RU"/>
        </a:p>
      </dgm:t>
    </dgm:pt>
    <dgm:pt modelId="{555A36FC-1617-4ABA-9FCC-F35776626BF9}" type="sibTrans" cxnId="{D0862A38-96E1-42A9-9CC4-BD7707EE02D0}">
      <dgm:prSet/>
      <dgm:spPr/>
      <dgm:t>
        <a:bodyPr/>
        <a:lstStyle/>
        <a:p>
          <a:endParaRPr lang="ru-RU"/>
        </a:p>
      </dgm:t>
    </dgm:pt>
    <dgm:pt modelId="{FD4A0333-7CF7-4E3B-BE8F-9B04A93A7DE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/>
            <a:t>Тироксин</a:t>
          </a:r>
          <a:endParaRPr lang="ru-RU" sz="1600" b="1" dirty="0"/>
        </a:p>
      </dgm:t>
    </dgm:pt>
    <dgm:pt modelId="{E664F004-E12A-4AF4-8392-ED2659EC564C}" type="parTrans" cxnId="{40CFC231-EF10-4DE3-92BB-7DDE2B57CE5E}">
      <dgm:prSet/>
      <dgm:spPr/>
      <dgm:t>
        <a:bodyPr/>
        <a:lstStyle/>
        <a:p>
          <a:endParaRPr lang="ru-RU"/>
        </a:p>
      </dgm:t>
    </dgm:pt>
    <dgm:pt modelId="{FE93BC49-3C12-4BAB-8149-04B3116ABF50}" type="sibTrans" cxnId="{40CFC231-EF10-4DE3-92BB-7DDE2B57CE5E}">
      <dgm:prSet/>
      <dgm:spPr/>
      <dgm:t>
        <a:bodyPr/>
        <a:lstStyle/>
        <a:p>
          <a:endParaRPr lang="ru-RU"/>
        </a:p>
      </dgm:t>
    </dgm:pt>
    <dgm:pt modelId="{5EFDABCF-197D-44E0-9AD0-9FFDD247372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/>
            <a:t>Глюкагон</a:t>
          </a:r>
          <a:r>
            <a:rPr lang="ru-RU" sz="1400" b="1" i="0" dirty="0"/>
            <a:t> </a:t>
          </a:r>
          <a:endParaRPr lang="ru-RU" sz="1400" b="1" dirty="0"/>
        </a:p>
      </dgm:t>
    </dgm:pt>
    <dgm:pt modelId="{73A76421-159B-42C1-8A4B-BB7AA6A1070A}" type="parTrans" cxnId="{12852A94-CDDE-481A-85C2-88383F78FE00}">
      <dgm:prSet/>
      <dgm:spPr/>
      <dgm:t>
        <a:bodyPr/>
        <a:lstStyle/>
        <a:p>
          <a:endParaRPr lang="ru-RU"/>
        </a:p>
      </dgm:t>
    </dgm:pt>
    <dgm:pt modelId="{287D7DDE-6667-4A0A-B6F5-D0B738FD4DC3}" type="sibTrans" cxnId="{12852A94-CDDE-481A-85C2-88383F78FE00}">
      <dgm:prSet/>
      <dgm:spPr/>
      <dgm:t>
        <a:bodyPr/>
        <a:lstStyle/>
        <a:p>
          <a:endParaRPr lang="ru-RU"/>
        </a:p>
      </dgm:t>
    </dgm:pt>
    <dgm:pt modelId="{2F10AA79-38A0-41B8-A5EC-34A6925DC5A3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/>
            <a:t>Гормон роста</a:t>
          </a:r>
          <a:endParaRPr lang="ru-RU" sz="1600" b="1" dirty="0"/>
        </a:p>
      </dgm:t>
    </dgm:pt>
    <dgm:pt modelId="{A147DD11-8E69-4716-AFC3-DBEAB8AEB919}" type="parTrans" cxnId="{CA46DA9F-E714-4E45-825B-82EEE9312F8F}">
      <dgm:prSet/>
      <dgm:spPr/>
      <dgm:t>
        <a:bodyPr/>
        <a:lstStyle/>
        <a:p>
          <a:endParaRPr lang="ru-RU"/>
        </a:p>
      </dgm:t>
    </dgm:pt>
    <dgm:pt modelId="{BD13A173-4802-43CD-A44B-91963F7EF34C}" type="sibTrans" cxnId="{CA46DA9F-E714-4E45-825B-82EEE9312F8F}">
      <dgm:prSet/>
      <dgm:spPr/>
      <dgm:t>
        <a:bodyPr/>
        <a:lstStyle/>
        <a:p>
          <a:endParaRPr lang="ru-RU"/>
        </a:p>
      </dgm:t>
    </dgm:pt>
    <dgm:pt modelId="{1028A460-4E9B-41CB-80A2-9FD52C1B5319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/>
            <a:t>Инсулин</a:t>
          </a:r>
          <a:endParaRPr lang="ru-RU" sz="1600" b="1" dirty="0"/>
        </a:p>
      </dgm:t>
    </dgm:pt>
    <dgm:pt modelId="{AF83E0F1-D410-488E-A6EE-845B40CC9331}" type="parTrans" cxnId="{807BC475-9A30-4585-9030-9A9827D5266C}">
      <dgm:prSet/>
      <dgm:spPr/>
      <dgm:t>
        <a:bodyPr/>
        <a:lstStyle/>
        <a:p>
          <a:endParaRPr lang="ru-RU"/>
        </a:p>
      </dgm:t>
    </dgm:pt>
    <dgm:pt modelId="{7C709930-B270-4C28-8732-C0D25303E4D6}" type="sibTrans" cxnId="{807BC475-9A30-4585-9030-9A9827D5266C}">
      <dgm:prSet/>
      <dgm:spPr/>
      <dgm:t>
        <a:bodyPr/>
        <a:lstStyle/>
        <a:p>
          <a:endParaRPr lang="ru-RU"/>
        </a:p>
      </dgm:t>
    </dgm:pt>
    <dgm:pt modelId="{BE222C48-17F7-408A-BB88-EDD36796CF91}">
      <dgm:prSet phldrT="[Текст]" custT="1"/>
      <dgm:spPr/>
      <dgm:t>
        <a:bodyPr/>
        <a:lstStyle/>
        <a:p>
          <a:r>
            <a:rPr lang="ru-RU" sz="2000" b="1" i="0" u="sng" dirty="0"/>
            <a:t>Система комплемента</a:t>
          </a:r>
          <a:endParaRPr lang="ru-RU" sz="2000" b="1" u="sng" dirty="0"/>
        </a:p>
      </dgm:t>
    </dgm:pt>
    <dgm:pt modelId="{F4D50AAA-0867-4E79-B173-10B00EBF5127}" type="parTrans" cxnId="{4B70FE60-9AAB-47E6-8863-85E497320C05}">
      <dgm:prSet/>
      <dgm:spPr/>
      <dgm:t>
        <a:bodyPr/>
        <a:lstStyle/>
        <a:p>
          <a:endParaRPr lang="ru-RU"/>
        </a:p>
      </dgm:t>
    </dgm:pt>
    <dgm:pt modelId="{47BDE07D-BFB6-410F-8AAF-0E0AC7A65B6B}" type="sibTrans" cxnId="{4B70FE60-9AAB-47E6-8863-85E497320C05}">
      <dgm:prSet/>
      <dgm:spPr/>
      <dgm:t>
        <a:bodyPr/>
        <a:lstStyle/>
        <a:p>
          <a:endParaRPr lang="ru-RU"/>
        </a:p>
      </dgm:t>
    </dgm:pt>
    <dgm:pt modelId="{91F16806-9692-45CC-B573-9B859719C21D}">
      <dgm:prSet phldrT="[Текст]" custT="1"/>
      <dgm:spPr/>
      <dgm:t>
        <a:bodyPr/>
        <a:lstStyle/>
        <a:p>
          <a:r>
            <a:rPr lang="ru-RU" sz="2000" b="1" i="0" u="sng" dirty="0" err="1"/>
            <a:t>Каллекреин-кининовая</a:t>
          </a:r>
          <a:r>
            <a:rPr lang="ru-RU" sz="2000" b="1" i="0" u="sng" dirty="0"/>
            <a:t> система (</a:t>
          </a:r>
          <a:r>
            <a:rPr lang="ru-RU" sz="2000" b="1" i="0" u="sng" dirty="0" err="1"/>
            <a:t>брадикинин</a:t>
          </a:r>
          <a:r>
            <a:rPr lang="ru-RU" sz="2000" b="1" i="0" u="sng" dirty="0"/>
            <a:t>) </a:t>
          </a:r>
          <a:endParaRPr lang="ru-RU" sz="2000" b="1" u="sng" dirty="0"/>
        </a:p>
      </dgm:t>
    </dgm:pt>
    <dgm:pt modelId="{2795FBF1-C227-4BD7-913E-355148BDED3B}" type="parTrans" cxnId="{C4E583AB-1842-4881-9288-A84A8C185569}">
      <dgm:prSet/>
      <dgm:spPr/>
      <dgm:t>
        <a:bodyPr/>
        <a:lstStyle/>
        <a:p>
          <a:endParaRPr lang="ru-RU"/>
        </a:p>
      </dgm:t>
    </dgm:pt>
    <dgm:pt modelId="{936BCAD4-5F5B-45B3-A3C8-CF5B08798FDB}" type="sibTrans" cxnId="{C4E583AB-1842-4881-9288-A84A8C185569}">
      <dgm:prSet/>
      <dgm:spPr/>
      <dgm:t>
        <a:bodyPr/>
        <a:lstStyle/>
        <a:p>
          <a:endParaRPr lang="ru-RU"/>
        </a:p>
      </dgm:t>
    </dgm:pt>
    <dgm:pt modelId="{D8F3D6E8-61F9-411D-99AB-675A886D8B1D}">
      <dgm:prSet phldrT="[Текст]" custT="1"/>
      <dgm:spPr/>
      <dgm:t>
        <a:bodyPr/>
        <a:lstStyle/>
        <a:p>
          <a:r>
            <a:rPr lang="ru-RU" sz="2000" b="1" i="0" u="sng" dirty="0" err="1"/>
            <a:t>Фибронектин</a:t>
          </a:r>
          <a:r>
            <a:rPr lang="ru-RU" sz="2000" b="1" i="0" dirty="0"/>
            <a:t>  </a:t>
          </a:r>
          <a:endParaRPr lang="ru-RU" sz="2000" b="1" dirty="0"/>
        </a:p>
      </dgm:t>
    </dgm:pt>
    <dgm:pt modelId="{A2B93584-5E7C-4E07-99F6-E08F0A948604}" type="parTrans" cxnId="{83329F5C-AE6A-4DD2-9452-AAD99BD47278}">
      <dgm:prSet/>
      <dgm:spPr/>
      <dgm:t>
        <a:bodyPr/>
        <a:lstStyle/>
        <a:p>
          <a:endParaRPr lang="ru-RU"/>
        </a:p>
      </dgm:t>
    </dgm:pt>
    <dgm:pt modelId="{6A389868-8689-4A55-828B-E6B6544826A3}" type="sibTrans" cxnId="{83329F5C-AE6A-4DD2-9452-AAD99BD47278}">
      <dgm:prSet/>
      <dgm:spPr/>
      <dgm:t>
        <a:bodyPr/>
        <a:lstStyle/>
        <a:p>
          <a:endParaRPr lang="ru-RU"/>
        </a:p>
      </dgm:t>
    </dgm:pt>
    <dgm:pt modelId="{8E6BF231-B83E-4B53-856F-AFCE669FCA4F}">
      <dgm:prSet phldrT="[Текст]" custT="1"/>
      <dgm:spPr/>
      <dgm:t>
        <a:bodyPr/>
        <a:lstStyle/>
        <a:p>
          <a:r>
            <a:rPr lang="ru-RU" sz="2000" b="1" i="0" u="sng" dirty="0"/>
            <a:t>Факторы роста </a:t>
          </a:r>
          <a:endParaRPr lang="ru-RU" sz="2000" b="1" u="sng" dirty="0"/>
        </a:p>
      </dgm:t>
    </dgm:pt>
    <dgm:pt modelId="{C2224451-3B8C-4D78-97DF-31C1E81C9239}" type="parTrans" cxnId="{39562465-7DA9-42B6-B9F1-A09677F549CA}">
      <dgm:prSet/>
      <dgm:spPr/>
      <dgm:t>
        <a:bodyPr/>
        <a:lstStyle/>
        <a:p>
          <a:endParaRPr lang="ru-RU"/>
        </a:p>
      </dgm:t>
    </dgm:pt>
    <dgm:pt modelId="{C02587D5-CAEC-4313-8E57-3F8DD624B013}" type="sibTrans" cxnId="{39562465-7DA9-42B6-B9F1-A09677F549CA}">
      <dgm:prSet/>
      <dgm:spPr/>
      <dgm:t>
        <a:bodyPr/>
        <a:lstStyle/>
        <a:p>
          <a:endParaRPr lang="ru-RU"/>
        </a:p>
      </dgm:t>
    </dgm:pt>
    <dgm:pt modelId="{65EB9E7B-0399-43DB-9325-57F919327C10}">
      <dgm:prSet phldrT="[Текст]" custT="1"/>
      <dgm:spPr/>
      <dgm:t>
        <a:bodyPr/>
        <a:lstStyle/>
        <a:p>
          <a:r>
            <a:rPr lang="ru-RU" sz="2000" b="1" i="0" u="sng" dirty="0"/>
            <a:t>Энзимы:</a:t>
          </a:r>
          <a:endParaRPr lang="ru-RU" sz="2000" b="1" u="sng" dirty="0"/>
        </a:p>
      </dgm:t>
    </dgm:pt>
    <dgm:pt modelId="{4F5F9F4C-2637-4810-97C6-E3C1B18F7D49}" type="parTrans" cxnId="{9E1397BC-0BCD-47EF-8FAC-15E3E787D130}">
      <dgm:prSet/>
      <dgm:spPr/>
      <dgm:t>
        <a:bodyPr/>
        <a:lstStyle/>
        <a:p>
          <a:endParaRPr lang="ru-RU"/>
        </a:p>
      </dgm:t>
    </dgm:pt>
    <dgm:pt modelId="{6B90F6AA-1778-415A-9F53-FDF166FC0BEF}" type="sibTrans" cxnId="{9E1397BC-0BCD-47EF-8FAC-15E3E787D130}">
      <dgm:prSet/>
      <dgm:spPr/>
      <dgm:t>
        <a:bodyPr/>
        <a:lstStyle/>
        <a:p>
          <a:endParaRPr lang="ru-RU"/>
        </a:p>
      </dgm:t>
    </dgm:pt>
    <dgm:pt modelId="{5310D0AB-8BB4-4013-BDF2-73E37A4F4A04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/>
            <a:t>Протеазы</a:t>
          </a:r>
          <a:endParaRPr lang="ru-RU" sz="2000" b="1" dirty="0"/>
        </a:p>
      </dgm:t>
    </dgm:pt>
    <dgm:pt modelId="{FEDC0AE7-D20E-4BD4-87B1-FC9DA1770630}" type="parTrans" cxnId="{BE3B60B7-BE32-476A-A274-DE30EEC91777}">
      <dgm:prSet/>
      <dgm:spPr/>
      <dgm:t>
        <a:bodyPr/>
        <a:lstStyle/>
        <a:p>
          <a:endParaRPr lang="ru-RU"/>
        </a:p>
      </dgm:t>
    </dgm:pt>
    <dgm:pt modelId="{EE4E67BF-E6EA-4DE5-ADD0-AE0F830D4BDA}" type="sibTrans" cxnId="{BE3B60B7-BE32-476A-A274-DE30EEC91777}">
      <dgm:prSet/>
      <dgm:spPr/>
      <dgm:t>
        <a:bodyPr/>
        <a:lstStyle/>
        <a:p>
          <a:endParaRPr lang="ru-RU"/>
        </a:p>
      </dgm:t>
    </dgm:pt>
    <dgm:pt modelId="{B2571D1F-3283-4E99-92C5-009B281E8C9A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2000" b="1" i="0" dirty="0" err="1"/>
            <a:t>Лизосомальные</a:t>
          </a:r>
          <a:r>
            <a:rPr lang="ru-RU" sz="2000" b="1" i="0" dirty="0"/>
            <a:t> ферменты </a:t>
          </a:r>
          <a:endParaRPr lang="ru-RU" sz="2000" b="1" dirty="0"/>
        </a:p>
      </dgm:t>
    </dgm:pt>
    <dgm:pt modelId="{A2E31FBD-1C06-429B-AD71-CAEC7D7317CD}" type="parTrans" cxnId="{5E4E0975-911B-4FF8-BA49-6BD5CF49442C}">
      <dgm:prSet/>
      <dgm:spPr/>
      <dgm:t>
        <a:bodyPr/>
        <a:lstStyle/>
        <a:p>
          <a:endParaRPr lang="ru-RU"/>
        </a:p>
      </dgm:t>
    </dgm:pt>
    <dgm:pt modelId="{B0E28F41-1FEF-4236-83F1-A51507F4BBB7}" type="sibTrans" cxnId="{5E4E0975-911B-4FF8-BA49-6BD5CF49442C}">
      <dgm:prSet/>
      <dgm:spPr/>
      <dgm:t>
        <a:bodyPr/>
        <a:lstStyle/>
        <a:p>
          <a:endParaRPr lang="ru-RU"/>
        </a:p>
      </dgm:t>
    </dgm:pt>
    <dgm:pt modelId="{19A73236-EE9F-4126-8648-0A350DE3E86F}">
      <dgm:prSet phldrT="[Текст]" custT="1"/>
      <dgm:spPr/>
      <dgm:t>
        <a:bodyPr/>
        <a:lstStyle/>
        <a:p>
          <a:r>
            <a:rPr lang="ru-RU" sz="2000" b="1" i="0" u="sng" dirty="0"/>
            <a:t>Окись азота (</a:t>
          </a:r>
          <a:r>
            <a:rPr lang="en-US" sz="2000" b="1" i="0" u="sng" dirty="0"/>
            <a:t>NO) </a:t>
          </a:r>
          <a:r>
            <a:rPr lang="ru-RU" sz="2000" b="1" i="0" u="sng" dirty="0"/>
            <a:t>// </a:t>
          </a:r>
          <a:r>
            <a:rPr lang="ru-RU" sz="2000" b="1" i="0" u="sng" dirty="0" err="1"/>
            <a:t>Эндотелин</a:t>
          </a:r>
          <a:endParaRPr lang="ru-RU" sz="2000" b="1" u="sng" dirty="0"/>
        </a:p>
      </dgm:t>
    </dgm:pt>
    <dgm:pt modelId="{CFBBB816-BB20-4C3A-B2AE-0C17BFF97438}" type="parTrans" cxnId="{289ADED4-C161-4E53-953F-37856F7EE7D2}">
      <dgm:prSet/>
      <dgm:spPr/>
      <dgm:t>
        <a:bodyPr/>
        <a:lstStyle/>
        <a:p>
          <a:endParaRPr lang="ru-RU"/>
        </a:p>
      </dgm:t>
    </dgm:pt>
    <dgm:pt modelId="{01B37EBF-4875-4324-944A-AFD273FB730C}" type="sibTrans" cxnId="{289ADED4-C161-4E53-953F-37856F7EE7D2}">
      <dgm:prSet/>
      <dgm:spPr/>
      <dgm:t>
        <a:bodyPr/>
        <a:lstStyle/>
        <a:p>
          <a:endParaRPr lang="ru-RU"/>
        </a:p>
      </dgm:t>
    </dgm:pt>
    <dgm:pt modelId="{F9F0DBBE-F6FB-415B-8205-3D5A21C8308E}">
      <dgm:prSet phldrT="[Текст]" custT="1"/>
      <dgm:spPr/>
      <dgm:t>
        <a:bodyPr/>
        <a:lstStyle/>
        <a:p>
          <a:r>
            <a:rPr lang="ru-RU" sz="2000" b="1" i="0" u="sng" dirty="0"/>
            <a:t>Продукты ПОЛ:</a:t>
          </a:r>
          <a:endParaRPr lang="ru-RU" sz="2000" b="1" u="sng" dirty="0"/>
        </a:p>
      </dgm:t>
    </dgm:pt>
    <dgm:pt modelId="{6EE1E01F-FA55-4465-84EE-E697AB36C29A}" type="parTrans" cxnId="{1F1E9A4A-A918-4DD3-86A9-E38788EF1076}">
      <dgm:prSet/>
      <dgm:spPr/>
      <dgm:t>
        <a:bodyPr/>
        <a:lstStyle/>
        <a:p>
          <a:endParaRPr lang="ru-RU"/>
        </a:p>
      </dgm:t>
    </dgm:pt>
    <dgm:pt modelId="{A7785768-34B9-4509-9DB6-727D694E2ACC}" type="sibTrans" cxnId="{1F1E9A4A-A918-4DD3-86A9-E38788EF1076}">
      <dgm:prSet/>
      <dgm:spPr/>
      <dgm:t>
        <a:bodyPr/>
        <a:lstStyle/>
        <a:p>
          <a:endParaRPr lang="ru-RU"/>
        </a:p>
      </dgm:t>
    </dgm:pt>
    <dgm:pt modelId="{A9552E32-CB83-4FF9-B792-CA5987DBB688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 err="1"/>
            <a:t>Супероксидные</a:t>
          </a:r>
          <a:r>
            <a:rPr lang="ru-RU" sz="1600" b="1" i="0" dirty="0"/>
            <a:t> радикалы</a:t>
          </a:r>
          <a:endParaRPr lang="ru-RU" sz="1600" b="1" dirty="0"/>
        </a:p>
      </dgm:t>
    </dgm:pt>
    <dgm:pt modelId="{6251A90E-6A1F-40C7-9C3F-65074A48644A}" type="parTrans" cxnId="{2ECFE2EF-6833-4577-855C-17ED4F224474}">
      <dgm:prSet/>
      <dgm:spPr/>
      <dgm:t>
        <a:bodyPr/>
        <a:lstStyle/>
        <a:p>
          <a:endParaRPr lang="ru-RU"/>
        </a:p>
      </dgm:t>
    </dgm:pt>
    <dgm:pt modelId="{D2715F1B-37CC-4B1F-9C59-A03CE58BF1E5}" type="sibTrans" cxnId="{2ECFE2EF-6833-4577-855C-17ED4F224474}">
      <dgm:prSet/>
      <dgm:spPr/>
      <dgm:t>
        <a:bodyPr/>
        <a:lstStyle/>
        <a:p>
          <a:endParaRPr lang="ru-RU"/>
        </a:p>
      </dgm:t>
    </dgm:pt>
    <dgm:pt modelId="{C77499EE-82BC-4AD8-821A-E8A97CBD67C1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 err="1"/>
            <a:t>Гидроксирадикалы</a:t>
          </a:r>
          <a:endParaRPr lang="ru-RU" sz="1600" b="1" dirty="0"/>
        </a:p>
      </dgm:t>
    </dgm:pt>
    <dgm:pt modelId="{9AB2D699-09A5-4A1B-A97B-976767538BD2}" type="parTrans" cxnId="{633E1A6E-73FD-491B-83C4-BA8533C72180}">
      <dgm:prSet/>
      <dgm:spPr/>
      <dgm:t>
        <a:bodyPr/>
        <a:lstStyle/>
        <a:p>
          <a:endParaRPr lang="ru-RU"/>
        </a:p>
      </dgm:t>
    </dgm:pt>
    <dgm:pt modelId="{7B4E585E-F774-4EDE-AABD-8656DA1E342E}" type="sibTrans" cxnId="{633E1A6E-73FD-491B-83C4-BA8533C72180}">
      <dgm:prSet/>
      <dgm:spPr/>
      <dgm:t>
        <a:bodyPr/>
        <a:lstStyle/>
        <a:p>
          <a:endParaRPr lang="ru-RU"/>
        </a:p>
      </dgm:t>
    </dgm:pt>
    <dgm:pt modelId="{4D0EBF59-896E-4F81-B86E-000BFC24DDD7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600" b="1" i="0" dirty="0"/>
            <a:t>Перекиси</a:t>
          </a:r>
          <a:endParaRPr lang="ru-RU" sz="1600" b="1" dirty="0"/>
        </a:p>
      </dgm:t>
    </dgm:pt>
    <dgm:pt modelId="{2E17869E-1770-4714-9BAF-9E52994C7D48}" type="parTrans" cxnId="{36337A27-706A-4249-9F24-95A94C82DF18}">
      <dgm:prSet/>
      <dgm:spPr/>
      <dgm:t>
        <a:bodyPr/>
        <a:lstStyle/>
        <a:p>
          <a:endParaRPr lang="ru-RU"/>
        </a:p>
      </dgm:t>
    </dgm:pt>
    <dgm:pt modelId="{1C465FAE-B0AC-4D58-BA1A-27AA5FF84700}" type="sibTrans" cxnId="{36337A27-706A-4249-9F24-95A94C82DF18}">
      <dgm:prSet/>
      <dgm:spPr/>
      <dgm:t>
        <a:bodyPr/>
        <a:lstStyle/>
        <a:p>
          <a:endParaRPr lang="ru-RU"/>
        </a:p>
      </dgm:t>
    </dgm:pt>
    <dgm:pt modelId="{0E819EED-9270-42CA-97FA-5BB3322B4A65}">
      <dgm:prSet phldrT="[Текст]" custT="1"/>
      <dgm:spPr/>
      <dgm:t>
        <a:bodyPr/>
        <a:lstStyle/>
        <a:p>
          <a:r>
            <a:rPr lang="ru-RU" sz="2000" b="1" u="sng" dirty="0" err="1"/>
            <a:t>Тромбоксан</a:t>
          </a:r>
          <a:r>
            <a:rPr lang="ru-RU" sz="2000" b="1" u="sng" dirty="0"/>
            <a:t> (ТхА</a:t>
          </a:r>
          <a:r>
            <a:rPr lang="ru-RU" sz="2000" b="1" u="sng" baseline="-25000" dirty="0"/>
            <a:t>2</a:t>
          </a:r>
          <a:r>
            <a:rPr lang="ru-RU" sz="2000" b="1" u="sng" dirty="0"/>
            <a:t>)</a:t>
          </a:r>
        </a:p>
      </dgm:t>
    </dgm:pt>
    <dgm:pt modelId="{585118C8-91E6-4BB7-A70B-691A4E3EFEF8}" type="parTrans" cxnId="{8DCE69E0-BE2A-44E5-93B6-41DA25005521}">
      <dgm:prSet/>
      <dgm:spPr/>
      <dgm:t>
        <a:bodyPr/>
        <a:lstStyle/>
        <a:p>
          <a:endParaRPr lang="ru-RU"/>
        </a:p>
      </dgm:t>
    </dgm:pt>
    <dgm:pt modelId="{1F406962-B7A6-4681-901C-36F47EE23741}" type="sibTrans" cxnId="{8DCE69E0-BE2A-44E5-93B6-41DA25005521}">
      <dgm:prSet/>
      <dgm:spPr/>
      <dgm:t>
        <a:bodyPr/>
        <a:lstStyle/>
        <a:p>
          <a:endParaRPr lang="ru-RU"/>
        </a:p>
      </dgm:t>
    </dgm:pt>
    <dgm:pt modelId="{18ACDA2C-BECF-4FCB-8C34-FE5F0E12A1BD}">
      <dgm:prSet phldrT="[Текст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ru-RU" sz="1600" b="1" dirty="0"/>
        </a:p>
      </dgm:t>
    </dgm:pt>
    <dgm:pt modelId="{BE6B39E8-9BFF-4C72-9DAD-F43D0C3DEBEF}" type="parTrans" cxnId="{3EFD8065-9AEF-4BC1-8D73-D35FA9A8A55C}">
      <dgm:prSet/>
      <dgm:spPr/>
      <dgm:t>
        <a:bodyPr/>
        <a:lstStyle/>
        <a:p>
          <a:endParaRPr lang="ru-RU"/>
        </a:p>
      </dgm:t>
    </dgm:pt>
    <dgm:pt modelId="{F319B700-63B7-41CF-8957-D02781F349F6}" type="sibTrans" cxnId="{3EFD8065-9AEF-4BC1-8D73-D35FA9A8A55C}">
      <dgm:prSet/>
      <dgm:spPr/>
      <dgm:t>
        <a:bodyPr/>
        <a:lstStyle/>
        <a:p>
          <a:endParaRPr lang="ru-RU"/>
        </a:p>
      </dgm:t>
    </dgm:pt>
    <dgm:pt modelId="{EEB4808B-5158-4D58-9084-4ACABDA27E9D}" type="pres">
      <dgm:prSet presAssocID="{90AF703F-9FD0-45D1-9F96-B559D32E4FD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AFE8E4-5430-48E1-B121-2663B36D06A2}" type="pres">
      <dgm:prSet presAssocID="{D321E30B-FBB5-4E5F-B586-CE9246B3AF94}" presName="node" presStyleLbl="node1" presStyleIdx="0" presStyleCnt="12" custScaleX="137124" custScaleY="149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9E7A5-C383-41C5-98A0-9F3BF36FF7C0}" type="pres">
      <dgm:prSet presAssocID="{3F3B36AA-6D9F-4F1F-92C8-770379111C46}" presName="sibTrans" presStyleCnt="0"/>
      <dgm:spPr/>
    </dgm:pt>
    <dgm:pt modelId="{CF6500D6-13B2-4C59-8FE5-C6D0AF690DE2}" type="pres">
      <dgm:prSet presAssocID="{C50118C8-7FE4-42A4-B9A6-2A37FB1234D8}" presName="node" presStyleLbl="node1" presStyleIdx="1" presStyleCnt="12" custScaleX="100150" custScaleY="140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67769-A4FF-4324-8CD2-980BCFDF26DC}" type="pres">
      <dgm:prSet presAssocID="{B8C98D59-1D33-4035-977C-85F2EFF407DA}" presName="sibTrans" presStyleCnt="0"/>
      <dgm:spPr/>
    </dgm:pt>
    <dgm:pt modelId="{0358E281-7D18-475D-BD20-DAEC213DDA50}" type="pres">
      <dgm:prSet presAssocID="{B2F1E7C2-5DD0-4C27-AD21-AA8D2E2397B1}" presName="node" presStyleLbl="node1" presStyleIdx="2" presStyleCnt="12" custScaleX="96173" custScaleY="133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A9824-8AEC-4EFD-9C61-5ADD4DFE253F}" type="pres">
      <dgm:prSet presAssocID="{40F1507D-0FE3-412E-9DC5-5BEA5043AD9D}" presName="sibTrans" presStyleCnt="0"/>
      <dgm:spPr/>
    </dgm:pt>
    <dgm:pt modelId="{EB034783-8EE8-41DD-912A-2B4C84ECC85A}" type="pres">
      <dgm:prSet presAssocID="{ADCF8BDA-536C-4C18-B20B-E5E592B79E34}" presName="node" presStyleLbl="node1" presStyleIdx="3" presStyleCnt="12" custScaleX="104753" custScaleY="136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FCD499-419A-4D51-B558-3A2725E520C0}" type="pres">
      <dgm:prSet presAssocID="{4D21AC5C-BE85-42B8-AF93-D7A571AF6617}" presName="sibTrans" presStyleCnt="0"/>
      <dgm:spPr/>
    </dgm:pt>
    <dgm:pt modelId="{B2AE1198-9589-4941-8F2D-1DB634A0FF57}" type="pres">
      <dgm:prSet presAssocID="{047CE4EE-6558-4C8F-A424-AB9DCD3F8CB6}" presName="node" presStyleLbl="node1" presStyleIdx="4" presStyleCnt="12" custScaleX="141688" custScaleY="135935" custLinFactNeighborX="277" custLinFactNeighborY="57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DF3DF-5C4A-4206-A39D-3F3C0A187DBD}" type="pres">
      <dgm:prSet presAssocID="{555A36FC-1617-4ABA-9FCC-F35776626BF9}" presName="sibTrans" presStyleCnt="0"/>
      <dgm:spPr/>
    </dgm:pt>
    <dgm:pt modelId="{B6C95530-0FC5-4B58-80F3-ACA49ADF5EC7}" type="pres">
      <dgm:prSet presAssocID="{BE222C48-17F7-408A-BB88-EDD36796CF91}" presName="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41E8FE-A73C-4769-B471-5766BD022472}" type="pres">
      <dgm:prSet presAssocID="{47BDE07D-BFB6-410F-8AAF-0E0AC7A65B6B}" presName="sibTrans" presStyleCnt="0"/>
      <dgm:spPr/>
    </dgm:pt>
    <dgm:pt modelId="{4543C81A-E75C-41CB-9ED2-B7036BDAF2C7}" type="pres">
      <dgm:prSet presAssocID="{91F16806-9692-45CC-B573-9B859719C21D}" presName="node" presStyleLbl="node1" presStyleIdx="6" presStyleCnt="12" custLinFactNeighborX="-2969" custLinFactNeighborY="1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2E54-ED6D-4F61-81CC-0356A4EB782D}" type="pres">
      <dgm:prSet presAssocID="{936BCAD4-5F5B-45B3-A3C8-CF5B08798FDB}" presName="sibTrans" presStyleCnt="0"/>
      <dgm:spPr/>
    </dgm:pt>
    <dgm:pt modelId="{9468185E-E19E-4C96-BF54-A21667D96B1D}" type="pres">
      <dgm:prSet presAssocID="{D8F3D6E8-61F9-411D-99AB-675A886D8B1D}" presName="node" presStyleLbl="node1" presStyleIdx="7" presStyleCnt="12" custScaleY="96530" custLinFactNeighborX="4107" custLinFactNeighborY="-3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14FCA-A3BA-46BF-918B-BD7FA9FAA629}" type="pres">
      <dgm:prSet presAssocID="{6A389868-8689-4A55-828B-E6B6544826A3}" presName="sibTrans" presStyleCnt="0"/>
      <dgm:spPr/>
    </dgm:pt>
    <dgm:pt modelId="{3C211897-1B14-49A1-A4D6-DECFDD55CC6D}" type="pres">
      <dgm:prSet presAssocID="{8E6BF231-B83E-4B53-856F-AFCE669FCA4F}" presName="node" presStyleLbl="node1" presStyleIdx="8" presStyleCnt="12" custScaleY="44157" custLinFactNeighborX="-20834" custLinFactNeighborY="283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BBCB5-1F96-4BBE-BD61-4A2104A5E8D1}" type="pres">
      <dgm:prSet presAssocID="{C02587D5-CAEC-4313-8E57-3F8DD624B013}" presName="sibTrans" presStyleCnt="0"/>
      <dgm:spPr/>
    </dgm:pt>
    <dgm:pt modelId="{CBE36A41-8F9A-42C6-96AE-AB061927D371}" type="pres">
      <dgm:prSet presAssocID="{65EB9E7B-0399-43DB-9325-57F919327C10}" presName="node" presStyleLbl="node1" presStyleIdx="9" presStyleCnt="12" custLinFactNeighborX="18153" custLinFactNeighborY="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B43C8-62FD-41DE-B0A5-37811C443C34}" type="pres">
      <dgm:prSet presAssocID="{6B90F6AA-1778-415A-9F53-FDF166FC0BEF}" presName="sibTrans" presStyleCnt="0"/>
      <dgm:spPr/>
    </dgm:pt>
    <dgm:pt modelId="{4EC95133-66DA-4369-A2BB-AE88298DEE6A}" type="pres">
      <dgm:prSet presAssocID="{19A73236-EE9F-4126-8648-0A350DE3E86F}" presName="node" presStyleLbl="node1" presStyleIdx="10" presStyleCnt="12" custLinFactNeighborX="17527" custLinFactNeighborY="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D0DA45-2381-40FF-AAD1-C000637CF299}" type="pres">
      <dgm:prSet presAssocID="{01B37EBF-4875-4324-944A-AFD273FB730C}" presName="sibTrans" presStyleCnt="0"/>
      <dgm:spPr/>
    </dgm:pt>
    <dgm:pt modelId="{A470729A-A1E7-4DD3-9AB9-F5F7BCF1D867}" type="pres">
      <dgm:prSet presAssocID="{F9F0DBBE-F6FB-415B-8205-3D5A21C8308E}" presName="node" presStyleLbl="node1" presStyleIdx="11" presStyleCnt="12" custLinFactNeighborX="20368" custLinFactNeighborY="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13DA28-A650-44D2-8883-4AE27F554F93}" srcId="{ADCF8BDA-536C-4C18-B20B-E5E592B79E34}" destId="{60671664-FD81-4583-995F-206C8812812F}" srcOrd="0" destOrd="0" parTransId="{40787FE5-D2FE-43A8-BDE8-2346CFAC25C9}" sibTransId="{C817FB4D-60E2-4353-A868-D3AFE091FBCD}"/>
    <dgm:cxn modelId="{E1F86DE8-65AE-4B17-A6DA-5A53C5FFDF6C}" type="presOf" srcId="{B2571D1F-3283-4E99-92C5-009B281E8C9A}" destId="{CBE36A41-8F9A-42C6-96AE-AB061927D371}" srcOrd="0" destOrd="2" presId="urn:microsoft.com/office/officeart/2005/8/layout/default#2"/>
    <dgm:cxn modelId="{AA41FA94-19FE-457B-BE7A-E7660B58BFCC}" type="presOf" srcId="{BCC049EC-13D4-4C33-B75E-08CCF2F3D0DB}" destId="{0358E281-7D18-475D-BD20-DAEC213DDA50}" srcOrd="0" destOrd="2" presId="urn:microsoft.com/office/officeart/2005/8/layout/default#2"/>
    <dgm:cxn modelId="{8D3FD91A-37CB-40A3-A5E5-0840FCA46274}" type="presOf" srcId="{C50118C8-7FE4-42A4-B9A6-2A37FB1234D8}" destId="{CF6500D6-13B2-4C59-8FE5-C6D0AF690DE2}" srcOrd="0" destOrd="0" presId="urn:microsoft.com/office/officeart/2005/8/layout/default#2"/>
    <dgm:cxn modelId="{26CAF507-B88F-43EF-BAD1-7E4BE4885C63}" type="presOf" srcId="{047CE4EE-6558-4C8F-A424-AB9DCD3F8CB6}" destId="{B2AE1198-9589-4941-8F2D-1DB634A0FF57}" srcOrd="0" destOrd="0" presId="urn:microsoft.com/office/officeart/2005/8/layout/default#2"/>
    <dgm:cxn modelId="{2F379ED1-3444-4BD4-96AC-059BF7C2E472}" type="presOf" srcId="{A9552E32-CB83-4FF9-B792-CA5987DBB688}" destId="{A470729A-A1E7-4DD3-9AB9-F5F7BCF1D867}" srcOrd="0" destOrd="1" presId="urn:microsoft.com/office/officeart/2005/8/layout/default#2"/>
    <dgm:cxn modelId="{F50337F2-7160-48CC-9446-DF028611ABFD}" type="presOf" srcId="{FD4A0333-7CF7-4E3B-BE8F-9B04A93A7DE4}" destId="{B2AE1198-9589-4941-8F2D-1DB634A0FF57}" srcOrd="0" destOrd="1" presId="urn:microsoft.com/office/officeart/2005/8/layout/default#2"/>
    <dgm:cxn modelId="{0471B1D9-52A7-428B-BBA8-966C5E03C768}" type="presOf" srcId="{8E6BF231-B83E-4B53-856F-AFCE669FCA4F}" destId="{3C211897-1B14-49A1-A4D6-DECFDD55CC6D}" srcOrd="0" destOrd="0" presId="urn:microsoft.com/office/officeart/2005/8/layout/default#2"/>
    <dgm:cxn modelId="{FE1E72F5-EDE1-4BA0-8669-53824C5D24BA}" type="presOf" srcId="{665F6800-2D1E-4B6F-AF5F-3EFB461297F5}" destId="{CF6500D6-13B2-4C59-8FE5-C6D0AF690DE2}" srcOrd="0" destOrd="3" presId="urn:microsoft.com/office/officeart/2005/8/layout/default#2"/>
    <dgm:cxn modelId="{633E1A6E-73FD-491B-83C4-BA8533C72180}" srcId="{F9F0DBBE-F6FB-415B-8205-3D5A21C8308E}" destId="{C77499EE-82BC-4AD8-821A-E8A97CBD67C1}" srcOrd="1" destOrd="0" parTransId="{9AB2D699-09A5-4A1B-A97B-976767538BD2}" sibTransId="{7B4E585E-F774-4EDE-AABD-8656DA1E342E}"/>
    <dgm:cxn modelId="{EC76845E-4445-4B63-A723-D2CAF3A8E890}" type="presOf" srcId="{C77499EE-82BC-4AD8-821A-E8A97CBD67C1}" destId="{A470729A-A1E7-4DD3-9AB9-F5F7BCF1D867}" srcOrd="0" destOrd="2" presId="urn:microsoft.com/office/officeart/2005/8/layout/default#2"/>
    <dgm:cxn modelId="{06A76055-931B-45B8-8081-14F116E55D2D}" srcId="{D321E30B-FBB5-4E5F-B586-CE9246B3AF94}" destId="{7F113ACB-8320-4652-9CB2-8DBC0FB1E4F1}" srcOrd="0" destOrd="0" parTransId="{E2651047-062C-4725-A61C-17B26014CFA8}" sibTransId="{65256824-BBFE-483C-9E94-88277CB265B7}"/>
    <dgm:cxn modelId="{153481A7-673E-4C31-9935-6FF641D48B77}" srcId="{90AF703F-9FD0-45D1-9F96-B559D32E4FD3}" destId="{C50118C8-7FE4-42A4-B9A6-2A37FB1234D8}" srcOrd="1" destOrd="0" parTransId="{391D6300-3508-41AB-9AB0-2FB93F79A4F3}" sibTransId="{B8C98D59-1D33-4035-977C-85F2EFF407DA}"/>
    <dgm:cxn modelId="{9CA2E6D1-608B-43B6-A952-A4808F249071}" type="presOf" srcId="{5310D0AB-8BB4-4013-BDF2-73E37A4F4A04}" destId="{CBE36A41-8F9A-42C6-96AE-AB061927D371}" srcOrd="0" destOrd="1" presId="urn:microsoft.com/office/officeart/2005/8/layout/default#2"/>
    <dgm:cxn modelId="{C57D9BA3-A929-4744-8251-55272F60FA7A}" type="presOf" srcId="{58567537-5DA0-4E0F-92F7-A169EB979D98}" destId="{5FAFE8E4-5430-48E1-B121-2663B36D06A2}" srcOrd="0" destOrd="3" presId="urn:microsoft.com/office/officeart/2005/8/layout/default#2"/>
    <dgm:cxn modelId="{31EAE165-E89B-4B81-A31D-05642E8351BE}" type="presOf" srcId="{1B25E6CE-D815-4E44-85DB-26886447D846}" destId="{5FAFE8E4-5430-48E1-B121-2663B36D06A2}" srcOrd="0" destOrd="5" presId="urn:microsoft.com/office/officeart/2005/8/layout/default#2"/>
    <dgm:cxn modelId="{CA46DA9F-E714-4E45-825B-82EEE9312F8F}" srcId="{047CE4EE-6558-4C8F-A424-AB9DCD3F8CB6}" destId="{2F10AA79-38A0-41B8-A5EC-34A6925DC5A3}" srcOrd="1" destOrd="0" parTransId="{A147DD11-8E69-4716-AFC3-DBEAB8AEB919}" sibTransId="{BD13A173-4802-43CD-A44B-91963F7EF34C}"/>
    <dgm:cxn modelId="{B5355BEF-0CD0-4989-9390-68B2AA7FD7AA}" srcId="{D321E30B-FBB5-4E5F-B586-CE9246B3AF94}" destId="{1B25E6CE-D815-4E44-85DB-26886447D846}" srcOrd="4" destOrd="0" parTransId="{5D802826-DB06-4FF9-8FEA-E18B481A9A6A}" sibTransId="{F4BB8B57-1C7E-463C-8161-CD6CE5B3DFFD}"/>
    <dgm:cxn modelId="{5E4E0975-911B-4FF8-BA49-6BD5CF49442C}" srcId="{65EB9E7B-0399-43DB-9325-57F919327C10}" destId="{B2571D1F-3283-4E99-92C5-009B281E8C9A}" srcOrd="1" destOrd="0" parTransId="{A2E31FBD-1C06-429B-AD71-CAEC7D7317CD}" sibTransId="{B0E28F41-1FEF-4236-83F1-A51507F4BBB7}"/>
    <dgm:cxn modelId="{BE3B60B7-BE32-476A-A274-DE30EEC91777}" srcId="{65EB9E7B-0399-43DB-9325-57F919327C10}" destId="{5310D0AB-8BB4-4013-BDF2-73E37A4F4A04}" srcOrd="0" destOrd="0" parTransId="{FEDC0AE7-D20E-4BD4-87B1-FC9DA1770630}" sibTransId="{EE4E67BF-E6EA-4DE5-ADD0-AE0F830D4BDA}"/>
    <dgm:cxn modelId="{73E0A5F6-F2FF-439F-9171-4C1591D170F0}" type="presOf" srcId="{7901EB85-8381-4948-BFED-536997BA46F5}" destId="{5FAFE8E4-5430-48E1-B121-2663B36D06A2}" srcOrd="0" destOrd="4" presId="urn:microsoft.com/office/officeart/2005/8/layout/default#2"/>
    <dgm:cxn modelId="{9E1397BC-0BCD-47EF-8FAC-15E3E787D130}" srcId="{90AF703F-9FD0-45D1-9F96-B559D32E4FD3}" destId="{65EB9E7B-0399-43DB-9325-57F919327C10}" srcOrd="9" destOrd="0" parTransId="{4F5F9F4C-2637-4810-97C6-E3C1B18F7D49}" sibTransId="{6B90F6AA-1778-415A-9F53-FDF166FC0BEF}"/>
    <dgm:cxn modelId="{36337A27-706A-4249-9F24-95A94C82DF18}" srcId="{F9F0DBBE-F6FB-415B-8205-3D5A21C8308E}" destId="{4D0EBF59-896E-4F81-B86E-000BFC24DDD7}" srcOrd="2" destOrd="0" parTransId="{2E17869E-1770-4714-9BAF-9E52994C7D48}" sibTransId="{1C465FAE-B0AC-4D58-BA1A-27AA5FF84700}"/>
    <dgm:cxn modelId="{90D4021D-DE77-4D2E-ABBB-A0D77CA8117A}" srcId="{90AF703F-9FD0-45D1-9F96-B559D32E4FD3}" destId="{D321E30B-FBB5-4E5F-B586-CE9246B3AF94}" srcOrd="0" destOrd="0" parTransId="{BFC60C68-3079-4EA9-8B66-BD3B05EAD565}" sibTransId="{3F3B36AA-6D9F-4F1F-92C8-770379111C46}"/>
    <dgm:cxn modelId="{39562465-7DA9-42B6-B9F1-A09677F549CA}" srcId="{90AF703F-9FD0-45D1-9F96-B559D32E4FD3}" destId="{8E6BF231-B83E-4B53-856F-AFCE669FCA4F}" srcOrd="8" destOrd="0" parTransId="{C2224451-3B8C-4D78-97DF-31C1E81C9239}" sibTransId="{C02587D5-CAEC-4313-8E57-3F8DD624B013}"/>
    <dgm:cxn modelId="{983BA814-B479-438C-8A71-5E964B20C8C7}" srcId="{B2F1E7C2-5DD0-4C27-AD21-AA8D2E2397B1}" destId="{F5660F2A-A3EE-499A-A537-841B102C55C4}" srcOrd="0" destOrd="0" parTransId="{7FFDDD01-B65A-4382-9E01-85A2EEEF732E}" sibTransId="{284157E2-D06F-47A4-A809-561A94EE93B5}"/>
    <dgm:cxn modelId="{3410FC1A-DD4B-4439-9060-553BEE97308F}" srcId="{90AF703F-9FD0-45D1-9F96-B559D32E4FD3}" destId="{B2F1E7C2-5DD0-4C27-AD21-AA8D2E2397B1}" srcOrd="2" destOrd="0" parTransId="{4AEFDD7F-CF05-407C-B540-FD7557310496}" sibTransId="{40F1507D-0FE3-412E-9DC5-5BEA5043AD9D}"/>
    <dgm:cxn modelId="{7FF85F8B-04E9-4525-8B32-63C79B005DCC}" srcId="{90AF703F-9FD0-45D1-9F96-B559D32E4FD3}" destId="{ADCF8BDA-536C-4C18-B20B-E5E592B79E34}" srcOrd="3" destOrd="0" parTransId="{A114C15F-BABD-41F8-8406-6CCF535E77B6}" sibTransId="{4D21AC5C-BE85-42B8-AF93-D7A571AF6617}"/>
    <dgm:cxn modelId="{68417A0C-F39A-44AF-AA33-1F5805979844}" srcId="{B2F1E7C2-5DD0-4C27-AD21-AA8D2E2397B1}" destId="{BCC049EC-13D4-4C33-B75E-08CCF2F3D0DB}" srcOrd="1" destOrd="0" parTransId="{5B92BA4C-6834-4AA4-902B-3D515A9CE89D}" sibTransId="{9ACD032A-615E-4883-9D71-CE967E0BC260}"/>
    <dgm:cxn modelId="{19EBE1AB-ABD4-4692-9AF2-C175C4B3FA44}" srcId="{D321E30B-FBB5-4E5F-B586-CE9246B3AF94}" destId="{58567537-5DA0-4E0F-92F7-A169EB979D98}" srcOrd="2" destOrd="0" parTransId="{94645469-B958-4E8C-BF25-82E797785386}" sibTransId="{7E8660D0-25EB-4CEC-B1F7-30F5D9DB47E0}"/>
    <dgm:cxn modelId="{8DCE69E0-BE2A-44E5-93B6-41DA25005521}" srcId="{C50118C8-7FE4-42A4-B9A6-2A37FB1234D8}" destId="{0E819EED-9270-42CA-97FA-5BB3322B4A65}" srcOrd="0" destOrd="0" parTransId="{585118C8-91E6-4BB7-A70B-691A4E3EFEF8}" sibTransId="{1F406962-B7A6-4681-901C-36F47EE23741}"/>
    <dgm:cxn modelId="{289ADED4-C161-4E53-953F-37856F7EE7D2}" srcId="{90AF703F-9FD0-45D1-9F96-B559D32E4FD3}" destId="{19A73236-EE9F-4126-8648-0A350DE3E86F}" srcOrd="10" destOrd="0" parTransId="{CFBBB816-BB20-4C3A-B2AE-0C17BFF97438}" sibTransId="{01B37EBF-4875-4324-944A-AFD273FB730C}"/>
    <dgm:cxn modelId="{39B7A0F0-EFA2-4157-AA7E-5A138AF6ABD3}" type="presOf" srcId="{65EB9E7B-0399-43DB-9325-57F919327C10}" destId="{CBE36A41-8F9A-42C6-96AE-AB061927D371}" srcOrd="0" destOrd="0" presId="urn:microsoft.com/office/officeart/2005/8/layout/default#2"/>
    <dgm:cxn modelId="{807BC475-9A30-4585-9030-9A9827D5266C}" srcId="{047CE4EE-6558-4C8F-A424-AB9DCD3F8CB6}" destId="{1028A460-4E9B-41CB-80A2-9FD52C1B5319}" srcOrd="2" destOrd="0" parTransId="{AF83E0F1-D410-488E-A6EE-845B40CC9331}" sibTransId="{7C709930-B270-4C28-8732-C0D25303E4D6}"/>
    <dgm:cxn modelId="{83329F5C-AE6A-4DD2-9452-AAD99BD47278}" srcId="{90AF703F-9FD0-45D1-9F96-B559D32E4FD3}" destId="{D8F3D6E8-61F9-411D-99AB-675A886D8B1D}" srcOrd="7" destOrd="0" parTransId="{A2B93584-5E7C-4E07-99F6-E08F0A948604}" sibTransId="{6A389868-8689-4A55-828B-E6B6544826A3}"/>
    <dgm:cxn modelId="{2ECFE2EF-6833-4577-855C-17ED4F224474}" srcId="{F9F0DBBE-F6FB-415B-8205-3D5A21C8308E}" destId="{A9552E32-CB83-4FF9-B792-CA5987DBB688}" srcOrd="0" destOrd="0" parTransId="{6251A90E-6A1F-40C7-9C3F-65074A48644A}" sibTransId="{D2715F1B-37CC-4B1F-9C59-A03CE58BF1E5}"/>
    <dgm:cxn modelId="{1E2E72D9-3381-4D98-B832-F8355C22CE95}" type="presOf" srcId="{18ACDA2C-BECF-4FCB-8C34-FE5F0E12A1BD}" destId="{A470729A-A1E7-4DD3-9AB9-F5F7BCF1D867}" srcOrd="0" destOrd="4" presId="urn:microsoft.com/office/officeart/2005/8/layout/default#2"/>
    <dgm:cxn modelId="{1F1E9A4A-A918-4DD3-86A9-E38788EF1076}" srcId="{90AF703F-9FD0-45D1-9F96-B559D32E4FD3}" destId="{F9F0DBBE-F6FB-415B-8205-3D5A21C8308E}" srcOrd="11" destOrd="0" parTransId="{6EE1E01F-FA55-4465-84EE-E697AB36C29A}" sibTransId="{A7785768-34B9-4509-9DB6-727D694E2ACC}"/>
    <dgm:cxn modelId="{A41D56EC-8CF4-4175-8DBA-05C9B9D09AB8}" type="presOf" srcId="{D321E30B-FBB5-4E5F-B586-CE9246B3AF94}" destId="{5FAFE8E4-5430-48E1-B121-2663B36D06A2}" srcOrd="0" destOrd="0" presId="urn:microsoft.com/office/officeart/2005/8/layout/default#2"/>
    <dgm:cxn modelId="{40CFC231-EF10-4DE3-92BB-7DDE2B57CE5E}" srcId="{047CE4EE-6558-4C8F-A424-AB9DCD3F8CB6}" destId="{FD4A0333-7CF7-4E3B-BE8F-9B04A93A7DE4}" srcOrd="0" destOrd="0" parTransId="{E664F004-E12A-4AF4-8392-ED2659EC564C}" sibTransId="{FE93BC49-3C12-4BAB-8149-04B3116ABF50}"/>
    <dgm:cxn modelId="{8007FF95-7783-4D89-8051-80154AB5D2DF}" type="presOf" srcId="{1028A460-4E9B-41CB-80A2-9FD52C1B5319}" destId="{B2AE1198-9589-4941-8F2D-1DB634A0FF57}" srcOrd="0" destOrd="3" presId="urn:microsoft.com/office/officeart/2005/8/layout/default#2"/>
    <dgm:cxn modelId="{B9658D71-E4F6-4E8A-A326-519B93DC4EA4}" type="presOf" srcId="{ADCF8BDA-536C-4C18-B20B-E5E592B79E34}" destId="{EB034783-8EE8-41DD-912A-2B4C84ECC85A}" srcOrd="0" destOrd="0" presId="urn:microsoft.com/office/officeart/2005/8/layout/default#2"/>
    <dgm:cxn modelId="{C00A9D7C-BFDC-4509-8CCC-248C90B58D74}" type="presOf" srcId="{4D0EBF59-896E-4F81-B86E-000BFC24DDD7}" destId="{A470729A-A1E7-4DD3-9AB9-F5F7BCF1D867}" srcOrd="0" destOrd="3" presId="urn:microsoft.com/office/officeart/2005/8/layout/default#2"/>
    <dgm:cxn modelId="{2A1DB6C0-083F-4C65-B2BC-09556FE00A73}" type="presOf" srcId="{12EC6521-79B6-4DA5-AEE9-6D2B1CE4729C}" destId="{EB034783-8EE8-41DD-912A-2B4C84ECC85A}" srcOrd="0" destOrd="2" presId="urn:microsoft.com/office/officeart/2005/8/layout/default#2"/>
    <dgm:cxn modelId="{020C48B5-2A01-4898-8553-4A064A333A83}" type="presOf" srcId="{D8F3D6E8-61F9-411D-99AB-675A886D8B1D}" destId="{9468185E-E19E-4C96-BF54-A21667D96B1D}" srcOrd="0" destOrd="0" presId="urn:microsoft.com/office/officeart/2005/8/layout/default#2"/>
    <dgm:cxn modelId="{53FCA51A-D5D9-4BE2-A808-2EB42B2CAFF0}" type="presOf" srcId="{B2F1E7C2-5DD0-4C27-AD21-AA8D2E2397B1}" destId="{0358E281-7D18-475D-BD20-DAEC213DDA50}" srcOrd="0" destOrd="0" presId="urn:microsoft.com/office/officeart/2005/8/layout/default#2"/>
    <dgm:cxn modelId="{6CFFF64E-4B96-4E22-BEA1-B873209A6717}" type="presOf" srcId="{5EFDABCF-197D-44E0-9AD0-9FFDD247372D}" destId="{B2AE1198-9589-4941-8F2D-1DB634A0FF57}" srcOrd="0" destOrd="4" presId="urn:microsoft.com/office/officeart/2005/8/layout/default#2"/>
    <dgm:cxn modelId="{3EFD8065-9AEF-4BC1-8D73-D35FA9A8A55C}" srcId="{F9F0DBBE-F6FB-415B-8205-3D5A21C8308E}" destId="{18ACDA2C-BECF-4FCB-8C34-FE5F0E12A1BD}" srcOrd="3" destOrd="0" parTransId="{BE6B39E8-9BFF-4C72-9DAD-F43D0C3DEBEF}" sibTransId="{F319B700-63B7-41CF-8957-D02781F349F6}"/>
    <dgm:cxn modelId="{1B0A9A83-8EF8-470A-BC26-40547273BE41}" srcId="{D321E30B-FBB5-4E5F-B586-CE9246B3AF94}" destId="{8DB484AD-2EA8-4F72-9856-E1254120F3E7}" srcOrd="1" destOrd="0" parTransId="{FD79AF76-C680-413C-AE05-85CD1CBB44CE}" sibTransId="{01A498F1-4FC4-465D-BDDA-A1E1CC155687}"/>
    <dgm:cxn modelId="{A94387AB-3857-42D5-ADF7-FF55F79D2556}" type="presOf" srcId="{91F16806-9692-45CC-B573-9B859719C21D}" destId="{4543C81A-E75C-41CB-9ED2-B7036BDAF2C7}" srcOrd="0" destOrd="0" presId="urn:microsoft.com/office/officeart/2005/8/layout/default#2"/>
    <dgm:cxn modelId="{D0862A38-96E1-42A9-9CC4-BD7707EE02D0}" srcId="{90AF703F-9FD0-45D1-9F96-B559D32E4FD3}" destId="{047CE4EE-6558-4C8F-A424-AB9DCD3F8CB6}" srcOrd="4" destOrd="0" parTransId="{6620081E-61CA-4013-B7DE-552733ABF7A2}" sibTransId="{555A36FC-1617-4ABA-9FCC-F35776626BF9}"/>
    <dgm:cxn modelId="{73E8F960-242F-4E67-88C0-3C9FF0AE5243}" type="presOf" srcId="{2F10AA79-38A0-41B8-A5EC-34A6925DC5A3}" destId="{B2AE1198-9589-4941-8F2D-1DB634A0FF57}" srcOrd="0" destOrd="2" presId="urn:microsoft.com/office/officeart/2005/8/layout/default#2"/>
    <dgm:cxn modelId="{C8B60CF5-9AD1-43B7-8D37-63B562D63965}" type="presOf" srcId="{F5660F2A-A3EE-499A-A537-841B102C55C4}" destId="{0358E281-7D18-475D-BD20-DAEC213DDA50}" srcOrd="0" destOrd="1" presId="urn:microsoft.com/office/officeart/2005/8/layout/default#2"/>
    <dgm:cxn modelId="{31F14023-F6F0-4E9D-ACCF-B1B6AB3BD66E}" type="presOf" srcId="{BE222C48-17F7-408A-BB88-EDD36796CF91}" destId="{B6C95530-0FC5-4B58-80F3-ACA49ADF5EC7}" srcOrd="0" destOrd="0" presId="urn:microsoft.com/office/officeart/2005/8/layout/default#2"/>
    <dgm:cxn modelId="{70705C0F-9972-4AE9-B47D-E2ACFE73F9B2}" type="presOf" srcId="{0E819EED-9270-42CA-97FA-5BB3322B4A65}" destId="{CF6500D6-13B2-4C59-8FE5-C6D0AF690DE2}" srcOrd="0" destOrd="1" presId="urn:microsoft.com/office/officeart/2005/8/layout/default#2"/>
    <dgm:cxn modelId="{EC29A644-0BCF-4090-AB81-0EA900932C47}" type="presOf" srcId="{1D49B286-4B80-40E2-8ADF-708CA88A5509}" destId="{CF6500D6-13B2-4C59-8FE5-C6D0AF690DE2}" srcOrd="0" destOrd="2" presId="urn:microsoft.com/office/officeart/2005/8/layout/default#2"/>
    <dgm:cxn modelId="{79DC870B-71B6-40DE-8D78-C5CD8FF38C36}" srcId="{D321E30B-FBB5-4E5F-B586-CE9246B3AF94}" destId="{7901EB85-8381-4948-BFED-536997BA46F5}" srcOrd="3" destOrd="0" parTransId="{7E53A7DE-91DA-4EAF-A686-01B30274F07D}" sibTransId="{84BE1B4A-C9AC-4E86-829A-DFE8DBBBF4E7}"/>
    <dgm:cxn modelId="{B2ECC7C0-50E0-40D2-9B39-22D4669006ED}" type="presOf" srcId="{8DB484AD-2EA8-4F72-9856-E1254120F3E7}" destId="{5FAFE8E4-5430-48E1-B121-2663B36D06A2}" srcOrd="0" destOrd="2" presId="urn:microsoft.com/office/officeart/2005/8/layout/default#2"/>
    <dgm:cxn modelId="{4B70FE60-9AAB-47E6-8863-85E497320C05}" srcId="{90AF703F-9FD0-45D1-9F96-B559D32E4FD3}" destId="{BE222C48-17F7-408A-BB88-EDD36796CF91}" srcOrd="5" destOrd="0" parTransId="{F4D50AAA-0867-4E79-B173-10B00EBF5127}" sibTransId="{47BDE07D-BFB6-410F-8AAF-0E0AC7A65B6B}"/>
    <dgm:cxn modelId="{F1560719-DAB2-4252-9BF8-465D1102B424}" type="presOf" srcId="{19A73236-EE9F-4126-8648-0A350DE3E86F}" destId="{4EC95133-66DA-4369-A2BB-AE88298DEE6A}" srcOrd="0" destOrd="0" presId="urn:microsoft.com/office/officeart/2005/8/layout/default#2"/>
    <dgm:cxn modelId="{522B6BF4-A049-447F-AF79-C7B961768483}" type="presOf" srcId="{90AF703F-9FD0-45D1-9F96-B559D32E4FD3}" destId="{EEB4808B-5158-4D58-9084-4ACABDA27E9D}" srcOrd="0" destOrd="0" presId="urn:microsoft.com/office/officeart/2005/8/layout/default#2"/>
    <dgm:cxn modelId="{7C67C38C-AF9D-40F7-ACE3-AD62A07CD528}" srcId="{C50118C8-7FE4-42A4-B9A6-2A37FB1234D8}" destId="{1D49B286-4B80-40E2-8ADF-708CA88A5509}" srcOrd="1" destOrd="0" parTransId="{40526964-2184-4C34-AA14-F458AA290FF5}" sibTransId="{BFA911E1-585D-45AE-A1EE-E2196B6588F7}"/>
    <dgm:cxn modelId="{C4E583AB-1842-4881-9288-A84A8C185569}" srcId="{90AF703F-9FD0-45D1-9F96-B559D32E4FD3}" destId="{91F16806-9692-45CC-B573-9B859719C21D}" srcOrd="6" destOrd="0" parTransId="{2795FBF1-C227-4BD7-913E-355148BDED3B}" sibTransId="{936BCAD4-5F5B-45B3-A3C8-CF5B08798FDB}"/>
    <dgm:cxn modelId="{12852A94-CDDE-481A-85C2-88383F78FE00}" srcId="{047CE4EE-6558-4C8F-A424-AB9DCD3F8CB6}" destId="{5EFDABCF-197D-44E0-9AD0-9FFDD247372D}" srcOrd="3" destOrd="0" parTransId="{73A76421-159B-42C1-8A4B-BB7AA6A1070A}" sibTransId="{287D7DDE-6667-4A0A-B6F5-D0B738FD4DC3}"/>
    <dgm:cxn modelId="{9C909375-F391-4600-9DE0-D4B3887209BF}" type="presOf" srcId="{7F113ACB-8320-4652-9CB2-8DBC0FB1E4F1}" destId="{5FAFE8E4-5430-48E1-B121-2663B36D06A2}" srcOrd="0" destOrd="1" presId="urn:microsoft.com/office/officeart/2005/8/layout/default#2"/>
    <dgm:cxn modelId="{1CACB76C-26EE-4A31-8B73-AE3EDB95603C}" type="presOf" srcId="{F9F0DBBE-F6FB-415B-8205-3D5A21C8308E}" destId="{A470729A-A1E7-4DD3-9AB9-F5F7BCF1D867}" srcOrd="0" destOrd="0" presId="urn:microsoft.com/office/officeart/2005/8/layout/default#2"/>
    <dgm:cxn modelId="{40113B17-D796-48BF-B865-37CECC09D826}" type="presOf" srcId="{60671664-FD81-4583-995F-206C8812812F}" destId="{EB034783-8EE8-41DD-912A-2B4C84ECC85A}" srcOrd="0" destOrd="1" presId="urn:microsoft.com/office/officeart/2005/8/layout/default#2"/>
    <dgm:cxn modelId="{968D86E6-A7BA-4301-9FCF-D1DC9818CC8E}" srcId="{ADCF8BDA-536C-4C18-B20B-E5E592B79E34}" destId="{12EC6521-79B6-4DA5-AEE9-6D2B1CE4729C}" srcOrd="1" destOrd="0" parTransId="{48BD7F03-0C84-45C7-8187-42E95AE916A3}" sibTransId="{8021C0C6-A167-4B26-882E-0A21EAD56A64}"/>
    <dgm:cxn modelId="{DB5E1718-3ECE-471A-9D5A-64B5C117381D}" srcId="{C50118C8-7FE4-42A4-B9A6-2A37FB1234D8}" destId="{665F6800-2D1E-4B6F-AF5F-3EFB461297F5}" srcOrd="2" destOrd="0" parTransId="{96854580-066B-46C3-99C3-143BF0F8512F}" sibTransId="{13935F4B-C39F-4E53-8EE7-5C00F30E4385}"/>
    <dgm:cxn modelId="{816944CB-61FC-4F5B-ADA8-6E385713A9AB}" type="presParOf" srcId="{EEB4808B-5158-4D58-9084-4ACABDA27E9D}" destId="{5FAFE8E4-5430-48E1-B121-2663B36D06A2}" srcOrd="0" destOrd="0" presId="urn:microsoft.com/office/officeart/2005/8/layout/default#2"/>
    <dgm:cxn modelId="{1F453F88-CC85-4C33-9425-83241A360B1C}" type="presParOf" srcId="{EEB4808B-5158-4D58-9084-4ACABDA27E9D}" destId="{A0B9E7A5-C383-41C5-98A0-9F3BF36FF7C0}" srcOrd="1" destOrd="0" presId="urn:microsoft.com/office/officeart/2005/8/layout/default#2"/>
    <dgm:cxn modelId="{CCD721CB-E043-44D2-AFED-25974C914CC8}" type="presParOf" srcId="{EEB4808B-5158-4D58-9084-4ACABDA27E9D}" destId="{CF6500D6-13B2-4C59-8FE5-C6D0AF690DE2}" srcOrd="2" destOrd="0" presId="urn:microsoft.com/office/officeart/2005/8/layout/default#2"/>
    <dgm:cxn modelId="{4833956A-9B0A-4B31-BDED-2D2F8A8B98E5}" type="presParOf" srcId="{EEB4808B-5158-4D58-9084-4ACABDA27E9D}" destId="{1C467769-A4FF-4324-8CD2-980BCFDF26DC}" srcOrd="3" destOrd="0" presId="urn:microsoft.com/office/officeart/2005/8/layout/default#2"/>
    <dgm:cxn modelId="{D51B2B58-618D-4E0E-9355-DADEA0055764}" type="presParOf" srcId="{EEB4808B-5158-4D58-9084-4ACABDA27E9D}" destId="{0358E281-7D18-475D-BD20-DAEC213DDA50}" srcOrd="4" destOrd="0" presId="urn:microsoft.com/office/officeart/2005/8/layout/default#2"/>
    <dgm:cxn modelId="{40206E48-4AFD-4CAB-BFA1-12496110DDAE}" type="presParOf" srcId="{EEB4808B-5158-4D58-9084-4ACABDA27E9D}" destId="{82AA9824-8AEC-4EFD-9C61-5ADD4DFE253F}" srcOrd="5" destOrd="0" presId="urn:microsoft.com/office/officeart/2005/8/layout/default#2"/>
    <dgm:cxn modelId="{12B98C69-E0ED-4104-945F-0F511F7FCA2E}" type="presParOf" srcId="{EEB4808B-5158-4D58-9084-4ACABDA27E9D}" destId="{EB034783-8EE8-41DD-912A-2B4C84ECC85A}" srcOrd="6" destOrd="0" presId="urn:microsoft.com/office/officeart/2005/8/layout/default#2"/>
    <dgm:cxn modelId="{B71320CC-7125-4CD8-9C64-3FDE2CA3F163}" type="presParOf" srcId="{EEB4808B-5158-4D58-9084-4ACABDA27E9D}" destId="{94FCD499-419A-4D51-B558-3A2725E520C0}" srcOrd="7" destOrd="0" presId="urn:microsoft.com/office/officeart/2005/8/layout/default#2"/>
    <dgm:cxn modelId="{9E7B705D-10A9-4193-ACD9-96C85C240640}" type="presParOf" srcId="{EEB4808B-5158-4D58-9084-4ACABDA27E9D}" destId="{B2AE1198-9589-4941-8F2D-1DB634A0FF57}" srcOrd="8" destOrd="0" presId="urn:microsoft.com/office/officeart/2005/8/layout/default#2"/>
    <dgm:cxn modelId="{D75AF8CF-608A-443F-B63F-9DA7D8827984}" type="presParOf" srcId="{EEB4808B-5158-4D58-9084-4ACABDA27E9D}" destId="{5FADF3DF-5C4A-4206-A39D-3F3C0A187DBD}" srcOrd="9" destOrd="0" presId="urn:microsoft.com/office/officeart/2005/8/layout/default#2"/>
    <dgm:cxn modelId="{963F3550-F55D-4CD2-8EEB-05E0D1B96C55}" type="presParOf" srcId="{EEB4808B-5158-4D58-9084-4ACABDA27E9D}" destId="{B6C95530-0FC5-4B58-80F3-ACA49ADF5EC7}" srcOrd="10" destOrd="0" presId="urn:microsoft.com/office/officeart/2005/8/layout/default#2"/>
    <dgm:cxn modelId="{43971495-34E8-4D72-ADE1-459810B15826}" type="presParOf" srcId="{EEB4808B-5158-4D58-9084-4ACABDA27E9D}" destId="{6C41E8FE-A73C-4769-B471-5766BD022472}" srcOrd="11" destOrd="0" presId="urn:microsoft.com/office/officeart/2005/8/layout/default#2"/>
    <dgm:cxn modelId="{E7FEE68B-D293-4F71-B281-4C5517EA844E}" type="presParOf" srcId="{EEB4808B-5158-4D58-9084-4ACABDA27E9D}" destId="{4543C81A-E75C-41CB-9ED2-B7036BDAF2C7}" srcOrd="12" destOrd="0" presId="urn:microsoft.com/office/officeart/2005/8/layout/default#2"/>
    <dgm:cxn modelId="{B3573E37-BA59-4656-8B77-C98AF739F9E2}" type="presParOf" srcId="{EEB4808B-5158-4D58-9084-4ACABDA27E9D}" destId="{73E12E54-ED6D-4F61-81CC-0356A4EB782D}" srcOrd="13" destOrd="0" presId="urn:microsoft.com/office/officeart/2005/8/layout/default#2"/>
    <dgm:cxn modelId="{4C6BF97C-1AEE-4A5B-B99E-09D4E1BF20C5}" type="presParOf" srcId="{EEB4808B-5158-4D58-9084-4ACABDA27E9D}" destId="{9468185E-E19E-4C96-BF54-A21667D96B1D}" srcOrd="14" destOrd="0" presId="urn:microsoft.com/office/officeart/2005/8/layout/default#2"/>
    <dgm:cxn modelId="{7B419941-A320-4E9A-BFB4-BDAA5A1D956A}" type="presParOf" srcId="{EEB4808B-5158-4D58-9084-4ACABDA27E9D}" destId="{10F14FCA-A3BA-46BF-918B-BD7FA9FAA629}" srcOrd="15" destOrd="0" presId="urn:microsoft.com/office/officeart/2005/8/layout/default#2"/>
    <dgm:cxn modelId="{ED3365C8-D99B-4808-9DFB-E85330072EE5}" type="presParOf" srcId="{EEB4808B-5158-4D58-9084-4ACABDA27E9D}" destId="{3C211897-1B14-49A1-A4D6-DECFDD55CC6D}" srcOrd="16" destOrd="0" presId="urn:microsoft.com/office/officeart/2005/8/layout/default#2"/>
    <dgm:cxn modelId="{8497AD68-B626-4C2D-9ED7-2250513BD1CC}" type="presParOf" srcId="{EEB4808B-5158-4D58-9084-4ACABDA27E9D}" destId="{314BBCB5-1F96-4BBE-BD61-4A2104A5E8D1}" srcOrd="17" destOrd="0" presId="urn:microsoft.com/office/officeart/2005/8/layout/default#2"/>
    <dgm:cxn modelId="{4287D4FE-5600-4D52-825B-32B83FC931CE}" type="presParOf" srcId="{EEB4808B-5158-4D58-9084-4ACABDA27E9D}" destId="{CBE36A41-8F9A-42C6-96AE-AB061927D371}" srcOrd="18" destOrd="0" presId="urn:microsoft.com/office/officeart/2005/8/layout/default#2"/>
    <dgm:cxn modelId="{322003FE-1D9A-43F0-A9C0-073F3A3198E0}" type="presParOf" srcId="{EEB4808B-5158-4D58-9084-4ACABDA27E9D}" destId="{49DB43C8-62FD-41DE-B0A5-37811C443C34}" srcOrd="19" destOrd="0" presId="urn:microsoft.com/office/officeart/2005/8/layout/default#2"/>
    <dgm:cxn modelId="{B2D80839-CCA1-49E8-8A74-EC9260C999A0}" type="presParOf" srcId="{EEB4808B-5158-4D58-9084-4ACABDA27E9D}" destId="{4EC95133-66DA-4369-A2BB-AE88298DEE6A}" srcOrd="20" destOrd="0" presId="urn:microsoft.com/office/officeart/2005/8/layout/default#2"/>
    <dgm:cxn modelId="{092D988B-9E00-4ED7-863E-ADDC70DD2E80}" type="presParOf" srcId="{EEB4808B-5158-4D58-9084-4ACABDA27E9D}" destId="{DAD0DA45-2381-40FF-AAD1-C000637CF299}" srcOrd="21" destOrd="0" presId="urn:microsoft.com/office/officeart/2005/8/layout/default#2"/>
    <dgm:cxn modelId="{CE9B88CF-5838-4290-BF10-152BDB9A4A4C}" type="presParOf" srcId="{EEB4808B-5158-4D58-9084-4ACABDA27E9D}" destId="{A470729A-A1E7-4DD3-9AB9-F5F7BCF1D867}" srcOrd="2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D8D402-3757-4278-A66D-163C60A4AECD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3ACB352-8184-477B-AEBB-A18622D4A432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cap="all" dirty="0" err="1"/>
            <a:t>Тромбоксан</a:t>
          </a:r>
          <a:r>
            <a:rPr lang="ru-RU" b="1" cap="all" dirty="0"/>
            <a:t> (ТхА</a:t>
          </a:r>
          <a:r>
            <a:rPr lang="ru-RU" b="1" cap="all" baseline="-25000" dirty="0"/>
            <a:t>2</a:t>
          </a:r>
          <a:r>
            <a:rPr lang="ru-RU" b="1" cap="all" dirty="0"/>
            <a:t>)</a:t>
          </a:r>
          <a:br>
            <a:rPr lang="ru-RU" b="1" cap="all" dirty="0"/>
          </a:br>
          <a:endParaRPr lang="ru-RU" dirty="0"/>
        </a:p>
      </dgm:t>
    </dgm:pt>
    <dgm:pt modelId="{D571D5DE-80E2-4C05-9A3F-01FDBBD114B6}" type="parTrans" cxnId="{DD419BA7-9CA2-4CB2-B0C6-6E112AC38D97}">
      <dgm:prSet/>
      <dgm:spPr/>
      <dgm:t>
        <a:bodyPr/>
        <a:lstStyle/>
        <a:p>
          <a:endParaRPr lang="ru-RU"/>
        </a:p>
      </dgm:t>
    </dgm:pt>
    <dgm:pt modelId="{1431E12E-1B0D-4578-AE98-91480540BBD1}" type="sibTrans" cxnId="{DD419BA7-9CA2-4CB2-B0C6-6E112AC38D97}">
      <dgm:prSet/>
      <dgm:spPr/>
      <dgm:t>
        <a:bodyPr/>
        <a:lstStyle/>
        <a:p>
          <a:endParaRPr lang="ru-RU"/>
        </a:p>
      </dgm:t>
    </dgm:pt>
    <dgm:pt modelId="{CE26F930-4F81-4D8F-8304-450CCC9C936A}">
      <dgm:prSet phldrT="[Текст]"/>
      <dgm:spPr/>
      <dgm:t>
        <a:bodyPr/>
        <a:lstStyle/>
        <a:p>
          <a:r>
            <a:rPr lang="ru-RU" b="1" dirty="0" err="1"/>
            <a:t>вазоконстрикторное</a:t>
          </a:r>
          <a:r>
            <a:rPr lang="ru-RU" dirty="0"/>
            <a:t> действие;</a:t>
          </a:r>
        </a:p>
      </dgm:t>
    </dgm:pt>
    <dgm:pt modelId="{D543F3F8-51D5-4A9B-B917-0457AB262767}" type="parTrans" cxnId="{06F00D23-6623-47F4-8252-4A9030F0285B}">
      <dgm:prSet/>
      <dgm:spPr/>
      <dgm:t>
        <a:bodyPr/>
        <a:lstStyle/>
        <a:p>
          <a:endParaRPr lang="ru-RU"/>
        </a:p>
      </dgm:t>
    </dgm:pt>
    <dgm:pt modelId="{85D802AA-A70B-421D-B313-802DA06A7FA2}" type="sibTrans" cxnId="{06F00D23-6623-47F4-8252-4A9030F0285B}">
      <dgm:prSet/>
      <dgm:spPr/>
      <dgm:t>
        <a:bodyPr/>
        <a:lstStyle/>
        <a:p>
          <a:endParaRPr lang="ru-RU"/>
        </a:p>
      </dgm:t>
    </dgm:pt>
    <dgm:pt modelId="{00E97527-CEF6-45D6-B74E-95E56DF47ADF}">
      <dgm:prSet phldrT="[Текст]"/>
      <dgm:spPr/>
      <dgm:t>
        <a:bodyPr/>
        <a:lstStyle/>
        <a:p>
          <a:r>
            <a:rPr lang="ru-RU" b="1" dirty="0"/>
            <a:t>стимулирует</a:t>
          </a:r>
          <a:r>
            <a:rPr lang="ru-RU" dirty="0"/>
            <a:t> </a:t>
          </a:r>
          <a:r>
            <a:rPr lang="ru-RU" b="1" dirty="0"/>
            <a:t>агрегацию тромбоцитов.</a:t>
          </a:r>
          <a:endParaRPr lang="ru-RU" dirty="0"/>
        </a:p>
      </dgm:t>
    </dgm:pt>
    <dgm:pt modelId="{6D42162F-043B-47F8-87C0-88ECC70854D3}" type="parTrans" cxnId="{8FC869A9-B496-475F-A58B-C5AA359E8395}">
      <dgm:prSet/>
      <dgm:spPr/>
      <dgm:t>
        <a:bodyPr/>
        <a:lstStyle/>
        <a:p>
          <a:endParaRPr lang="ru-RU"/>
        </a:p>
      </dgm:t>
    </dgm:pt>
    <dgm:pt modelId="{1233B522-B0C7-43CE-93EE-8AD59CCF9701}" type="sibTrans" cxnId="{8FC869A9-B496-475F-A58B-C5AA359E8395}">
      <dgm:prSet/>
      <dgm:spPr/>
      <dgm:t>
        <a:bodyPr/>
        <a:lstStyle/>
        <a:p>
          <a:endParaRPr lang="ru-RU"/>
        </a:p>
      </dgm:t>
    </dgm:pt>
    <dgm:pt modelId="{68EE46FB-261D-4FAF-97BB-149F7EF94E6A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cap="all" dirty="0" err="1"/>
            <a:t>простациклин</a:t>
          </a:r>
          <a:r>
            <a:rPr lang="ru-RU" b="1" cap="all" dirty="0"/>
            <a:t> (</a:t>
          </a:r>
          <a:r>
            <a:rPr lang="en-US" b="1" cap="all" dirty="0"/>
            <a:t>P</a:t>
          </a:r>
          <a:r>
            <a:rPr lang="en-US" b="1" dirty="0"/>
            <a:t>g</a:t>
          </a:r>
          <a:r>
            <a:rPr lang="en-US" b="1" cap="all" dirty="0"/>
            <a:t>I</a:t>
          </a:r>
          <a:r>
            <a:rPr lang="en-US" b="1" baseline="-25000" dirty="0"/>
            <a:t>2</a:t>
          </a:r>
          <a:r>
            <a:rPr lang="en-US" b="1" cap="all" dirty="0"/>
            <a:t>)</a:t>
          </a:r>
          <a:r>
            <a:rPr lang="ru-RU" b="1" cap="all" dirty="0"/>
            <a:t/>
          </a:r>
          <a:br>
            <a:rPr lang="ru-RU" b="1" cap="all" dirty="0"/>
          </a:br>
          <a:endParaRPr lang="ru-RU" dirty="0"/>
        </a:p>
      </dgm:t>
    </dgm:pt>
    <dgm:pt modelId="{079F19F0-A313-4314-B7B3-8CC0B57DF394}" type="parTrans" cxnId="{9C3D038E-21D4-4011-8242-20D3E3F13268}">
      <dgm:prSet/>
      <dgm:spPr/>
      <dgm:t>
        <a:bodyPr/>
        <a:lstStyle/>
        <a:p>
          <a:endParaRPr lang="ru-RU"/>
        </a:p>
      </dgm:t>
    </dgm:pt>
    <dgm:pt modelId="{C66EFE05-42F3-4309-AC2E-FD3EC67CEFBC}" type="sibTrans" cxnId="{9C3D038E-21D4-4011-8242-20D3E3F13268}">
      <dgm:prSet/>
      <dgm:spPr/>
      <dgm:t>
        <a:bodyPr/>
        <a:lstStyle/>
        <a:p>
          <a:endParaRPr lang="ru-RU"/>
        </a:p>
      </dgm:t>
    </dgm:pt>
    <dgm:pt modelId="{CB46917F-1D4E-4C74-B921-2B8297157D85}">
      <dgm:prSet phldrT="[Текст]"/>
      <dgm:spPr/>
      <dgm:t>
        <a:bodyPr/>
        <a:lstStyle/>
        <a:p>
          <a:r>
            <a:rPr lang="ru-RU" b="1" dirty="0"/>
            <a:t>расслабляет гладкую мускулатуру сосудов</a:t>
          </a:r>
          <a:r>
            <a:rPr lang="ru-RU" dirty="0"/>
            <a:t>;</a:t>
          </a:r>
        </a:p>
      </dgm:t>
    </dgm:pt>
    <dgm:pt modelId="{54CF0143-B956-4183-B18C-EB4B245AEEF9}" type="parTrans" cxnId="{60329F54-A6C6-42D1-9F02-DBF7D695D649}">
      <dgm:prSet/>
      <dgm:spPr/>
      <dgm:t>
        <a:bodyPr/>
        <a:lstStyle/>
        <a:p>
          <a:endParaRPr lang="ru-RU"/>
        </a:p>
      </dgm:t>
    </dgm:pt>
    <dgm:pt modelId="{6A45298D-853A-408C-A259-692AF2E14D35}" type="sibTrans" cxnId="{60329F54-A6C6-42D1-9F02-DBF7D695D649}">
      <dgm:prSet/>
      <dgm:spPr/>
      <dgm:t>
        <a:bodyPr/>
        <a:lstStyle/>
        <a:p>
          <a:endParaRPr lang="ru-RU"/>
        </a:p>
      </dgm:t>
    </dgm:pt>
    <dgm:pt modelId="{C84604A4-6902-49A0-B810-85229AF97B4B}">
      <dgm:prSet phldrT="[Текст]"/>
      <dgm:spPr/>
      <dgm:t>
        <a:bodyPr/>
        <a:lstStyle/>
        <a:p>
          <a:r>
            <a:rPr lang="ru-RU" b="1" dirty="0"/>
            <a:t>угнетает агрегацию тромбоцитов</a:t>
          </a:r>
          <a:r>
            <a:rPr lang="ru-RU" dirty="0"/>
            <a:t>. </a:t>
          </a:r>
        </a:p>
      </dgm:t>
    </dgm:pt>
    <dgm:pt modelId="{3CC09FB4-29FB-487D-AE91-60D99E8C30FC}" type="parTrans" cxnId="{06D8683B-7FB5-4049-8BF1-BE5E13474352}">
      <dgm:prSet/>
      <dgm:spPr/>
      <dgm:t>
        <a:bodyPr/>
        <a:lstStyle/>
        <a:p>
          <a:endParaRPr lang="ru-RU"/>
        </a:p>
      </dgm:t>
    </dgm:pt>
    <dgm:pt modelId="{F629CBA5-1C24-48C3-9D3A-2DB36977EC04}" type="sibTrans" cxnId="{06D8683B-7FB5-4049-8BF1-BE5E13474352}">
      <dgm:prSet/>
      <dgm:spPr/>
      <dgm:t>
        <a:bodyPr/>
        <a:lstStyle/>
        <a:p>
          <a:endParaRPr lang="ru-RU"/>
        </a:p>
      </dgm:t>
    </dgm:pt>
    <dgm:pt modelId="{70D92E1A-8630-4D1F-BF8F-A1822565285C}">
      <dgm:prSet phldrT="[Текст]"/>
      <dgm:spPr>
        <a:solidFill>
          <a:srgbClr val="FF6600"/>
        </a:solidFill>
      </dgm:spPr>
      <dgm:t>
        <a:bodyPr/>
        <a:lstStyle/>
        <a:p>
          <a:r>
            <a:rPr lang="ru-RU" b="1" cap="all" dirty="0"/>
            <a:t>ЛЕЙКОТРИЕНЫ</a:t>
          </a:r>
          <a:endParaRPr lang="ru-RU" dirty="0"/>
        </a:p>
      </dgm:t>
    </dgm:pt>
    <dgm:pt modelId="{15A27853-4244-4B64-B9D6-288A9020BFB0}" type="parTrans" cxnId="{6D854A3A-1758-4B61-9CFC-5A37C83A4099}">
      <dgm:prSet/>
      <dgm:spPr/>
      <dgm:t>
        <a:bodyPr/>
        <a:lstStyle/>
        <a:p>
          <a:endParaRPr lang="ru-RU"/>
        </a:p>
      </dgm:t>
    </dgm:pt>
    <dgm:pt modelId="{0A0B73A0-5F2A-4F06-8948-632BA062491A}" type="sibTrans" cxnId="{6D854A3A-1758-4B61-9CFC-5A37C83A4099}">
      <dgm:prSet/>
      <dgm:spPr/>
      <dgm:t>
        <a:bodyPr/>
        <a:lstStyle/>
        <a:p>
          <a:endParaRPr lang="ru-RU"/>
        </a:p>
      </dgm:t>
    </dgm:pt>
    <dgm:pt modelId="{4C414F9C-5B3F-4282-B294-02B9D388CE63}">
      <dgm:prSet phldrT="[Текст]"/>
      <dgm:spPr/>
      <dgm:t>
        <a:bodyPr/>
        <a:lstStyle/>
        <a:p>
          <a:r>
            <a:rPr lang="ru-RU" b="1" dirty="0"/>
            <a:t>взаимодействуют с фактором некроза опухоли </a:t>
          </a:r>
          <a:r>
            <a:rPr lang="ru-RU" dirty="0"/>
            <a:t>(TNFα);</a:t>
          </a:r>
        </a:p>
      </dgm:t>
    </dgm:pt>
    <dgm:pt modelId="{3EC03938-C273-433E-A86E-E2366AF0384E}" type="parTrans" cxnId="{0E00DA58-4466-471B-9977-F446FBD2BE93}">
      <dgm:prSet/>
      <dgm:spPr/>
      <dgm:t>
        <a:bodyPr/>
        <a:lstStyle/>
        <a:p>
          <a:endParaRPr lang="ru-RU"/>
        </a:p>
      </dgm:t>
    </dgm:pt>
    <dgm:pt modelId="{4E260251-235D-4DED-BAAB-B940789BD884}" type="sibTrans" cxnId="{0E00DA58-4466-471B-9977-F446FBD2BE93}">
      <dgm:prSet/>
      <dgm:spPr/>
      <dgm:t>
        <a:bodyPr/>
        <a:lstStyle/>
        <a:p>
          <a:endParaRPr lang="ru-RU"/>
        </a:p>
      </dgm:t>
    </dgm:pt>
    <dgm:pt modelId="{DCA5EF58-4DD4-4610-9E8D-79AC8067AABF}">
      <dgm:prSet phldrT="[Текст]"/>
      <dgm:spPr/>
      <dgm:t>
        <a:bodyPr/>
        <a:lstStyle/>
        <a:p>
          <a:r>
            <a:rPr lang="ru-RU" b="1" dirty="0"/>
            <a:t>стимулируют хемотаксис нейтрофилов </a:t>
          </a:r>
          <a:r>
            <a:rPr lang="ru-RU" dirty="0"/>
            <a:t>(LtB</a:t>
          </a:r>
          <a:r>
            <a:rPr lang="ru-RU" baseline="-25000" dirty="0"/>
            <a:t>4</a:t>
          </a:r>
          <a:r>
            <a:rPr lang="ru-RU" dirty="0"/>
            <a:t>);</a:t>
          </a:r>
        </a:p>
      </dgm:t>
    </dgm:pt>
    <dgm:pt modelId="{2EBCBA5B-9726-4626-97C7-1DF6BF9D0B17}" type="parTrans" cxnId="{763FD319-90E5-4A6B-89B2-DB11457E872D}">
      <dgm:prSet/>
      <dgm:spPr/>
      <dgm:t>
        <a:bodyPr/>
        <a:lstStyle/>
        <a:p>
          <a:endParaRPr lang="ru-RU"/>
        </a:p>
      </dgm:t>
    </dgm:pt>
    <dgm:pt modelId="{C1159219-8416-4C5F-9F74-B9B7ACAF5668}" type="sibTrans" cxnId="{763FD319-90E5-4A6B-89B2-DB11457E872D}">
      <dgm:prSet/>
      <dgm:spPr/>
      <dgm:t>
        <a:bodyPr/>
        <a:lstStyle/>
        <a:p>
          <a:endParaRPr lang="ru-RU"/>
        </a:p>
      </dgm:t>
    </dgm:pt>
    <dgm:pt modelId="{CD1E53D1-389E-4712-B31D-2FF2F3900E1B}">
      <dgm:prSet phldrT="[Текст]"/>
      <dgm:spPr/>
      <dgm:t>
        <a:bodyPr/>
        <a:lstStyle/>
        <a:p>
          <a:r>
            <a:rPr lang="ru-RU" b="1" dirty="0" err="1"/>
            <a:t>вазоконстрикция</a:t>
          </a:r>
          <a:r>
            <a:rPr lang="ru-RU" dirty="0"/>
            <a:t> и </a:t>
          </a:r>
          <a:r>
            <a:rPr lang="ru-RU" b="1" dirty="0" err="1"/>
            <a:t>бронхоконстрикция</a:t>
          </a:r>
          <a:r>
            <a:rPr lang="ru-RU" dirty="0"/>
            <a:t> (LtC</a:t>
          </a:r>
          <a:r>
            <a:rPr lang="ru-RU" baseline="-25000" dirty="0"/>
            <a:t>4</a:t>
          </a:r>
          <a:r>
            <a:rPr lang="ru-RU" dirty="0"/>
            <a:t> и LtI</a:t>
          </a:r>
          <a:r>
            <a:rPr lang="ru-RU" baseline="-25000" dirty="0"/>
            <a:t>4</a:t>
          </a:r>
          <a:r>
            <a:rPr lang="ru-RU" dirty="0"/>
            <a:t>);</a:t>
          </a:r>
        </a:p>
      </dgm:t>
    </dgm:pt>
    <dgm:pt modelId="{1422EB46-C1A1-44CC-86CD-61CAD5DD35F1}" type="parTrans" cxnId="{E62B67AF-759C-4241-A925-285C2FAB6E59}">
      <dgm:prSet/>
      <dgm:spPr/>
      <dgm:t>
        <a:bodyPr/>
        <a:lstStyle/>
        <a:p>
          <a:endParaRPr lang="ru-RU"/>
        </a:p>
      </dgm:t>
    </dgm:pt>
    <dgm:pt modelId="{54C98F1F-D463-43FD-ABD1-3E88D17E0A16}" type="sibTrans" cxnId="{E62B67AF-759C-4241-A925-285C2FAB6E59}">
      <dgm:prSet/>
      <dgm:spPr/>
      <dgm:t>
        <a:bodyPr/>
        <a:lstStyle/>
        <a:p>
          <a:endParaRPr lang="ru-RU"/>
        </a:p>
      </dgm:t>
    </dgm:pt>
    <dgm:pt modelId="{F424CB1E-163F-480A-AA9A-2A5041A85B6D}">
      <dgm:prSet phldrT="[Текст]"/>
      <dgm:spPr/>
      <dgm:t>
        <a:bodyPr/>
        <a:lstStyle/>
        <a:p>
          <a:r>
            <a:rPr lang="ru-RU" dirty="0"/>
            <a:t>в условиях </a:t>
          </a:r>
          <a:r>
            <a:rPr lang="ru-RU" dirty="0" err="1"/>
            <a:t>эндотоксемии</a:t>
          </a:r>
          <a:r>
            <a:rPr lang="ru-RU" dirty="0"/>
            <a:t> </a:t>
          </a:r>
          <a:r>
            <a:rPr lang="ru-RU" b="1" dirty="0"/>
            <a:t>повреждают легкие и печень</a:t>
          </a:r>
          <a:r>
            <a:rPr lang="ru-RU" dirty="0"/>
            <a:t>. </a:t>
          </a:r>
        </a:p>
      </dgm:t>
    </dgm:pt>
    <dgm:pt modelId="{03448FFF-D46F-48C7-882D-73553885166A}" type="parTrans" cxnId="{7A3D7303-0A96-444D-BCE6-F490F233292E}">
      <dgm:prSet/>
      <dgm:spPr/>
      <dgm:t>
        <a:bodyPr/>
        <a:lstStyle/>
        <a:p>
          <a:endParaRPr lang="ru-RU"/>
        </a:p>
      </dgm:t>
    </dgm:pt>
    <dgm:pt modelId="{9AC6EEE1-18D5-4810-B583-ED52DB12F2FE}" type="sibTrans" cxnId="{7A3D7303-0A96-444D-BCE6-F490F233292E}">
      <dgm:prSet/>
      <dgm:spPr/>
      <dgm:t>
        <a:bodyPr/>
        <a:lstStyle/>
        <a:p>
          <a:endParaRPr lang="ru-RU"/>
        </a:p>
      </dgm:t>
    </dgm:pt>
    <dgm:pt modelId="{5381754A-231D-40D2-B9B7-365E5DB79A9F}" type="pres">
      <dgm:prSet presAssocID="{CBD8D402-3757-4278-A66D-163C60A4AE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90EDAFF-AFE6-4365-AF91-7E341C459E26}" type="pres">
      <dgm:prSet presAssocID="{B3ACB352-8184-477B-AEBB-A18622D4A432}" presName="composite" presStyleCnt="0"/>
      <dgm:spPr/>
    </dgm:pt>
    <dgm:pt modelId="{FF0A9585-F974-4455-A0A6-1B17F7C14F8F}" type="pres">
      <dgm:prSet presAssocID="{B3ACB352-8184-477B-AEBB-A18622D4A4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47E3C8-BA7E-4B9F-A5C5-3942BD8E4C32}" type="pres">
      <dgm:prSet presAssocID="{B3ACB352-8184-477B-AEBB-A18622D4A4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1E140-4246-444C-ABE5-45F494B2DBC4}" type="pres">
      <dgm:prSet presAssocID="{1431E12E-1B0D-4578-AE98-91480540BBD1}" presName="space" presStyleCnt="0"/>
      <dgm:spPr/>
    </dgm:pt>
    <dgm:pt modelId="{0DD9C2A4-400C-4841-867B-120E1415ADB8}" type="pres">
      <dgm:prSet presAssocID="{68EE46FB-261D-4FAF-97BB-149F7EF94E6A}" presName="composite" presStyleCnt="0"/>
      <dgm:spPr/>
    </dgm:pt>
    <dgm:pt modelId="{64158BCD-935E-48CE-B24C-A55FCAFBF439}" type="pres">
      <dgm:prSet presAssocID="{68EE46FB-261D-4FAF-97BB-149F7EF94E6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32BDED-49B0-49D0-B722-B9871A18A573}" type="pres">
      <dgm:prSet presAssocID="{68EE46FB-261D-4FAF-97BB-149F7EF94E6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462CA6-408B-4EB4-BADC-DF5D78B66502}" type="pres">
      <dgm:prSet presAssocID="{C66EFE05-42F3-4309-AC2E-FD3EC67CEFBC}" presName="space" presStyleCnt="0"/>
      <dgm:spPr/>
    </dgm:pt>
    <dgm:pt modelId="{891E4C84-01A3-4AA0-B760-FA558DCEB031}" type="pres">
      <dgm:prSet presAssocID="{70D92E1A-8630-4D1F-BF8F-A1822565285C}" presName="composite" presStyleCnt="0"/>
      <dgm:spPr/>
    </dgm:pt>
    <dgm:pt modelId="{792744B0-BC43-41C8-B8BF-EA3426713C6E}" type="pres">
      <dgm:prSet presAssocID="{70D92E1A-8630-4D1F-BF8F-A182256528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C994-957F-40D8-B3A5-E9B3DF735428}" type="pres">
      <dgm:prSet presAssocID="{70D92E1A-8630-4D1F-BF8F-A1822565285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9B0528-3F3D-49DC-884B-F452AE079603}" type="presOf" srcId="{4C414F9C-5B3F-4282-B294-02B9D388CE63}" destId="{8EF4C994-957F-40D8-B3A5-E9B3DF735428}" srcOrd="0" destOrd="0" presId="urn:microsoft.com/office/officeart/2005/8/layout/hList1"/>
    <dgm:cxn modelId="{8E8312A2-FF3F-42F4-8195-597353301F7A}" type="presOf" srcId="{CE26F930-4F81-4D8F-8304-450CCC9C936A}" destId="{DE47E3C8-BA7E-4B9F-A5C5-3942BD8E4C32}" srcOrd="0" destOrd="0" presId="urn:microsoft.com/office/officeart/2005/8/layout/hList1"/>
    <dgm:cxn modelId="{C20A6D24-08A6-4E97-8A7A-88B87C1EF400}" type="presOf" srcId="{70D92E1A-8630-4D1F-BF8F-A1822565285C}" destId="{792744B0-BC43-41C8-B8BF-EA3426713C6E}" srcOrd="0" destOrd="0" presId="urn:microsoft.com/office/officeart/2005/8/layout/hList1"/>
    <dgm:cxn modelId="{06D8683B-7FB5-4049-8BF1-BE5E13474352}" srcId="{68EE46FB-261D-4FAF-97BB-149F7EF94E6A}" destId="{C84604A4-6902-49A0-B810-85229AF97B4B}" srcOrd="1" destOrd="0" parTransId="{3CC09FB4-29FB-487D-AE91-60D99E8C30FC}" sibTransId="{F629CBA5-1C24-48C3-9D3A-2DB36977EC04}"/>
    <dgm:cxn modelId="{0E00DA58-4466-471B-9977-F446FBD2BE93}" srcId="{70D92E1A-8630-4D1F-BF8F-A1822565285C}" destId="{4C414F9C-5B3F-4282-B294-02B9D388CE63}" srcOrd="0" destOrd="0" parTransId="{3EC03938-C273-433E-A86E-E2366AF0384E}" sibTransId="{4E260251-235D-4DED-BAAB-B940789BD884}"/>
    <dgm:cxn modelId="{D5A9A692-6001-4DF8-81BE-C18CC0707DBD}" type="presOf" srcId="{CBD8D402-3757-4278-A66D-163C60A4AECD}" destId="{5381754A-231D-40D2-B9B7-365E5DB79A9F}" srcOrd="0" destOrd="0" presId="urn:microsoft.com/office/officeart/2005/8/layout/hList1"/>
    <dgm:cxn modelId="{8FC869A9-B496-475F-A58B-C5AA359E8395}" srcId="{B3ACB352-8184-477B-AEBB-A18622D4A432}" destId="{00E97527-CEF6-45D6-B74E-95E56DF47ADF}" srcOrd="1" destOrd="0" parTransId="{6D42162F-043B-47F8-87C0-88ECC70854D3}" sibTransId="{1233B522-B0C7-43CE-93EE-8AD59CCF9701}"/>
    <dgm:cxn modelId="{BBE15C00-0CCD-4137-916D-D8226E5685F1}" type="presOf" srcId="{DCA5EF58-4DD4-4610-9E8D-79AC8067AABF}" destId="{8EF4C994-957F-40D8-B3A5-E9B3DF735428}" srcOrd="0" destOrd="1" presId="urn:microsoft.com/office/officeart/2005/8/layout/hList1"/>
    <dgm:cxn modelId="{1641EE63-EA5C-4FAB-8C4A-D275325B5856}" type="presOf" srcId="{F424CB1E-163F-480A-AA9A-2A5041A85B6D}" destId="{8EF4C994-957F-40D8-B3A5-E9B3DF735428}" srcOrd="0" destOrd="3" presId="urn:microsoft.com/office/officeart/2005/8/layout/hList1"/>
    <dgm:cxn modelId="{A1A96C5F-0C21-4FCE-8441-FAA7FC74CA6A}" type="presOf" srcId="{00E97527-CEF6-45D6-B74E-95E56DF47ADF}" destId="{DE47E3C8-BA7E-4B9F-A5C5-3942BD8E4C32}" srcOrd="0" destOrd="1" presId="urn:microsoft.com/office/officeart/2005/8/layout/hList1"/>
    <dgm:cxn modelId="{6EF8DBEB-A1A0-44B0-B8D5-FFE0C00F8BC4}" type="presOf" srcId="{C84604A4-6902-49A0-B810-85229AF97B4B}" destId="{3032BDED-49B0-49D0-B722-B9871A18A573}" srcOrd="0" destOrd="1" presId="urn:microsoft.com/office/officeart/2005/8/layout/hList1"/>
    <dgm:cxn modelId="{DD419BA7-9CA2-4CB2-B0C6-6E112AC38D97}" srcId="{CBD8D402-3757-4278-A66D-163C60A4AECD}" destId="{B3ACB352-8184-477B-AEBB-A18622D4A432}" srcOrd="0" destOrd="0" parTransId="{D571D5DE-80E2-4C05-9A3F-01FDBBD114B6}" sibTransId="{1431E12E-1B0D-4578-AE98-91480540BBD1}"/>
    <dgm:cxn modelId="{4DA9343D-808E-4AB4-A447-2D4965B042C0}" type="presOf" srcId="{68EE46FB-261D-4FAF-97BB-149F7EF94E6A}" destId="{64158BCD-935E-48CE-B24C-A55FCAFBF439}" srcOrd="0" destOrd="0" presId="urn:microsoft.com/office/officeart/2005/8/layout/hList1"/>
    <dgm:cxn modelId="{7E70D05D-7EA3-4B59-A873-40DF7B580BB0}" type="presOf" srcId="{CD1E53D1-389E-4712-B31D-2FF2F3900E1B}" destId="{8EF4C994-957F-40D8-B3A5-E9B3DF735428}" srcOrd="0" destOrd="2" presId="urn:microsoft.com/office/officeart/2005/8/layout/hList1"/>
    <dgm:cxn modelId="{6D854A3A-1758-4B61-9CFC-5A37C83A4099}" srcId="{CBD8D402-3757-4278-A66D-163C60A4AECD}" destId="{70D92E1A-8630-4D1F-BF8F-A1822565285C}" srcOrd="2" destOrd="0" parTransId="{15A27853-4244-4B64-B9D6-288A9020BFB0}" sibTransId="{0A0B73A0-5F2A-4F06-8948-632BA062491A}"/>
    <dgm:cxn modelId="{60329F54-A6C6-42D1-9F02-DBF7D695D649}" srcId="{68EE46FB-261D-4FAF-97BB-149F7EF94E6A}" destId="{CB46917F-1D4E-4C74-B921-2B8297157D85}" srcOrd="0" destOrd="0" parTransId="{54CF0143-B956-4183-B18C-EB4B245AEEF9}" sibTransId="{6A45298D-853A-408C-A259-692AF2E14D35}"/>
    <dgm:cxn modelId="{EF14BFCC-4B7B-458B-8863-7BC0C0132ACB}" type="presOf" srcId="{CB46917F-1D4E-4C74-B921-2B8297157D85}" destId="{3032BDED-49B0-49D0-B722-B9871A18A573}" srcOrd="0" destOrd="0" presId="urn:microsoft.com/office/officeart/2005/8/layout/hList1"/>
    <dgm:cxn modelId="{3DA4D540-D804-4D40-A7AC-32D4B00D4359}" type="presOf" srcId="{B3ACB352-8184-477B-AEBB-A18622D4A432}" destId="{FF0A9585-F974-4455-A0A6-1B17F7C14F8F}" srcOrd="0" destOrd="0" presId="urn:microsoft.com/office/officeart/2005/8/layout/hList1"/>
    <dgm:cxn modelId="{9C3D038E-21D4-4011-8242-20D3E3F13268}" srcId="{CBD8D402-3757-4278-A66D-163C60A4AECD}" destId="{68EE46FB-261D-4FAF-97BB-149F7EF94E6A}" srcOrd="1" destOrd="0" parTransId="{079F19F0-A313-4314-B7B3-8CC0B57DF394}" sibTransId="{C66EFE05-42F3-4309-AC2E-FD3EC67CEFBC}"/>
    <dgm:cxn modelId="{7A3D7303-0A96-444D-BCE6-F490F233292E}" srcId="{70D92E1A-8630-4D1F-BF8F-A1822565285C}" destId="{F424CB1E-163F-480A-AA9A-2A5041A85B6D}" srcOrd="3" destOrd="0" parTransId="{03448FFF-D46F-48C7-882D-73553885166A}" sibTransId="{9AC6EEE1-18D5-4810-B583-ED52DB12F2FE}"/>
    <dgm:cxn modelId="{06F00D23-6623-47F4-8252-4A9030F0285B}" srcId="{B3ACB352-8184-477B-AEBB-A18622D4A432}" destId="{CE26F930-4F81-4D8F-8304-450CCC9C936A}" srcOrd="0" destOrd="0" parTransId="{D543F3F8-51D5-4A9B-B917-0457AB262767}" sibTransId="{85D802AA-A70B-421D-B313-802DA06A7FA2}"/>
    <dgm:cxn modelId="{763FD319-90E5-4A6B-89B2-DB11457E872D}" srcId="{70D92E1A-8630-4D1F-BF8F-A1822565285C}" destId="{DCA5EF58-4DD4-4610-9E8D-79AC8067AABF}" srcOrd="1" destOrd="0" parTransId="{2EBCBA5B-9726-4626-97C7-1DF6BF9D0B17}" sibTransId="{C1159219-8416-4C5F-9F74-B9B7ACAF5668}"/>
    <dgm:cxn modelId="{E62B67AF-759C-4241-A925-285C2FAB6E59}" srcId="{70D92E1A-8630-4D1F-BF8F-A1822565285C}" destId="{CD1E53D1-389E-4712-B31D-2FF2F3900E1B}" srcOrd="2" destOrd="0" parTransId="{1422EB46-C1A1-44CC-86CD-61CAD5DD35F1}" sibTransId="{54C98F1F-D463-43FD-ABD1-3E88D17E0A16}"/>
    <dgm:cxn modelId="{509AB5C4-4F7B-41CB-A750-B5D5748F6F6A}" type="presParOf" srcId="{5381754A-231D-40D2-B9B7-365E5DB79A9F}" destId="{490EDAFF-AFE6-4365-AF91-7E341C459E26}" srcOrd="0" destOrd="0" presId="urn:microsoft.com/office/officeart/2005/8/layout/hList1"/>
    <dgm:cxn modelId="{B02805A7-584C-4B86-A322-E338785CE5E6}" type="presParOf" srcId="{490EDAFF-AFE6-4365-AF91-7E341C459E26}" destId="{FF0A9585-F974-4455-A0A6-1B17F7C14F8F}" srcOrd="0" destOrd="0" presId="urn:microsoft.com/office/officeart/2005/8/layout/hList1"/>
    <dgm:cxn modelId="{844EFDF2-0C91-43BB-87EE-C61A56BB97B9}" type="presParOf" srcId="{490EDAFF-AFE6-4365-AF91-7E341C459E26}" destId="{DE47E3C8-BA7E-4B9F-A5C5-3942BD8E4C32}" srcOrd="1" destOrd="0" presId="urn:microsoft.com/office/officeart/2005/8/layout/hList1"/>
    <dgm:cxn modelId="{9016764C-AB48-4DD5-8649-064D68CF4485}" type="presParOf" srcId="{5381754A-231D-40D2-B9B7-365E5DB79A9F}" destId="{8141E140-4246-444C-ABE5-45F494B2DBC4}" srcOrd="1" destOrd="0" presId="urn:microsoft.com/office/officeart/2005/8/layout/hList1"/>
    <dgm:cxn modelId="{240A2011-93EE-4AFD-8797-1945EAB097B9}" type="presParOf" srcId="{5381754A-231D-40D2-B9B7-365E5DB79A9F}" destId="{0DD9C2A4-400C-4841-867B-120E1415ADB8}" srcOrd="2" destOrd="0" presId="urn:microsoft.com/office/officeart/2005/8/layout/hList1"/>
    <dgm:cxn modelId="{F223728A-2CC8-470B-B8B6-C5D9BD0964C5}" type="presParOf" srcId="{0DD9C2A4-400C-4841-867B-120E1415ADB8}" destId="{64158BCD-935E-48CE-B24C-A55FCAFBF439}" srcOrd="0" destOrd="0" presId="urn:microsoft.com/office/officeart/2005/8/layout/hList1"/>
    <dgm:cxn modelId="{3598DF0C-AB66-4A59-AEE2-D900FF3C2602}" type="presParOf" srcId="{0DD9C2A4-400C-4841-867B-120E1415ADB8}" destId="{3032BDED-49B0-49D0-B722-B9871A18A573}" srcOrd="1" destOrd="0" presId="urn:microsoft.com/office/officeart/2005/8/layout/hList1"/>
    <dgm:cxn modelId="{A9CBDC8D-B76B-45C5-89B5-F6EAA3437C93}" type="presParOf" srcId="{5381754A-231D-40D2-B9B7-365E5DB79A9F}" destId="{90462CA6-408B-4EB4-BADC-DF5D78B66502}" srcOrd="3" destOrd="0" presId="urn:microsoft.com/office/officeart/2005/8/layout/hList1"/>
    <dgm:cxn modelId="{33D21DFF-18B7-4CF0-9BC3-933C5E9CB91F}" type="presParOf" srcId="{5381754A-231D-40D2-B9B7-365E5DB79A9F}" destId="{891E4C84-01A3-4AA0-B760-FA558DCEB031}" srcOrd="4" destOrd="0" presId="urn:microsoft.com/office/officeart/2005/8/layout/hList1"/>
    <dgm:cxn modelId="{8E8677E0-17B8-4669-90D4-131124B6DF59}" type="presParOf" srcId="{891E4C84-01A3-4AA0-B760-FA558DCEB031}" destId="{792744B0-BC43-41C8-B8BF-EA3426713C6E}" srcOrd="0" destOrd="0" presId="urn:microsoft.com/office/officeart/2005/8/layout/hList1"/>
    <dgm:cxn modelId="{95EE74AA-13E5-4AF4-9C86-FFF178D9E226}" type="presParOf" srcId="{891E4C84-01A3-4AA0-B760-FA558DCEB031}" destId="{8EF4C994-957F-40D8-B3A5-E9B3DF7354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33EC3E-C9FB-44BE-99A4-88078A58D182}">
      <dsp:nvSpPr>
        <dsp:cNvPr id="0" name=""/>
        <dsp:cNvSpPr/>
      </dsp:nvSpPr>
      <dsp:spPr>
        <a:xfrm>
          <a:off x="3544206" y="-156019"/>
          <a:ext cx="3126756" cy="17271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1. Является наиболее сложной патологией в отделении интенсивной терапии</a:t>
          </a:r>
        </a:p>
      </dsp:txBody>
      <dsp:txXfrm>
        <a:off x="3628520" y="-71705"/>
        <a:ext cx="2958128" cy="1558546"/>
      </dsp:txXfrm>
    </dsp:sp>
    <dsp:sp modelId="{07F61C83-A4E7-443C-ACE7-2C2D9DF5B6F6}">
      <dsp:nvSpPr>
        <dsp:cNvPr id="0" name=""/>
        <dsp:cNvSpPr/>
      </dsp:nvSpPr>
      <dsp:spPr>
        <a:xfrm>
          <a:off x="2300381" y="707567"/>
          <a:ext cx="5614406" cy="5614406"/>
        </a:xfrm>
        <a:custGeom>
          <a:avLst/>
          <a:gdLst/>
          <a:ahLst/>
          <a:cxnLst/>
          <a:rect l="0" t="0" r="0" b="0"/>
          <a:pathLst>
            <a:path>
              <a:moveTo>
                <a:pt x="4378132" y="480710"/>
              </a:moveTo>
              <a:arcTo wR="2807203" hR="2807203" stAng="18241716" swAng="1097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C8D14-6CBB-4C2A-9012-EB7B93865335}">
      <dsp:nvSpPr>
        <dsp:cNvPr id="0" name=""/>
        <dsp:cNvSpPr/>
      </dsp:nvSpPr>
      <dsp:spPr>
        <a:xfrm>
          <a:off x="6356020" y="1805954"/>
          <a:ext cx="2842747" cy="1682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2. Характеризуется молниеносным нарушением функции органов и систем</a:t>
          </a:r>
        </a:p>
      </dsp:txBody>
      <dsp:txXfrm>
        <a:off x="6438162" y="1888096"/>
        <a:ext cx="2678463" cy="1518400"/>
      </dsp:txXfrm>
    </dsp:sp>
    <dsp:sp modelId="{1D0F8B56-5CC5-4568-9499-F2A4677189CB}">
      <dsp:nvSpPr>
        <dsp:cNvPr id="0" name=""/>
        <dsp:cNvSpPr/>
      </dsp:nvSpPr>
      <dsp:spPr>
        <a:xfrm>
          <a:off x="2300381" y="707567"/>
          <a:ext cx="5614406" cy="5614406"/>
        </a:xfrm>
        <a:custGeom>
          <a:avLst/>
          <a:gdLst/>
          <a:ahLst/>
          <a:cxnLst/>
          <a:rect l="0" t="0" r="0" b="0"/>
          <a:pathLst>
            <a:path>
              <a:moveTo>
                <a:pt x="5614379" y="2794886"/>
              </a:moveTo>
              <a:arcTo wR="2807203" hR="2807203" stAng="21584916" swAng="167546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BD5179-C763-45A4-BD9D-9D8FE56AE572}">
      <dsp:nvSpPr>
        <dsp:cNvPr id="0" name=""/>
        <dsp:cNvSpPr/>
      </dsp:nvSpPr>
      <dsp:spPr>
        <a:xfrm>
          <a:off x="5592234" y="4830721"/>
          <a:ext cx="2330766" cy="191024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3. Сопровождается колоссальными расходами на лечение</a:t>
          </a:r>
        </a:p>
      </dsp:txBody>
      <dsp:txXfrm>
        <a:off x="5685485" y="4923972"/>
        <a:ext cx="2144264" cy="1723746"/>
      </dsp:txXfrm>
    </dsp:sp>
    <dsp:sp modelId="{C463406A-87C9-47B4-B8C3-51AF4F917F91}">
      <dsp:nvSpPr>
        <dsp:cNvPr id="0" name=""/>
        <dsp:cNvSpPr/>
      </dsp:nvSpPr>
      <dsp:spPr>
        <a:xfrm>
          <a:off x="2300381" y="707567"/>
          <a:ext cx="5614406" cy="5614406"/>
        </a:xfrm>
        <a:custGeom>
          <a:avLst/>
          <a:gdLst/>
          <a:ahLst/>
          <a:cxnLst/>
          <a:rect l="0" t="0" r="0" b="0"/>
          <a:pathLst>
            <a:path>
              <a:moveTo>
                <a:pt x="3284618" y="5573512"/>
              </a:moveTo>
              <a:arcTo wR="2807203" hR="2807203" stAng="4812494" swAng="88390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AFFE2F-12AB-48BB-9C3E-901985DBFF25}">
      <dsp:nvSpPr>
        <dsp:cNvPr id="0" name=""/>
        <dsp:cNvSpPr/>
      </dsp:nvSpPr>
      <dsp:spPr>
        <a:xfrm>
          <a:off x="2056565" y="4840410"/>
          <a:ext cx="2801973" cy="18908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4. Часто сопровождается неблагоприятными результатам на фоне интенсивной терапии</a:t>
          </a:r>
        </a:p>
      </dsp:txBody>
      <dsp:txXfrm>
        <a:off x="2148870" y="4932715"/>
        <a:ext cx="2617363" cy="1706260"/>
      </dsp:txXfrm>
    </dsp:sp>
    <dsp:sp modelId="{C43BED0B-98CE-483B-B160-70C951202E87}">
      <dsp:nvSpPr>
        <dsp:cNvPr id="0" name=""/>
        <dsp:cNvSpPr/>
      </dsp:nvSpPr>
      <dsp:spPr>
        <a:xfrm>
          <a:off x="2300381" y="707567"/>
          <a:ext cx="5614406" cy="5614406"/>
        </a:xfrm>
        <a:custGeom>
          <a:avLst/>
          <a:gdLst/>
          <a:ahLst/>
          <a:cxnLst/>
          <a:rect l="0" t="0" r="0" b="0"/>
          <a:pathLst>
            <a:path>
              <a:moveTo>
                <a:pt x="326176" y="4120556"/>
              </a:moveTo>
              <a:arcTo wR="2807203" hR="2807203" stAng="9126306" swAng="16886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FCEAD-D27D-4544-997B-2E51841834FA}">
      <dsp:nvSpPr>
        <dsp:cNvPr id="0" name=""/>
        <dsp:cNvSpPr/>
      </dsp:nvSpPr>
      <dsp:spPr>
        <a:xfrm>
          <a:off x="932974" y="1805954"/>
          <a:ext cx="3009602" cy="1682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5. </a:t>
          </a:r>
          <a:r>
            <a:rPr lang="ru-RU" sz="2000" b="1" kern="1200" dirty="0" err="1"/>
            <a:t>Результируется</a:t>
          </a:r>
          <a:r>
            <a:rPr lang="ru-RU" sz="2000" b="1" kern="1200" dirty="0"/>
            <a:t> неизбежной смертью без интенсивной терапии</a:t>
          </a:r>
        </a:p>
      </dsp:txBody>
      <dsp:txXfrm>
        <a:off x="1015116" y="1888096"/>
        <a:ext cx="2845318" cy="1518400"/>
      </dsp:txXfrm>
    </dsp:sp>
    <dsp:sp modelId="{A7EE14A9-A190-41B2-96EA-B0C8A93EF9C4}">
      <dsp:nvSpPr>
        <dsp:cNvPr id="0" name=""/>
        <dsp:cNvSpPr/>
      </dsp:nvSpPr>
      <dsp:spPr>
        <a:xfrm>
          <a:off x="2300381" y="707567"/>
          <a:ext cx="5614406" cy="5614406"/>
        </a:xfrm>
        <a:custGeom>
          <a:avLst/>
          <a:gdLst/>
          <a:ahLst/>
          <a:cxnLst/>
          <a:rect l="0" t="0" r="0" b="0"/>
          <a:pathLst>
            <a:path>
              <a:moveTo>
                <a:pt x="585573" y="1091175"/>
              </a:moveTo>
              <a:arcTo wR="2807203" hR="2807203" stAng="13060990" swAng="1097294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F597C-7AFA-43F9-A46D-A6501FA2C91B}">
      <dsp:nvSpPr>
        <dsp:cNvPr id="0" name=""/>
        <dsp:cNvSpPr/>
      </dsp:nvSpPr>
      <dsp:spPr>
        <a:xfrm>
          <a:off x="4480" y="178560"/>
          <a:ext cx="2694208" cy="9585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/>
            <a:t>При геморрагическом шоке</a:t>
          </a:r>
        </a:p>
      </dsp:txBody>
      <dsp:txXfrm>
        <a:off x="4480" y="178560"/>
        <a:ext cx="2694208" cy="958531"/>
      </dsp:txXfrm>
    </dsp:sp>
    <dsp:sp modelId="{C359509B-8420-4436-A659-847791499172}">
      <dsp:nvSpPr>
        <dsp:cNvPr id="0" name=""/>
        <dsp:cNvSpPr/>
      </dsp:nvSpPr>
      <dsp:spPr>
        <a:xfrm>
          <a:off x="4480" y="1137092"/>
          <a:ext cx="2694208" cy="37421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снижение капиллярного кровотока происходит за счет </a:t>
          </a:r>
          <a:r>
            <a:rPr lang="ru-RU" sz="1900" b="1" kern="1200" dirty="0"/>
            <a:t>снижения ОЦК </a:t>
          </a:r>
          <a:r>
            <a:rPr lang="ru-RU" sz="1900" kern="1200" dirty="0"/>
            <a:t>и </a:t>
          </a:r>
          <a:r>
            <a:rPr lang="ru-RU" sz="1900" b="1" kern="1200" dirty="0"/>
            <a:t>централизации кровообращения</a:t>
          </a:r>
        </a:p>
      </dsp:txBody>
      <dsp:txXfrm>
        <a:off x="4480" y="1137092"/>
        <a:ext cx="2694208" cy="3742121"/>
      </dsp:txXfrm>
    </dsp:sp>
    <dsp:sp modelId="{FE5D4F1A-DBE9-4855-98D7-4C915602F587}">
      <dsp:nvSpPr>
        <dsp:cNvPr id="0" name=""/>
        <dsp:cNvSpPr/>
      </dsp:nvSpPr>
      <dsp:spPr>
        <a:xfrm>
          <a:off x="3075878" y="178560"/>
          <a:ext cx="2694208" cy="9585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/>
            <a:t>При септическом шоке</a:t>
          </a:r>
        </a:p>
      </dsp:txBody>
      <dsp:txXfrm>
        <a:off x="3075878" y="178560"/>
        <a:ext cx="2694208" cy="958531"/>
      </dsp:txXfrm>
    </dsp:sp>
    <dsp:sp modelId="{60EB7F3B-1C4F-46D6-BE40-B7B90DADD0B2}">
      <dsp:nvSpPr>
        <dsp:cNvPr id="0" name=""/>
        <dsp:cNvSpPr/>
      </dsp:nvSpPr>
      <dsp:spPr>
        <a:xfrm>
          <a:off x="3075878" y="1137092"/>
          <a:ext cx="2694208" cy="37421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снижение капиллярного кровотока происходит за счет действия </a:t>
          </a:r>
          <a:r>
            <a:rPr lang="ru-RU" sz="1900" b="1" kern="1200" dirty="0"/>
            <a:t>эндотоксинов, открывающих артерио-венозные шунты</a:t>
          </a:r>
          <a:r>
            <a:rPr lang="ru-RU" sz="1900" kern="1200" dirty="0"/>
            <a:t>, когда </a:t>
          </a:r>
          <a:r>
            <a:rPr lang="ru-RU" sz="1900" b="1" kern="1200" dirty="0"/>
            <a:t>кровь, минуя капиллярную сеть, попадает из артериального в венозное русло </a:t>
          </a:r>
        </a:p>
      </dsp:txBody>
      <dsp:txXfrm>
        <a:off x="3075878" y="1137092"/>
        <a:ext cx="2694208" cy="3742121"/>
      </dsp:txXfrm>
    </dsp:sp>
    <dsp:sp modelId="{3A7C6395-8DEC-4C29-90ED-46F44E1F4494}">
      <dsp:nvSpPr>
        <dsp:cNvPr id="0" name=""/>
        <dsp:cNvSpPr/>
      </dsp:nvSpPr>
      <dsp:spPr>
        <a:xfrm>
          <a:off x="6147275" y="178560"/>
          <a:ext cx="2694208" cy="9585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/>
            <a:t>При анафилактическом шоке</a:t>
          </a:r>
        </a:p>
      </dsp:txBody>
      <dsp:txXfrm>
        <a:off x="6147275" y="178560"/>
        <a:ext cx="2694208" cy="958531"/>
      </dsp:txXfrm>
    </dsp:sp>
    <dsp:sp modelId="{E07532EC-10EF-448C-AAFE-9BFE8F25891D}">
      <dsp:nvSpPr>
        <dsp:cNvPr id="0" name=""/>
        <dsp:cNvSpPr/>
      </dsp:nvSpPr>
      <dsp:spPr>
        <a:xfrm>
          <a:off x="6147275" y="1137092"/>
          <a:ext cx="2694208" cy="37421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снижение капиллярного кровотока происходит за счет действия </a:t>
          </a:r>
          <a:r>
            <a:rPr lang="ru-RU" sz="1900" b="1" kern="1200" dirty="0"/>
            <a:t>гистамина</a:t>
          </a:r>
          <a:r>
            <a:rPr lang="ru-RU" sz="1900" kern="1200" dirty="0"/>
            <a:t>, который вызывает </a:t>
          </a:r>
          <a:r>
            <a:rPr lang="ru-RU" sz="1900" b="1" kern="1200" dirty="0"/>
            <a:t>резкое снижение сосудистого тонуса</a:t>
          </a:r>
          <a:r>
            <a:rPr lang="ru-RU" sz="1900" kern="1200" dirty="0"/>
            <a:t> и </a:t>
          </a:r>
          <a:r>
            <a:rPr lang="ru-RU" sz="1900" b="1" kern="1200" dirty="0"/>
            <a:t>депонирование крови в капиллярах и венах</a:t>
          </a:r>
        </a:p>
      </dsp:txBody>
      <dsp:txXfrm>
        <a:off x="6147275" y="1137092"/>
        <a:ext cx="2694208" cy="3742121"/>
      </dsp:txXfrm>
    </dsp:sp>
    <dsp:sp modelId="{8CA8F15E-71BE-4B10-9273-173A4E0ECE60}">
      <dsp:nvSpPr>
        <dsp:cNvPr id="0" name=""/>
        <dsp:cNvSpPr/>
      </dsp:nvSpPr>
      <dsp:spPr>
        <a:xfrm>
          <a:off x="9223153" y="133586"/>
          <a:ext cx="2694208" cy="95853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u="sng" kern="1200" dirty="0"/>
            <a:t>При кардиогенном шоке</a:t>
          </a:r>
        </a:p>
      </dsp:txBody>
      <dsp:txXfrm>
        <a:off x="9223153" y="133586"/>
        <a:ext cx="2694208" cy="958531"/>
      </dsp:txXfrm>
    </dsp:sp>
    <dsp:sp modelId="{63D22081-1276-400E-8680-177FF913CDCB}">
      <dsp:nvSpPr>
        <dsp:cNvPr id="0" name=""/>
        <dsp:cNvSpPr/>
      </dsp:nvSpPr>
      <dsp:spPr>
        <a:xfrm>
          <a:off x="9218673" y="1137092"/>
          <a:ext cx="2694208" cy="3742121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/>
            <a:t>снижение капиллярного кровотока происходит за счет </a:t>
          </a:r>
          <a:r>
            <a:rPr lang="ru-RU" sz="1900" b="1" u="none" kern="1200" dirty="0"/>
            <a:t>централизации кровообращения при падении сократительной способности миокарда</a:t>
          </a:r>
        </a:p>
      </dsp:txBody>
      <dsp:txXfrm>
        <a:off x="9218673" y="1137092"/>
        <a:ext cx="2694208" cy="37421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5DD9D-8F7D-4715-BE08-DFF7BB19992B}">
      <dsp:nvSpPr>
        <dsp:cNvPr id="0" name=""/>
        <dsp:cNvSpPr/>
      </dsp:nvSpPr>
      <dsp:spPr>
        <a:xfrm>
          <a:off x="3810" y="73508"/>
          <a:ext cx="3714749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sng" kern="1200" dirty="0"/>
            <a:t>Метаболизм  углеводов:</a:t>
          </a:r>
          <a:endParaRPr lang="ru-RU" sz="1900" b="1" kern="1200" dirty="0"/>
        </a:p>
      </dsp:txBody>
      <dsp:txXfrm>
        <a:off x="3810" y="73508"/>
        <a:ext cx="3714749" cy="547200"/>
      </dsp:txXfrm>
    </dsp:sp>
    <dsp:sp modelId="{D9651B2A-AEEC-4B4C-AB81-AC3D652F6889}">
      <dsp:nvSpPr>
        <dsp:cNvPr id="0" name=""/>
        <dsp:cNvSpPr/>
      </dsp:nvSpPr>
      <dsp:spPr>
        <a:xfrm>
          <a:off x="3810" y="620708"/>
          <a:ext cx="3714749" cy="4381019"/>
        </a:xfrm>
        <a:prstGeom prst="rect">
          <a:avLst/>
        </a:prstGeom>
        <a:solidFill>
          <a:srgbClr val="FF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Толерантность клеток периферических тканей к инсулину  и глюкозе,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Скорость продукции глюкозы </a:t>
          </a:r>
          <a:r>
            <a:rPr lang="ru-RU" sz="1900" b="0" i="0" kern="1200" dirty="0" err="1"/>
            <a:t>гепатоцитами</a:t>
          </a:r>
          <a:r>
            <a:rPr lang="ru-RU" sz="1900" b="0" i="0" kern="1200" dirty="0"/>
            <a:t> возрастает с  2,5 до 4,4-5,1мг/кг/мин,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Мобилизация аминокислот из миоцитов скелетной  мускулатуры  и висцеральных клеток  на глюконеогенез,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Сочетание толерантности периферических тканей   к  глюкозе и активного глюконеогенеза.</a:t>
          </a:r>
          <a:endParaRPr lang="ru-RU" sz="1900" kern="1200" dirty="0"/>
        </a:p>
      </dsp:txBody>
      <dsp:txXfrm>
        <a:off x="3810" y="620708"/>
        <a:ext cx="3714749" cy="4381019"/>
      </dsp:txXfrm>
    </dsp:sp>
    <dsp:sp modelId="{EA6DB3D2-4408-41F6-BAD4-EC2E2B7ECBBD}">
      <dsp:nvSpPr>
        <dsp:cNvPr id="0" name=""/>
        <dsp:cNvSpPr/>
      </dsp:nvSpPr>
      <dsp:spPr>
        <a:xfrm>
          <a:off x="4238625" y="73508"/>
          <a:ext cx="3714749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0" u="sng" kern="1200" dirty="0"/>
            <a:t>Метаболизм протеинов:</a:t>
          </a:r>
          <a:endParaRPr lang="ru-RU" sz="1900" b="1" kern="1200" dirty="0"/>
        </a:p>
      </dsp:txBody>
      <dsp:txXfrm>
        <a:off x="4238625" y="73508"/>
        <a:ext cx="3714749" cy="547200"/>
      </dsp:txXfrm>
    </dsp:sp>
    <dsp:sp modelId="{3C6302DC-1D7E-4A3B-9606-9722CAE4E802}">
      <dsp:nvSpPr>
        <dsp:cNvPr id="0" name=""/>
        <dsp:cNvSpPr/>
      </dsp:nvSpPr>
      <dsp:spPr>
        <a:xfrm>
          <a:off x="4238625" y="620708"/>
          <a:ext cx="3714749" cy="4381019"/>
        </a:xfrm>
        <a:prstGeom prst="rect">
          <a:avLst/>
        </a:prstGeom>
        <a:solidFill>
          <a:srgbClr val="FF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Перераспределение протеинов на глюконеогенез, 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Повышенный синтез </a:t>
          </a:r>
          <a:r>
            <a:rPr lang="ru-RU" sz="1900" b="0" i="0" kern="1200" dirty="0" err="1"/>
            <a:t>острофазовых</a:t>
          </a:r>
          <a:r>
            <a:rPr lang="ru-RU" sz="1900" b="0" i="0" kern="1200" dirty="0"/>
            <a:t>  белков, цитокинов,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Несмотря на повышенный синтез белка -  преобладает распад белковых субстанций (катаболизм) - отрицательный азотистый баланс.</a:t>
          </a:r>
          <a:endParaRPr lang="ru-RU" sz="1900" kern="1200" dirty="0"/>
        </a:p>
      </dsp:txBody>
      <dsp:txXfrm>
        <a:off x="4238625" y="620708"/>
        <a:ext cx="3714749" cy="4381019"/>
      </dsp:txXfrm>
    </dsp:sp>
    <dsp:sp modelId="{0B32A951-9044-4E65-993C-9AA11C0B69E1}">
      <dsp:nvSpPr>
        <dsp:cNvPr id="0" name=""/>
        <dsp:cNvSpPr/>
      </dsp:nvSpPr>
      <dsp:spPr>
        <a:xfrm>
          <a:off x="8473439" y="73508"/>
          <a:ext cx="3714749" cy="5472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u="sng" kern="1200" dirty="0"/>
            <a:t>Метаболизм липидов:</a:t>
          </a:r>
          <a:endParaRPr lang="ru-RU" sz="1900" kern="1200" dirty="0"/>
        </a:p>
      </dsp:txBody>
      <dsp:txXfrm>
        <a:off x="8473439" y="73508"/>
        <a:ext cx="3714749" cy="547200"/>
      </dsp:txXfrm>
    </dsp:sp>
    <dsp:sp modelId="{3038C49F-5695-4A1C-9560-4A8757C564EF}">
      <dsp:nvSpPr>
        <dsp:cNvPr id="0" name=""/>
        <dsp:cNvSpPr/>
      </dsp:nvSpPr>
      <dsp:spPr>
        <a:xfrm>
          <a:off x="8473439" y="620708"/>
          <a:ext cx="3714749" cy="4381019"/>
        </a:xfrm>
        <a:prstGeom prst="rect">
          <a:avLst/>
        </a:prstGeom>
        <a:solidFill>
          <a:srgbClr val="FFCCFF">
            <a:alpha val="90000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Активация липолиза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Сниженная утилизация жирных кислот и триглицеридов тканями,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900" b="0" i="0" kern="1200" dirty="0"/>
            <a:t>Снижение активности </a:t>
          </a:r>
          <a:r>
            <a:rPr lang="ru-RU" sz="1900" b="0" i="0" kern="1200" dirty="0" err="1"/>
            <a:t>липопротеинлипазы</a:t>
          </a:r>
          <a:r>
            <a:rPr lang="ru-RU" sz="1900" b="0" i="0" kern="1200" dirty="0"/>
            <a:t>.</a:t>
          </a:r>
          <a:endParaRPr lang="ru-RU" sz="1900" kern="1200" dirty="0"/>
        </a:p>
      </dsp:txBody>
      <dsp:txXfrm>
        <a:off x="8473439" y="620708"/>
        <a:ext cx="3714749" cy="438101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B80F3-0A48-4401-A412-68AEF28ADE5F}">
      <dsp:nvSpPr>
        <dsp:cNvPr id="0" name=""/>
        <dsp:cNvSpPr/>
      </dsp:nvSpPr>
      <dsp:spPr>
        <a:xfrm>
          <a:off x="14065" y="0"/>
          <a:ext cx="9314688" cy="122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1 СТАДИЯ</a:t>
          </a:r>
          <a:r>
            <a:rPr lang="ru-RU" sz="2300" b="1" kern="1200" dirty="0"/>
            <a:t>: септический синдром или ССВО (</a:t>
          </a:r>
          <a:r>
            <a:rPr lang="en-US" sz="2300" b="1" kern="1200" dirty="0"/>
            <a:t>SIRS</a:t>
          </a:r>
          <a:r>
            <a:rPr lang="ru-RU" sz="2300" b="1" kern="1200" dirty="0"/>
            <a:t>) (возникает через несколько часов и дней после поражения)</a:t>
          </a:r>
        </a:p>
      </dsp:txBody>
      <dsp:txXfrm>
        <a:off x="50002" y="35937"/>
        <a:ext cx="7886995" cy="1155111"/>
      </dsp:txXfrm>
    </dsp:sp>
    <dsp:sp modelId="{AB8ACF16-DF6B-41BE-A4D1-65CFBABF7627}">
      <dsp:nvSpPr>
        <dsp:cNvPr id="0" name=""/>
        <dsp:cNvSpPr/>
      </dsp:nvSpPr>
      <dsp:spPr>
        <a:xfrm>
          <a:off x="780105" y="1450073"/>
          <a:ext cx="9314688" cy="122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2 СТАДИЯ</a:t>
          </a:r>
          <a:r>
            <a:rPr lang="ru-RU" sz="2300" b="1" kern="1200" dirty="0"/>
            <a:t>: ранний СПОН, (начинается через 7-14 дней после поражения)</a:t>
          </a:r>
        </a:p>
      </dsp:txBody>
      <dsp:txXfrm>
        <a:off x="816042" y="1486010"/>
        <a:ext cx="7665168" cy="1155111"/>
      </dsp:txXfrm>
    </dsp:sp>
    <dsp:sp modelId="{39E8D56E-2B4B-4C46-B956-59090BCBDED4}">
      <dsp:nvSpPr>
        <dsp:cNvPr id="0" name=""/>
        <dsp:cNvSpPr/>
      </dsp:nvSpPr>
      <dsp:spPr>
        <a:xfrm>
          <a:off x="1548566" y="2900146"/>
          <a:ext cx="9314688" cy="122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3 СТАДИЯ: </a:t>
          </a:r>
          <a:r>
            <a:rPr lang="ru-RU" sz="2300" b="1" kern="1200" dirty="0"/>
            <a:t>установившийся СПОН (начинается через 2 недели, несколько месяцев после поражения)</a:t>
          </a:r>
        </a:p>
      </dsp:txBody>
      <dsp:txXfrm>
        <a:off x="1584503" y="2936083"/>
        <a:ext cx="7676811" cy="1155111"/>
      </dsp:txXfrm>
    </dsp:sp>
    <dsp:sp modelId="{A81F3811-F038-4D9E-838A-011289AF960D}">
      <dsp:nvSpPr>
        <dsp:cNvPr id="0" name=""/>
        <dsp:cNvSpPr/>
      </dsp:nvSpPr>
      <dsp:spPr>
        <a:xfrm>
          <a:off x="2328672" y="4350219"/>
          <a:ext cx="9314688" cy="122698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4 СТАДИЯ: </a:t>
          </a:r>
          <a:r>
            <a:rPr lang="ru-RU" sz="2300" b="1" kern="1200" dirty="0" err="1"/>
            <a:t>претерминальный</a:t>
          </a:r>
          <a:r>
            <a:rPr lang="ru-RU" sz="2300" b="1" kern="1200" dirty="0"/>
            <a:t>  СПОН (начинается через недели, месяцы после поражения)</a:t>
          </a:r>
        </a:p>
      </dsp:txBody>
      <dsp:txXfrm>
        <a:off x="2364609" y="4386156"/>
        <a:ext cx="7665168" cy="1155111"/>
      </dsp:txXfrm>
    </dsp:sp>
    <dsp:sp modelId="{2C861CC7-7AC4-448E-B1F2-063B8653B9DF}">
      <dsp:nvSpPr>
        <dsp:cNvPr id="0" name=""/>
        <dsp:cNvSpPr/>
      </dsp:nvSpPr>
      <dsp:spPr>
        <a:xfrm>
          <a:off x="8517147" y="939759"/>
          <a:ext cx="797540" cy="797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696593" y="939759"/>
        <a:ext cx="438648" cy="600149"/>
      </dsp:txXfrm>
    </dsp:sp>
    <dsp:sp modelId="{81A93C03-E2BA-4D0C-8F5D-4EEF86C938F5}">
      <dsp:nvSpPr>
        <dsp:cNvPr id="0" name=""/>
        <dsp:cNvSpPr/>
      </dsp:nvSpPr>
      <dsp:spPr>
        <a:xfrm>
          <a:off x="9297252" y="2389832"/>
          <a:ext cx="797540" cy="797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476698" y="2389832"/>
        <a:ext cx="438648" cy="600149"/>
      </dsp:txXfrm>
    </dsp:sp>
    <dsp:sp modelId="{BB3F0FD0-8574-45CD-95B7-3A4CDE879724}">
      <dsp:nvSpPr>
        <dsp:cNvPr id="0" name=""/>
        <dsp:cNvSpPr/>
      </dsp:nvSpPr>
      <dsp:spPr>
        <a:xfrm>
          <a:off x="10065714" y="3839905"/>
          <a:ext cx="797540" cy="79754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10245160" y="3839905"/>
        <a:ext cx="438648" cy="600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D1884-63D0-42DE-9E7D-0C9989EB7978}">
      <dsp:nvSpPr>
        <dsp:cNvPr id="0" name=""/>
        <dsp:cNvSpPr/>
      </dsp:nvSpPr>
      <dsp:spPr>
        <a:xfrm>
          <a:off x="57" y="18167"/>
          <a:ext cx="5485795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Первичный СПОН</a:t>
          </a:r>
        </a:p>
      </dsp:txBody>
      <dsp:txXfrm>
        <a:off x="57" y="18167"/>
        <a:ext cx="5485795" cy="1094400"/>
      </dsp:txXfrm>
    </dsp:sp>
    <dsp:sp modelId="{D771DC0F-0D63-4F61-A4C8-A3352FB3A280}">
      <dsp:nvSpPr>
        <dsp:cNvPr id="0" name=""/>
        <dsp:cNvSpPr/>
      </dsp:nvSpPr>
      <dsp:spPr>
        <a:xfrm>
          <a:off x="57" y="1112567"/>
          <a:ext cx="5485795" cy="3377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/>
            <a:t>Посттравматический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/>
            <a:t>Постгеморрагический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/>
            <a:t>Септический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/>
            <a:t>Панкреатогенный</a:t>
          </a:r>
          <a:endParaRPr lang="ru-RU" sz="3800" kern="1200" dirty="0"/>
        </a:p>
      </dsp:txBody>
      <dsp:txXfrm>
        <a:off x="57" y="1112567"/>
        <a:ext cx="5485795" cy="3377036"/>
      </dsp:txXfrm>
    </dsp:sp>
    <dsp:sp modelId="{0FFF1C20-6399-4DC0-A3AB-23E353B581F6}">
      <dsp:nvSpPr>
        <dsp:cNvPr id="0" name=""/>
        <dsp:cNvSpPr/>
      </dsp:nvSpPr>
      <dsp:spPr>
        <a:xfrm>
          <a:off x="6253863" y="18167"/>
          <a:ext cx="5485795" cy="109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Вторичный СПОН</a:t>
          </a:r>
        </a:p>
      </dsp:txBody>
      <dsp:txXfrm>
        <a:off x="6253863" y="18167"/>
        <a:ext cx="5485795" cy="1094400"/>
      </dsp:txXfrm>
    </dsp:sp>
    <dsp:sp modelId="{B2AC30D4-FBA7-458C-9A0B-A4FDC6697E8A}">
      <dsp:nvSpPr>
        <dsp:cNvPr id="0" name=""/>
        <dsp:cNvSpPr/>
      </dsp:nvSpPr>
      <dsp:spPr>
        <a:xfrm>
          <a:off x="6253863" y="1112567"/>
          <a:ext cx="5485795" cy="337703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92" tIns="202692" rIns="270256" bIns="304038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/>
            <a:t>СПОН, возникший в связи с утяжелением какой-либо патологии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/>
            <a:t>Ятрогенный СПОН</a:t>
          </a:r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800" kern="1200" dirty="0" err="1"/>
            <a:t>Постреанимационный</a:t>
          </a:r>
          <a:endParaRPr lang="ru-RU" sz="3800" kern="1200" dirty="0"/>
        </a:p>
      </dsp:txBody>
      <dsp:txXfrm>
        <a:off x="6253863" y="1112567"/>
        <a:ext cx="5485795" cy="33770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81AEB-7370-4164-B2B7-7872E40F2698}">
      <dsp:nvSpPr>
        <dsp:cNvPr id="0" name=""/>
        <dsp:cNvSpPr/>
      </dsp:nvSpPr>
      <dsp:spPr>
        <a:xfrm>
          <a:off x="0" y="0"/>
          <a:ext cx="3134479" cy="613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dirty="0">
              <a:effectLst/>
            </a:rPr>
            <a:t>Индукционная фаза</a:t>
          </a:r>
          <a:r>
            <a:rPr lang="ru-RU" sz="2800" b="1" i="0" kern="1200" dirty="0">
              <a:effectLst/>
            </a:rPr>
            <a:t>: </a:t>
          </a:r>
          <a:r>
            <a:rPr lang="ru-RU" sz="2800" b="0" i="0" kern="1200" dirty="0"/>
            <a:t>синтез целого ряда гуморальных факторов, запускающих реакцию </a:t>
          </a:r>
          <a:r>
            <a:rPr lang="ru-RU" sz="2800" b="1" i="0" kern="1200" dirty="0"/>
            <a:t>системного воспалительного ответа</a:t>
          </a:r>
          <a:r>
            <a:rPr lang="ru-RU" sz="2800" b="0" i="0" kern="1200" dirty="0"/>
            <a:t>; </a:t>
          </a:r>
          <a:endParaRPr lang="ru-RU" sz="2800" b="0" kern="1200" dirty="0"/>
        </a:p>
      </dsp:txBody>
      <dsp:txXfrm>
        <a:off x="91806" y="91806"/>
        <a:ext cx="2950867" cy="5953717"/>
      </dsp:txXfrm>
    </dsp:sp>
    <dsp:sp modelId="{9751AB5A-CB84-4A82-A273-B52A2885B419}">
      <dsp:nvSpPr>
        <dsp:cNvPr id="0" name=""/>
        <dsp:cNvSpPr/>
      </dsp:nvSpPr>
      <dsp:spPr>
        <a:xfrm>
          <a:off x="3337142" y="2773367"/>
          <a:ext cx="429643" cy="590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3337142" y="2891486"/>
        <a:ext cx="300750" cy="354355"/>
      </dsp:txXfrm>
    </dsp:sp>
    <dsp:sp modelId="{584D399E-0290-4A3E-A99B-875650FB0D3B}">
      <dsp:nvSpPr>
        <dsp:cNvPr id="0" name=""/>
        <dsp:cNvSpPr/>
      </dsp:nvSpPr>
      <dsp:spPr>
        <a:xfrm>
          <a:off x="3945128" y="0"/>
          <a:ext cx="3048748" cy="613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dirty="0">
              <a:effectLst/>
            </a:rPr>
            <a:t>Каскадная фаза: </a:t>
          </a:r>
          <a:r>
            <a:rPr lang="ru-RU" sz="2800" b="0" i="0" kern="1200" dirty="0"/>
            <a:t>развитие острого легочного повреждения, </a:t>
          </a:r>
          <a:r>
            <a:rPr lang="ru-RU" sz="2800" b="1" i="0" kern="1200" dirty="0"/>
            <a:t>активация каскадов </a:t>
          </a:r>
          <a:r>
            <a:rPr lang="ru-RU" sz="2800" b="0" i="0" kern="1200" dirty="0" err="1"/>
            <a:t>калликреин-кининовой</a:t>
          </a:r>
          <a:r>
            <a:rPr lang="ru-RU" sz="2800" b="0" i="0" kern="1200" dirty="0"/>
            <a:t> системы, системы </a:t>
          </a:r>
          <a:r>
            <a:rPr lang="ru-RU" sz="2800" b="0" i="0" kern="1200" dirty="0" err="1"/>
            <a:t>арахидоновой</a:t>
          </a:r>
          <a:r>
            <a:rPr lang="ru-RU" sz="2800" b="0" i="0" kern="1200" dirty="0"/>
            <a:t> кислоты, свертывающей системы крови и других систем;</a:t>
          </a:r>
          <a:endParaRPr lang="ru-RU" sz="2800" b="0" kern="1200" dirty="0"/>
        </a:p>
      </dsp:txBody>
      <dsp:txXfrm>
        <a:off x="4034423" y="89295"/>
        <a:ext cx="2870158" cy="5958739"/>
      </dsp:txXfrm>
    </dsp:sp>
    <dsp:sp modelId="{41F1C34A-6A5E-40F3-BF17-BA3B22FFA7DC}">
      <dsp:nvSpPr>
        <dsp:cNvPr id="0" name=""/>
        <dsp:cNvSpPr/>
      </dsp:nvSpPr>
      <dsp:spPr>
        <a:xfrm>
          <a:off x="7195845" y="2773367"/>
          <a:ext cx="428173" cy="5905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/>
        </a:p>
      </dsp:txBody>
      <dsp:txXfrm>
        <a:off x="7195845" y="2891486"/>
        <a:ext cx="299721" cy="354355"/>
      </dsp:txXfrm>
    </dsp:sp>
    <dsp:sp modelId="{10E64B40-3333-41F5-9A26-C9AF9A27329A}">
      <dsp:nvSpPr>
        <dsp:cNvPr id="0" name=""/>
        <dsp:cNvSpPr/>
      </dsp:nvSpPr>
      <dsp:spPr>
        <a:xfrm>
          <a:off x="7801752" y="0"/>
          <a:ext cx="3878746" cy="61373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u="sng" kern="1200" dirty="0">
              <a:effectLst/>
            </a:rPr>
            <a:t>Фаза вторичной </a:t>
          </a:r>
          <a:r>
            <a:rPr lang="ru-RU" sz="2800" b="1" i="0" u="sng" kern="1200" dirty="0" err="1">
              <a:effectLst/>
            </a:rPr>
            <a:t>аутоагресии</a:t>
          </a:r>
          <a:r>
            <a:rPr lang="ru-RU" sz="2800" b="1" i="0" kern="1200" dirty="0">
              <a:effectLst/>
            </a:rPr>
            <a:t>: </a:t>
          </a:r>
          <a:r>
            <a:rPr lang="ru-RU" sz="2800" b="0" i="0" kern="1200" dirty="0"/>
            <a:t>предельно выраженная </a:t>
          </a:r>
          <a:r>
            <a:rPr lang="ru-RU" sz="2800" b="1" i="0" kern="1200" dirty="0"/>
            <a:t>органная дисфункция</a:t>
          </a:r>
          <a:r>
            <a:rPr lang="ru-RU" sz="2800" b="0" i="0" kern="1200" dirty="0"/>
            <a:t>  и стабильный </a:t>
          </a:r>
          <a:r>
            <a:rPr lang="ru-RU" sz="2800" b="1" i="0" kern="1200" dirty="0" err="1"/>
            <a:t>гиперметаболизм</a:t>
          </a:r>
          <a:r>
            <a:rPr lang="ru-RU" sz="2800" b="0" i="0" kern="1200" dirty="0"/>
            <a:t>, что приводит организм к </a:t>
          </a:r>
          <a:r>
            <a:rPr lang="ru-RU" sz="2800" b="1" i="0" kern="1200" dirty="0"/>
            <a:t>неспособности  самостоятельной регуляции гомеос</a:t>
          </a:r>
          <a:r>
            <a:rPr lang="ru-RU" sz="2800" b="0" i="0" kern="1200" dirty="0"/>
            <a:t>таза.</a:t>
          </a:r>
          <a:endParaRPr lang="ru-RU" sz="2800" b="0" kern="1200" dirty="0"/>
        </a:p>
      </dsp:txBody>
      <dsp:txXfrm>
        <a:off x="7915357" y="113605"/>
        <a:ext cx="3651536" cy="59101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67869-2B21-4D0C-8D1F-7A193417A687}">
      <dsp:nvSpPr>
        <dsp:cNvPr id="0" name=""/>
        <dsp:cNvSpPr/>
      </dsp:nvSpPr>
      <dsp:spPr>
        <a:xfrm>
          <a:off x="0" y="39507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673FEA-65D3-4B64-9201-916E876472CA}">
      <dsp:nvSpPr>
        <dsp:cNvPr id="0" name=""/>
        <dsp:cNvSpPr/>
      </dsp:nvSpPr>
      <dsp:spPr>
        <a:xfrm>
          <a:off x="526249" y="18843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Концепция </a:t>
          </a:r>
          <a:r>
            <a:rPr lang="ru-RU" sz="2000" b="1" kern="1200" dirty="0" err="1"/>
            <a:t>гипервоспаления</a:t>
          </a:r>
          <a:endParaRPr lang="ru-RU" sz="2000" b="1" kern="1200" dirty="0"/>
        </a:p>
      </dsp:txBody>
      <dsp:txXfrm>
        <a:off x="546424" y="208607"/>
        <a:ext cx="7327146" cy="372930"/>
      </dsp:txXfrm>
    </dsp:sp>
    <dsp:sp modelId="{963C5C81-9036-41BE-8B07-DE1FB7B117D3}">
      <dsp:nvSpPr>
        <dsp:cNvPr id="0" name=""/>
        <dsp:cNvSpPr/>
      </dsp:nvSpPr>
      <dsp:spPr>
        <a:xfrm>
          <a:off x="0" y="103011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729E3-59C6-4A5C-B14B-3CBA5095926F}">
      <dsp:nvSpPr>
        <dsp:cNvPr id="0" name=""/>
        <dsp:cNvSpPr/>
      </dsp:nvSpPr>
      <dsp:spPr>
        <a:xfrm>
          <a:off x="526249" y="82347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иммунной депрессии</a:t>
          </a:r>
        </a:p>
      </dsp:txBody>
      <dsp:txXfrm>
        <a:off x="546424" y="843647"/>
        <a:ext cx="7327146" cy="372930"/>
      </dsp:txXfrm>
    </dsp:sp>
    <dsp:sp modelId="{6D30560E-AD30-447D-BE48-38BF2726AD6C}">
      <dsp:nvSpPr>
        <dsp:cNvPr id="0" name=""/>
        <dsp:cNvSpPr/>
      </dsp:nvSpPr>
      <dsp:spPr>
        <a:xfrm>
          <a:off x="0" y="166515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C56EF5-5B59-4088-A66B-7D623F318A37}">
      <dsp:nvSpPr>
        <dsp:cNvPr id="0" name=""/>
        <dsp:cNvSpPr/>
      </dsp:nvSpPr>
      <dsp:spPr>
        <a:xfrm>
          <a:off x="526249" y="145851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Инфекционно-кишечная теория</a:t>
          </a:r>
        </a:p>
      </dsp:txBody>
      <dsp:txXfrm>
        <a:off x="546424" y="1478687"/>
        <a:ext cx="7327146" cy="372930"/>
      </dsp:txXfrm>
    </dsp:sp>
    <dsp:sp modelId="{E13E6D96-E014-47E3-9BAC-7F27D55C3244}">
      <dsp:nvSpPr>
        <dsp:cNvPr id="0" name=""/>
        <dsp:cNvSpPr/>
      </dsp:nvSpPr>
      <dsp:spPr>
        <a:xfrm>
          <a:off x="0" y="230019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0E475-75B1-4015-B804-20528E280A60}">
      <dsp:nvSpPr>
        <dsp:cNvPr id="0" name=""/>
        <dsp:cNvSpPr/>
      </dsp:nvSpPr>
      <dsp:spPr>
        <a:xfrm>
          <a:off x="526249" y="209355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макрофагов или синдром системного воспаления</a:t>
          </a:r>
        </a:p>
      </dsp:txBody>
      <dsp:txXfrm>
        <a:off x="546424" y="2113727"/>
        <a:ext cx="7327146" cy="372930"/>
      </dsp:txXfrm>
    </dsp:sp>
    <dsp:sp modelId="{DB01E198-6EBE-488B-9F9B-E66E9F6E17DF}">
      <dsp:nvSpPr>
        <dsp:cNvPr id="0" name=""/>
        <dsp:cNvSpPr/>
      </dsp:nvSpPr>
      <dsp:spPr>
        <a:xfrm>
          <a:off x="0" y="293523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BC8BD1-8120-4B30-BCF1-9F50506D188F}">
      <dsp:nvSpPr>
        <dsp:cNvPr id="0" name=""/>
        <dsp:cNvSpPr/>
      </dsp:nvSpPr>
      <dsp:spPr>
        <a:xfrm>
          <a:off x="526249" y="272859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хаоса</a:t>
          </a:r>
        </a:p>
      </dsp:txBody>
      <dsp:txXfrm>
        <a:off x="546424" y="2748767"/>
        <a:ext cx="7327146" cy="372930"/>
      </dsp:txXfrm>
    </dsp:sp>
    <dsp:sp modelId="{92900459-882D-4D72-89D0-934344BC1AFC}">
      <dsp:nvSpPr>
        <dsp:cNvPr id="0" name=""/>
        <dsp:cNvSpPr/>
      </dsp:nvSpPr>
      <dsp:spPr>
        <a:xfrm>
          <a:off x="0" y="357027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9CBA18-8D8B-4C7F-9D82-2CFCC99D833F}">
      <dsp:nvSpPr>
        <dsp:cNvPr id="0" name=""/>
        <dsp:cNvSpPr/>
      </dsp:nvSpPr>
      <dsp:spPr>
        <a:xfrm>
          <a:off x="526249" y="336363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</a:t>
          </a:r>
          <a:r>
            <a:rPr lang="ru-RU" sz="2000" b="1" kern="1200" dirty="0" err="1"/>
            <a:t>гипоэргоза</a:t>
          </a:r>
          <a:endParaRPr lang="ru-RU" sz="2000" b="1" kern="1200" dirty="0"/>
        </a:p>
      </dsp:txBody>
      <dsp:txXfrm>
        <a:off x="546424" y="3383807"/>
        <a:ext cx="7327146" cy="372930"/>
      </dsp:txXfrm>
    </dsp:sp>
    <dsp:sp modelId="{54490D57-1EB5-498E-8A22-8D520F597B25}">
      <dsp:nvSpPr>
        <dsp:cNvPr id="0" name=""/>
        <dsp:cNvSpPr/>
      </dsp:nvSpPr>
      <dsp:spPr>
        <a:xfrm>
          <a:off x="0" y="420531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67FE3-4A27-45B7-9394-BCA231379BF9}">
      <dsp:nvSpPr>
        <dsp:cNvPr id="0" name=""/>
        <dsp:cNvSpPr/>
      </dsp:nvSpPr>
      <dsp:spPr>
        <a:xfrm>
          <a:off x="526249" y="399867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Гипотеза микроциркуляции</a:t>
          </a:r>
        </a:p>
      </dsp:txBody>
      <dsp:txXfrm>
        <a:off x="546424" y="4018847"/>
        <a:ext cx="7327146" cy="372930"/>
      </dsp:txXfrm>
    </dsp:sp>
    <dsp:sp modelId="{47B7B8AC-B78C-4DE4-AE33-78510EADA4F6}">
      <dsp:nvSpPr>
        <dsp:cNvPr id="0" name=""/>
        <dsp:cNvSpPr/>
      </dsp:nvSpPr>
      <dsp:spPr>
        <a:xfrm>
          <a:off x="0" y="484035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F494A7-A2F7-46CC-BAC2-1EC970FD6689}">
      <dsp:nvSpPr>
        <dsp:cNvPr id="0" name=""/>
        <dsp:cNvSpPr/>
      </dsp:nvSpPr>
      <dsp:spPr>
        <a:xfrm>
          <a:off x="526249" y="463371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«Двойного удара»</a:t>
          </a:r>
        </a:p>
      </dsp:txBody>
      <dsp:txXfrm>
        <a:off x="546424" y="4653887"/>
        <a:ext cx="7327146" cy="372930"/>
      </dsp:txXfrm>
    </dsp:sp>
    <dsp:sp modelId="{F27060FA-8D09-4B71-9599-2FB3DEE04394}">
      <dsp:nvSpPr>
        <dsp:cNvPr id="0" name=""/>
        <dsp:cNvSpPr/>
      </dsp:nvSpPr>
      <dsp:spPr>
        <a:xfrm>
          <a:off x="0" y="5475392"/>
          <a:ext cx="10524995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2F10D9-CA57-4983-AB2F-D0C730E6ACE4}">
      <dsp:nvSpPr>
        <dsp:cNvPr id="0" name=""/>
        <dsp:cNvSpPr/>
      </dsp:nvSpPr>
      <dsp:spPr>
        <a:xfrm>
          <a:off x="526249" y="5268752"/>
          <a:ext cx="7367496" cy="413280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8474" tIns="0" rIns="2784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Теория </a:t>
          </a:r>
          <a:r>
            <a:rPr lang="ru-RU" sz="2000" b="1" kern="1200" dirty="0" err="1"/>
            <a:t>дезоксии</a:t>
          </a:r>
          <a:endParaRPr lang="ru-RU" sz="2000" b="1" kern="1200" dirty="0"/>
        </a:p>
      </dsp:txBody>
      <dsp:txXfrm>
        <a:off x="546424" y="5288927"/>
        <a:ext cx="7327146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AE657-7245-4279-9704-F24212A122E6}">
      <dsp:nvSpPr>
        <dsp:cNvPr id="0" name=""/>
        <dsp:cNvSpPr/>
      </dsp:nvSpPr>
      <dsp:spPr>
        <a:xfrm>
          <a:off x="369984" y="807554"/>
          <a:ext cx="5400561" cy="1687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19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/>
            <a:t>температура</a:t>
          </a:r>
          <a:r>
            <a:rPr lang="ru-RU" sz="2800" b="0" i="0" kern="1200" dirty="0"/>
            <a:t> тела больше 38</a:t>
          </a:r>
          <a:r>
            <a:rPr lang="ru-RU" sz="2800" b="0" i="0" kern="1200" baseline="30000" dirty="0"/>
            <a:t>о</a:t>
          </a:r>
          <a:r>
            <a:rPr lang="ru-RU" sz="2800" b="0" i="0" kern="1200" dirty="0"/>
            <a:t>С или менее 36</a:t>
          </a:r>
          <a:r>
            <a:rPr lang="ru-RU" sz="2800" b="0" i="0" kern="1200" baseline="30000" dirty="0"/>
            <a:t>о</a:t>
          </a:r>
          <a:r>
            <a:rPr lang="ru-RU" sz="2800" b="0" i="0" kern="1200" dirty="0"/>
            <a:t>С; </a:t>
          </a:r>
          <a:endParaRPr lang="ru-RU" sz="2800" kern="1200" dirty="0"/>
        </a:p>
      </dsp:txBody>
      <dsp:txXfrm>
        <a:off x="369984" y="807554"/>
        <a:ext cx="5400561" cy="1687675"/>
      </dsp:txXfrm>
    </dsp:sp>
    <dsp:sp modelId="{889086E1-1BF6-48CF-8ABD-AA37C9FCC797}">
      <dsp:nvSpPr>
        <dsp:cNvPr id="0" name=""/>
        <dsp:cNvSpPr/>
      </dsp:nvSpPr>
      <dsp:spPr>
        <a:xfrm>
          <a:off x="83557" y="635202"/>
          <a:ext cx="1181372" cy="1772059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00" r="-10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5216F0E-AF10-464E-AE6C-DEF108F1BA92}">
      <dsp:nvSpPr>
        <dsp:cNvPr id="0" name=""/>
        <dsp:cNvSpPr/>
      </dsp:nvSpPr>
      <dsp:spPr>
        <a:xfrm>
          <a:off x="6212529" y="878977"/>
          <a:ext cx="5400561" cy="1687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19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/>
            <a:t>частота сердечных сокращений </a:t>
          </a:r>
          <a:r>
            <a:rPr lang="ru-RU" sz="2800" b="0" i="0" kern="1200" dirty="0"/>
            <a:t>более 90 в минуту; </a:t>
          </a:r>
          <a:endParaRPr lang="ru-RU" sz="2800" kern="1200" dirty="0"/>
        </a:p>
      </dsp:txBody>
      <dsp:txXfrm>
        <a:off x="6212529" y="878977"/>
        <a:ext cx="5400561" cy="1687675"/>
      </dsp:txXfrm>
    </dsp:sp>
    <dsp:sp modelId="{BF87A9B6-95F2-4110-A1DE-26E8C3755F4F}">
      <dsp:nvSpPr>
        <dsp:cNvPr id="0" name=""/>
        <dsp:cNvSpPr/>
      </dsp:nvSpPr>
      <dsp:spPr>
        <a:xfrm>
          <a:off x="5987505" y="635202"/>
          <a:ext cx="1181372" cy="1772059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43000" r="-4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E95DF3D-6169-49F9-AA8D-D490238D4BC6}">
      <dsp:nvSpPr>
        <dsp:cNvPr id="0" name=""/>
        <dsp:cNvSpPr/>
      </dsp:nvSpPr>
      <dsp:spPr>
        <a:xfrm>
          <a:off x="198355" y="3444061"/>
          <a:ext cx="5400561" cy="168767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19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/>
            <a:t>частота дыханий </a:t>
          </a:r>
          <a:r>
            <a:rPr lang="ru-RU" sz="2800" b="0" i="0" kern="1200" dirty="0"/>
            <a:t>более 20 в минуту или артериальная гипокапния менее 32 мм. рт. </a:t>
          </a:r>
          <a:r>
            <a:rPr lang="ru-RU" sz="2800" b="0" i="0" kern="1200" dirty="0" err="1"/>
            <a:t>ст</a:t>
          </a:r>
          <a:r>
            <a:rPr lang="ru-RU" sz="2800" b="0" i="0" kern="1200" dirty="0"/>
            <a:t>; </a:t>
          </a:r>
          <a:endParaRPr lang="ru-RU" sz="2800" kern="1200" dirty="0"/>
        </a:p>
      </dsp:txBody>
      <dsp:txXfrm>
        <a:off x="198355" y="3444061"/>
        <a:ext cx="5400561" cy="1687675"/>
      </dsp:txXfrm>
    </dsp:sp>
    <dsp:sp modelId="{57C03DE3-A858-4419-BC7B-13E990D82A4D}">
      <dsp:nvSpPr>
        <dsp:cNvPr id="0" name=""/>
        <dsp:cNvSpPr/>
      </dsp:nvSpPr>
      <dsp:spPr>
        <a:xfrm>
          <a:off x="3304" y="2990423"/>
          <a:ext cx="1181372" cy="1772059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8D5E256-8859-43FB-97A4-3E3819710C81}">
      <dsp:nvSpPr>
        <dsp:cNvPr id="0" name=""/>
        <dsp:cNvSpPr/>
      </dsp:nvSpPr>
      <dsp:spPr>
        <a:xfrm>
          <a:off x="5971772" y="2759797"/>
          <a:ext cx="5721571" cy="23927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119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/>
            <a:t>лейкоцитоз</a:t>
          </a:r>
          <a:r>
            <a:rPr lang="ru-RU" sz="2800" b="0" i="0" kern="1200" dirty="0"/>
            <a:t> более 12 000 в мм</a:t>
          </a:r>
          <a:r>
            <a:rPr lang="ru-RU" sz="2800" b="0" i="0" kern="1200" baseline="30000" dirty="0"/>
            <a:t>2</a:t>
          </a:r>
          <a:r>
            <a:rPr lang="ru-RU" sz="2800" b="0" i="0" kern="1200" dirty="0"/>
            <a:t> или </a:t>
          </a:r>
          <a:r>
            <a:rPr lang="ru-RU" sz="2800" b="1" i="0" kern="1200" dirty="0"/>
            <a:t>лейкопения</a:t>
          </a:r>
          <a:r>
            <a:rPr lang="ru-RU" sz="2800" b="0" i="0" kern="1200" dirty="0"/>
            <a:t> менее 4 000 мм</a:t>
          </a:r>
          <a:r>
            <a:rPr lang="ru-RU" sz="2800" b="0" i="0" kern="1200" baseline="30000" dirty="0"/>
            <a:t>2</a:t>
          </a:r>
          <a:r>
            <a:rPr lang="ru-RU" sz="2800" b="0" i="0" kern="1200" dirty="0"/>
            <a:t>, или наличие более </a:t>
          </a:r>
          <a:r>
            <a:rPr lang="ru-RU" sz="2800" b="1" i="0" kern="1200" dirty="0"/>
            <a:t>10% незрелых</a:t>
          </a:r>
          <a:r>
            <a:rPr lang="ru-RU" sz="2800" b="0" i="0" kern="1200" dirty="0"/>
            <a:t> </a:t>
          </a:r>
          <a:r>
            <a:rPr lang="ru-RU" sz="2800" kern="1200" dirty="0"/>
            <a:t/>
          </a:r>
          <a:br>
            <a:rPr lang="ru-RU" sz="2800" kern="1200" dirty="0"/>
          </a:br>
          <a:r>
            <a:rPr lang="ru-RU" sz="2800" b="0" i="0" kern="1200" dirty="0"/>
            <a:t>  </a:t>
          </a:r>
          <a:r>
            <a:rPr lang="ru-RU" sz="2800" b="1" i="0" kern="1200" dirty="0"/>
            <a:t>форм нейтрофилов</a:t>
          </a:r>
          <a:r>
            <a:rPr lang="ru-RU" sz="2800" b="0" i="0" kern="1200" dirty="0"/>
            <a:t>;</a:t>
          </a:r>
          <a:endParaRPr lang="ru-RU" sz="2800" kern="1200" dirty="0"/>
        </a:p>
      </dsp:txBody>
      <dsp:txXfrm>
        <a:off x="5971772" y="2759797"/>
        <a:ext cx="5721571" cy="2392701"/>
      </dsp:txXfrm>
    </dsp:sp>
    <dsp:sp modelId="{8C9D36F8-0B0C-4910-BED5-B1AC41C0437E}">
      <dsp:nvSpPr>
        <dsp:cNvPr id="0" name=""/>
        <dsp:cNvSpPr/>
      </dsp:nvSpPr>
      <dsp:spPr>
        <a:xfrm>
          <a:off x="5907253" y="2868535"/>
          <a:ext cx="1181372" cy="1772059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61000" r="-6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D585B-28B3-4CC8-B4BE-41C7B8E0200D}">
      <dsp:nvSpPr>
        <dsp:cNvPr id="0" name=""/>
        <dsp:cNvSpPr/>
      </dsp:nvSpPr>
      <dsp:spPr>
        <a:xfrm>
          <a:off x="1674049" y="-505848"/>
          <a:ext cx="8843901" cy="413079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13F3EF7-DB0F-4CF3-A1B9-C60851A3F950}">
      <dsp:nvSpPr>
        <dsp:cNvPr id="0" name=""/>
        <dsp:cNvSpPr/>
      </dsp:nvSpPr>
      <dsp:spPr>
        <a:xfrm>
          <a:off x="2809123" y="2607073"/>
          <a:ext cx="229112" cy="229112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42E6E7-1EF8-4340-B51E-7FB312F9CCCD}">
      <dsp:nvSpPr>
        <dsp:cNvPr id="0" name=""/>
        <dsp:cNvSpPr/>
      </dsp:nvSpPr>
      <dsp:spPr>
        <a:xfrm>
          <a:off x="295423" y="0"/>
          <a:ext cx="2504160" cy="49917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402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/>
            <a:t>1 </a:t>
          </a:r>
          <a:r>
            <a:rPr lang="ru-RU" sz="1800" b="1" u="sng" kern="1200" dirty="0"/>
            <a:t>СТАДИЯ</a:t>
          </a:r>
          <a:r>
            <a:rPr lang="ru-RU" sz="2000" b="1" kern="1200" dirty="0"/>
            <a:t>:  </a:t>
          </a:r>
          <a:r>
            <a:rPr lang="ru-RU" sz="2000" b="1" i="0" kern="1200" dirty="0"/>
            <a:t>Локальная продукция цитокинов</a:t>
          </a:r>
          <a:r>
            <a:rPr lang="ru-RU" sz="2000" b="0" i="0" kern="1200" dirty="0"/>
            <a:t> </a:t>
          </a:r>
          <a:r>
            <a:rPr lang="ru-RU" sz="2000" b="1" i="0" kern="1200" dirty="0"/>
            <a:t>в ответ на травму или инфекцию.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Цитокины способны выполнять ряд защитных функций, участвуя в процессах заживления ран и защиты клеток организма от патогенных микроорганизмов</a:t>
          </a:r>
          <a:r>
            <a:rPr lang="ru-RU" sz="2000" b="1" kern="1200" dirty="0"/>
            <a:t>;</a:t>
          </a:r>
        </a:p>
      </dsp:txBody>
      <dsp:txXfrm>
        <a:off x="295423" y="0"/>
        <a:ext cx="2504160" cy="4991772"/>
      </dsp:txXfrm>
    </dsp:sp>
    <dsp:sp modelId="{C382911E-1610-48CE-8EA4-65F379BA3CF2}">
      <dsp:nvSpPr>
        <dsp:cNvPr id="0" name=""/>
        <dsp:cNvSpPr/>
      </dsp:nvSpPr>
      <dsp:spPr>
        <a:xfrm>
          <a:off x="4831477" y="1110134"/>
          <a:ext cx="414164" cy="414164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95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95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0B2AB6-8069-4F1E-A1DF-C76057627FED}">
      <dsp:nvSpPr>
        <dsp:cNvPr id="0" name=""/>
        <dsp:cNvSpPr/>
      </dsp:nvSpPr>
      <dsp:spPr>
        <a:xfrm>
          <a:off x="2941645" y="0"/>
          <a:ext cx="4654915" cy="550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45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/>
            <a:t>2 СТАДИЯ</a:t>
          </a:r>
          <a:r>
            <a:rPr lang="ru-RU" sz="2000" b="1" kern="1200" dirty="0"/>
            <a:t>: </a:t>
          </a:r>
          <a:r>
            <a:rPr lang="ru-RU" sz="2000" b="1" i="0" kern="1200" dirty="0"/>
            <a:t>Выброс малого количества цитокинов в системный кровоток.</a:t>
          </a:r>
          <a:r>
            <a:rPr lang="ru-RU" sz="2000" b="0" i="0" kern="1200" dirty="0"/>
            <a:t>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/>
            <a:t>Даже  малые количества медиаторов </a:t>
          </a:r>
          <a:r>
            <a:rPr lang="ru-RU" sz="2000" b="0" i="0" kern="1200" dirty="0"/>
            <a:t>способны </a:t>
          </a:r>
          <a:r>
            <a:rPr lang="ru-RU" sz="2000" b="1" i="0" kern="1200" dirty="0"/>
            <a:t>активизировать макрофаги, тромбоциты, продукцию гормона роста. </a:t>
          </a:r>
          <a:r>
            <a:rPr lang="ru-RU" sz="2000" b="0" i="0" kern="1200" dirty="0"/>
            <a:t>Развивающаяся </a:t>
          </a:r>
          <a:r>
            <a:rPr lang="ru-RU" sz="2000" b="1" i="0" kern="1200" dirty="0" err="1"/>
            <a:t>острофазовая</a:t>
          </a:r>
          <a:r>
            <a:rPr lang="ru-RU" sz="2000" b="1" i="0" kern="1200" dirty="0"/>
            <a:t> реакция</a:t>
          </a:r>
          <a:r>
            <a:rPr lang="ru-RU" sz="2000" b="0" i="0" kern="1200" dirty="0"/>
            <a:t> контролируется </a:t>
          </a:r>
          <a:r>
            <a:rPr lang="ru-RU" sz="2000" b="0" i="0" kern="1200" dirty="0" err="1"/>
            <a:t>провоспалительными</a:t>
          </a:r>
          <a:r>
            <a:rPr lang="ru-RU" sz="2000" b="0" i="0" kern="1200" dirty="0"/>
            <a:t> медиаторами и их эндогенными антагонистами, такими как антагонисты  интерлейкина-1, 6, 10, 13; фактор некроза опухоли.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За счет баланса между цитокинами, антагонистами </a:t>
          </a:r>
          <a:r>
            <a:rPr lang="ru-RU" sz="2000" b="0" i="0" kern="1200" dirty="0" err="1"/>
            <a:t>медиаторных</a:t>
          </a:r>
          <a:r>
            <a:rPr lang="ru-RU" sz="2000" b="0" i="0" kern="1200" dirty="0"/>
            <a:t> рецепторов и антителами в нормальных условиях создаются предпосылки для заживления ран, уничтожения патогенных микроорганизмов, поддержания гомеостаза</a:t>
          </a:r>
          <a:r>
            <a:rPr lang="ru-RU" sz="1800" b="1" kern="1200" dirty="0"/>
            <a:t>;</a:t>
          </a:r>
        </a:p>
      </dsp:txBody>
      <dsp:txXfrm>
        <a:off x="2941645" y="0"/>
        <a:ext cx="4654915" cy="5507515"/>
      </dsp:txXfrm>
    </dsp:sp>
    <dsp:sp modelId="{90388A93-2FB1-43E8-9C51-B67F77C9179A}">
      <dsp:nvSpPr>
        <dsp:cNvPr id="0" name=""/>
        <dsp:cNvSpPr/>
      </dsp:nvSpPr>
      <dsp:spPr>
        <a:xfrm>
          <a:off x="7263590" y="199194"/>
          <a:ext cx="572780" cy="57278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1909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shade val="80000"/>
                <a:hueOff val="0"/>
                <a:satOff val="0"/>
                <a:lumOff val="1909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1E832D-DCE4-4057-B0F0-8570D20A8C8E}">
      <dsp:nvSpPr>
        <dsp:cNvPr id="0" name=""/>
        <dsp:cNvSpPr/>
      </dsp:nvSpPr>
      <dsp:spPr>
        <a:xfrm>
          <a:off x="7825961" y="-167060"/>
          <a:ext cx="3577383" cy="51330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50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/>
            <a:t>3 СТАДИЯ</a:t>
          </a:r>
          <a:r>
            <a:rPr lang="ru-RU" sz="1800" b="1" kern="1200" dirty="0"/>
            <a:t>: </a:t>
          </a:r>
          <a:r>
            <a:rPr lang="ru-RU" sz="2000" b="1" i="0" kern="1200" dirty="0"/>
            <a:t>Генерализация воспалительной реакции</a:t>
          </a:r>
          <a:r>
            <a:rPr lang="ru-RU" sz="2000" b="0" i="0" kern="1200" dirty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/>
            <a:t>В том случае, если регулирующие системы не способны поддерживать гомеостаз, начинают доминировать </a:t>
          </a:r>
          <a:r>
            <a:rPr lang="ru-RU" sz="2000" b="1" i="0" kern="1200" dirty="0"/>
            <a:t>деструктивные эффекты цитокинов </a:t>
          </a:r>
          <a:r>
            <a:rPr lang="ru-RU" sz="2000" b="0" i="0" kern="1200" dirty="0"/>
            <a:t>и других </a:t>
          </a:r>
          <a:r>
            <a:rPr lang="ru-RU" sz="2000" b="1" i="0" kern="1200" dirty="0"/>
            <a:t>медиаторов</a:t>
          </a:r>
          <a:r>
            <a:rPr lang="ru-RU" sz="2000" b="0" i="0" kern="1200" dirty="0"/>
            <a:t>, что приводит к </a:t>
          </a:r>
          <a:r>
            <a:rPr lang="ru-RU" sz="2000" b="1" i="0" kern="1200" dirty="0"/>
            <a:t>нарушению проницаемости и функции эндотелия капилляров, формированию отдаленных очагов системного воспаления, развитию моно- и полиорганной дисфункции.</a:t>
          </a:r>
          <a:endParaRPr lang="ru-RU" sz="2000" b="1" kern="1200" dirty="0"/>
        </a:p>
      </dsp:txBody>
      <dsp:txXfrm>
        <a:off x="7825961" y="-167060"/>
        <a:ext cx="3577383" cy="51330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23401-6508-4D21-90CA-413F007FA19B}">
      <dsp:nvSpPr>
        <dsp:cNvPr id="0" name=""/>
        <dsp:cNvSpPr/>
      </dsp:nvSpPr>
      <dsp:spPr>
        <a:xfrm>
          <a:off x="0" y="331983"/>
          <a:ext cx="3639957" cy="218397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 err="1"/>
            <a:t>Медиаторный</a:t>
          </a:r>
          <a:r>
            <a:rPr lang="ru-RU" sz="2300" b="1" kern="1200" dirty="0"/>
            <a:t>, при котором ведущую роль играет аутоиммунное поражение</a:t>
          </a:r>
        </a:p>
      </dsp:txBody>
      <dsp:txXfrm>
        <a:off x="0" y="331983"/>
        <a:ext cx="3639957" cy="2183974"/>
      </dsp:txXfrm>
    </dsp:sp>
    <dsp:sp modelId="{61938816-EB0D-41FB-AD7D-B26E93F64A55}">
      <dsp:nvSpPr>
        <dsp:cNvPr id="0" name=""/>
        <dsp:cNvSpPr/>
      </dsp:nvSpPr>
      <dsp:spPr>
        <a:xfrm>
          <a:off x="4003953" y="331983"/>
          <a:ext cx="3639957" cy="2183974"/>
        </a:xfrm>
        <a:prstGeom prst="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Микроциркуляторный</a:t>
          </a:r>
          <a:r>
            <a:rPr lang="ru-RU" sz="2300" b="1" kern="1200" dirty="0"/>
            <a:t>, включающий, в том числе, и феномен </a:t>
          </a:r>
          <a:r>
            <a:rPr lang="ru-RU" sz="2300" b="1" kern="1200" dirty="0" err="1"/>
            <a:t>реперфузии</a:t>
          </a:r>
          <a:endParaRPr lang="ru-RU" sz="2300" b="1" kern="1200" dirty="0"/>
        </a:p>
      </dsp:txBody>
      <dsp:txXfrm>
        <a:off x="4003953" y="331983"/>
        <a:ext cx="3639957" cy="2183974"/>
      </dsp:txXfrm>
    </dsp:sp>
    <dsp:sp modelId="{D7A06D21-8896-46AB-8CD8-000553BFC7DE}">
      <dsp:nvSpPr>
        <dsp:cNvPr id="0" name=""/>
        <dsp:cNvSpPr/>
      </dsp:nvSpPr>
      <dsp:spPr>
        <a:xfrm>
          <a:off x="8007907" y="331983"/>
          <a:ext cx="3639957" cy="2183974"/>
        </a:xfrm>
        <a:prstGeom prst="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Инфекционно-септический </a:t>
          </a:r>
          <a:r>
            <a:rPr lang="ru-RU" sz="2300" b="1" kern="1200" dirty="0"/>
            <a:t>механизм, рассматривающий «кишечник как </a:t>
          </a:r>
          <a:r>
            <a:rPr lang="ru-RU" sz="2300" b="1" kern="1200" dirty="0" err="1"/>
            <a:t>недренированный</a:t>
          </a:r>
          <a:r>
            <a:rPr lang="ru-RU" sz="2300" b="1" kern="1200" dirty="0"/>
            <a:t> абсцесс»</a:t>
          </a:r>
        </a:p>
      </dsp:txBody>
      <dsp:txXfrm>
        <a:off x="8007907" y="331983"/>
        <a:ext cx="3639957" cy="2183974"/>
      </dsp:txXfrm>
    </dsp:sp>
    <dsp:sp modelId="{CE47F811-2B93-46DC-B2AF-B9D2030CE9E7}">
      <dsp:nvSpPr>
        <dsp:cNvPr id="0" name=""/>
        <dsp:cNvSpPr/>
      </dsp:nvSpPr>
      <dsp:spPr>
        <a:xfrm>
          <a:off x="2048277" y="2882552"/>
          <a:ext cx="3639957" cy="2183974"/>
        </a:xfrm>
        <a:prstGeom prst="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sng" kern="1200" dirty="0"/>
            <a:t>Гипотеза «двойного удара», </a:t>
          </a:r>
          <a:r>
            <a:rPr lang="ru-RU" sz="2300" b="1" kern="1200" dirty="0"/>
            <a:t>когда наряду с патологическими процессами факторами агрессии становятся лечебные вмешательства</a:t>
          </a:r>
          <a:endParaRPr lang="ru-RU" sz="2300" kern="1200" dirty="0"/>
        </a:p>
      </dsp:txBody>
      <dsp:txXfrm>
        <a:off x="2048277" y="2882552"/>
        <a:ext cx="3639957" cy="2183974"/>
      </dsp:txXfrm>
    </dsp:sp>
    <dsp:sp modelId="{40342B16-7BC4-48BC-933A-531603327D16}">
      <dsp:nvSpPr>
        <dsp:cNvPr id="0" name=""/>
        <dsp:cNvSpPr/>
      </dsp:nvSpPr>
      <dsp:spPr>
        <a:xfrm>
          <a:off x="6005930" y="2879953"/>
          <a:ext cx="3639957" cy="2183974"/>
        </a:xfrm>
        <a:prstGeom prst="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/>
            <a:t>Теория «</a:t>
          </a:r>
          <a:r>
            <a:rPr lang="ru-RU" sz="2300" b="1" kern="1200" dirty="0" err="1"/>
            <a:t>гиперметаболизма</a:t>
          </a:r>
          <a:r>
            <a:rPr lang="ru-RU" sz="2300" b="1" kern="1200" dirty="0"/>
            <a:t>»</a:t>
          </a:r>
        </a:p>
      </dsp:txBody>
      <dsp:txXfrm>
        <a:off x="6005930" y="2879953"/>
        <a:ext cx="3639957" cy="21839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FE8E4-5430-48E1-B121-2663B36D06A2}">
      <dsp:nvSpPr>
        <dsp:cNvPr id="0" name=""/>
        <dsp:cNvSpPr/>
      </dsp:nvSpPr>
      <dsp:spPr>
        <a:xfrm>
          <a:off x="305534" y="2187"/>
          <a:ext cx="3312738" cy="21676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Цитокины: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/>
            <a:t>Интерлейкин 1;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/>
            <a:t>Интерлейкин 2;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/>
            <a:t>Интерлейкин 6;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/>
            <a:t>фактор активирующий тромбоциты (ФАТ); 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0" kern="1200" dirty="0"/>
            <a:t>фактор некроза опухолей</a:t>
          </a:r>
          <a:endParaRPr lang="ru-RU" sz="1600" b="1" kern="1200" dirty="0"/>
        </a:p>
      </dsp:txBody>
      <dsp:txXfrm>
        <a:off x="305534" y="2187"/>
        <a:ext cx="3312738" cy="2167601"/>
      </dsp:txXfrm>
    </dsp:sp>
    <dsp:sp modelId="{CF6500D6-13B2-4C59-8FE5-C6D0AF690DE2}">
      <dsp:nvSpPr>
        <dsp:cNvPr id="0" name=""/>
        <dsp:cNvSpPr/>
      </dsp:nvSpPr>
      <dsp:spPr>
        <a:xfrm>
          <a:off x="3859860" y="70713"/>
          <a:ext cx="2419494" cy="203054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err="1"/>
            <a:t>Эйкозаноиды</a:t>
          </a:r>
          <a:r>
            <a:rPr lang="ru-RU" sz="2000" b="1" i="0" u="sng" kern="1200" dirty="0"/>
            <a:t>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u="sng" kern="1200" dirty="0" err="1"/>
            <a:t>Тромбоксан</a:t>
          </a:r>
          <a:r>
            <a:rPr lang="ru-RU" sz="2000" b="1" u="sng" kern="1200" dirty="0"/>
            <a:t> (ТхА</a:t>
          </a:r>
          <a:r>
            <a:rPr lang="ru-RU" sz="2000" b="1" u="sng" kern="1200" baseline="-25000" dirty="0"/>
            <a:t>2</a:t>
          </a:r>
          <a:r>
            <a:rPr lang="ru-RU" sz="2000" b="1" u="sng" kern="1200" dirty="0"/>
            <a:t>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 err="1"/>
            <a:t>Простогландины</a:t>
          </a:r>
          <a:r>
            <a:rPr lang="ru-RU" sz="2000" b="1" i="0" kern="1200" dirty="0"/>
            <a:t> (Е1,Е2) 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 err="1"/>
            <a:t>Лейкотриены</a:t>
          </a:r>
          <a:r>
            <a:rPr lang="ru-RU" sz="2000" b="1" i="0" kern="1200" dirty="0"/>
            <a:t> </a:t>
          </a:r>
          <a:endParaRPr lang="ru-RU" sz="2000" b="1" kern="1200" dirty="0"/>
        </a:p>
      </dsp:txBody>
      <dsp:txXfrm>
        <a:off x="3859860" y="70713"/>
        <a:ext cx="2419494" cy="2030549"/>
      </dsp:txXfrm>
    </dsp:sp>
    <dsp:sp modelId="{0358E281-7D18-475D-BD20-DAEC213DDA50}">
      <dsp:nvSpPr>
        <dsp:cNvPr id="0" name=""/>
        <dsp:cNvSpPr/>
      </dsp:nvSpPr>
      <dsp:spPr>
        <a:xfrm>
          <a:off x="6520942" y="115090"/>
          <a:ext cx="2323415" cy="194179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err="1"/>
            <a:t>Медиаторные</a:t>
          </a:r>
          <a:r>
            <a:rPr lang="ru-RU" sz="2000" b="1" i="0" u="sng" kern="1200" dirty="0"/>
            <a:t> амины 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/>
            <a:t>Гистамин / серотонин 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/>
            <a:t>Октопамин</a:t>
          </a:r>
          <a:endParaRPr lang="ru-RU" sz="2000" b="1" kern="1200" dirty="0"/>
        </a:p>
      </dsp:txBody>
      <dsp:txXfrm>
        <a:off x="6520942" y="115090"/>
        <a:ext cx="2323415" cy="1941794"/>
      </dsp:txXfrm>
    </dsp:sp>
    <dsp:sp modelId="{EB034783-8EE8-41DD-912A-2B4C84ECC85A}">
      <dsp:nvSpPr>
        <dsp:cNvPr id="0" name=""/>
        <dsp:cNvSpPr/>
      </dsp:nvSpPr>
      <dsp:spPr>
        <a:xfrm>
          <a:off x="9085944" y="95529"/>
          <a:ext cx="2530697" cy="19809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Опиоиды / </a:t>
          </a:r>
          <a:r>
            <a:rPr lang="ru-RU" sz="2000" b="1" i="0" u="sng" kern="1200" dirty="0" err="1"/>
            <a:t>нейротрансмиттеры</a:t>
          </a:r>
          <a:r>
            <a:rPr lang="ru-RU" sz="2000" b="1" i="0" u="sng" kern="1200" dirty="0"/>
            <a:t>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 err="1"/>
            <a:t>Энкефалины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/>
            <a:t>бета-эндорфины</a:t>
          </a:r>
          <a:endParaRPr lang="ru-RU" sz="2000" b="1" kern="1200" dirty="0"/>
        </a:p>
      </dsp:txBody>
      <dsp:txXfrm>
        <a:off x="9085944" y="95529"/>
        <a:ext cx="2530697" cy="1980917"/>
      </dsp:txXfrm>
    </dsp:sp>
    <dsp:sp modelId="{B2AE1198-9589-4941-8F2D-1DB634A0FF57}">
      <dsp:nvSpPr>
        <dsp:cNvPr id="0" name=""/>
        <dsp:cNvSpPr/>
      </dsp:nvSpPr>
      <dsp:spPr>
        <a:xfrm>
          <a:off x="270094" y="3242010"/>
          <a:ext cx="3422999" cy="19704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Гормональные амины / пептиды:</a:t>
          </a:r>
          <a:endParaRPr lang="ru-RU" sz="20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/>
            <a:t>Тироксин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/>
            <a:t>Гормон роста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/>
            <a:t>Инсулин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/>
            <a:t>Глюкагон</a:t>
          </a:r>
          <a:r>
            <a:rPr lang="ru-RU" sz="1400" b="1" i="0" kern="1200" dirty="0"/>
            <a:t> </a:t>
          </a:r>
          <a:endParaRPr lang="ru-RU" sz="1400" b="1" kern="1200" dirty="0"/>
        </a:p>
      </dsp:txBody>
      <dsp:txXfrm>
        <a:off x="270094" y="3242010"/>
        <a:ext cx="3422999" cy="1970408"/>
      </dsp:txXfrm>
    </dsp:sp>
    <dsp:sp modelId="{B6C95530-0FC5-4B58-80F3-ACA49ADF5EC7}">
      <dsp:nvSpPr>
        <dsp:cNvPr id="0" name=""/>
        <dsp:cNvSpPr/>
      </dsp:nvSpPr>
      <dsp:spPr>
        <a:xfrm>
          <a:off x="3927988" y="2671818"/>
          <a:ext cx="2415870" cy="14495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Система комплемента</a:t>
          </a:r>
          <a:endParaRPr lang="ru-RU" sz="2000" b="1" u="sng" kern="1200" dirty="0"/>
        </a:p>
      </dsp:txBody>
      <dsp:txXfrm>
        <a:off x="3927988" y="2671818"/>
        <a:ext cx="2415870" cy="1449522"/>
      </dsp:txXfrm>
    </dsp:sp>
    <dsp:sp modelId="{4543C81A-E75C-41CB-9ED2-B7036BDAF2C7}">
      <dsp:nvSpPr>
        <dsp:cNvPr id="0" name=""/>
        <dsp:cNvSpPr/>
      </dsp:nvSpPr>
      <dsp:spPr>
        <a:xfrm>
          <a:off x="6513718" y="2689749"/>
          <a:ext cx="2415870" cy="14495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err="1"/>
            <a:t>Каллекреин-кининовая</a:t>
          </a:r>
          <a:r>
            <a:rPr lang="ru-RU" sz="2000" b="1" i="0" u="sng" kern="1200" dirty="0"/>
            <a:t> система (</a:t>
          </a:r>
          <a:r>
            <a:rPr lang="ru-RU" sz="2000" b="1" i="0" u="sng" kern="1200" dirty="0" err="1"/>
            <a:t>брадикинин</a:t>
          </a:r>
          <a:r>
            <a:rPr lang="ru-RU" sz="2000" b="1" i="0" u="sng" kern="1200" dirty="0"/>
            <a:t>) </a:t>
          </a:r>
          <a:endParaRPr lang="ru-RU" sz="2000" b="1" u="sng" kern="1200" dirty="0"/>
        </a:p>
      </dsp:txBody>
      <dsp:txXfrm>
        <a:off x="6513718" y="2689749"/>
        <a:ext cx="2415870" cy="1449522"/>
      </dsp:txXfrm>
    </dsp:sp>
    <dsp:sp modelId="{9468185E-E19E-4C96-BF54-A21667D96B1D}">
      <dsp:nvSpPr>
        <dsp:cNvPr id="0" name=""/>
        <dsp:cNvSpPr/>
      </dsp:nvSpPr>
      <dsp:spPr>
        <a:xfrm>
          <a:off x="9342123" y="2641407"/>
          <a:ext cx="2415870" cy="139922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 err="1"/>
            <a:t>Фибронектин</a:t>
          </a:r>
          <a:r>
            <a:rPr lang="ru-RU" sz="2000" b="1" i="0" kern="1200" dirty="0"/>
            <a:t>  </a:t>
          </a:r>
          <a:endParaRPr lang="ru-RU" sz="2000" b="1" kern="1200" dirty="0"/>
        </a:p>
      </dsp:txBody>
      <dsp:txXfrm>
        <a:off x="9342123" y="2641407"/>
        <a:ext cx="2415870" cy="1399224"/>
      </dsp:txXfrm>
    </dsp:sp>
    <dsp:sp modelId="{3C211897-1B14-49A1-A4D6-DECFDD55CC6D}">
      <dsp:nvSpPr>
        <dsp:cNvPr id="0" name=""/>
        <dsp:cNvSpPr/>
      </dsp:nvSpPr>
      <dsp:spPr>
        <a:xfrm>
          <a:off x="263643" y="5435015"/>
          <a:ext cx="2415870" cy="6400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Факторы роста </a:t>
          </a:r>
          <a:endParaRPr lang="ru-RU" sz="2000" b="1" u="sng" kern="1200" dirty="0"/>
        </a:p>
      </dsp:txBody>
      <dsp:txXfrm>
        <a:off x="263643" y="5435015"/>
        <a:ext cx="2415870" cy="640065"/>
      </dsp:txXfrm>
    </dsp:sp>
    <dsp:sp modelId="{CBE36A41-8F9A-42C6-96AE-AB061927D371}">
      <dsp:nvSpPr>
        <dsp:cNvPr id="0" name=""/>
        <dsp:cNvSpPr/>
      </dsp:nvSpPr>
      <dsp:spPr>
        <a:xfrm>
          <a:off x="3862977" y="4625558"/>
          <a:ext cx="2415870" cy="14495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Энзимы:</a:t>
          </a:r>
          <a:endParaRPr lang="ru-RU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/>
            <a:t>Протеазы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2000" b="1" i="0" kern="1200" dirty="0" err="1"/>
            <a:t>Лизосомальные</a:t>
          </a:r>
          <a:r>
            <a:rPr lang="ru-RU" sz="2000" b="1" i="0" kern="1200" dirty="0"/>
            <a:t> ферменты </a:t>
          </a:r>
          <a:endParaRPr lang="ru-RU" sz="2000" b="1" kern="1200" dirty="0"/>
        </a:p>
      </dsp:txBody>
      <dsp:txXfrm>
        <a:off x="3862977" y="4625558"/>
        <a:ext cx="2415870" cy="1449522"/>
      </dsp:txXfrm>
    </dsp:sp>
    <dsp:sp modelId="{4EC95133-66DA-4369-A2BB-AE88298DEE6A}">
      <dsp:nvSpPr>
        <dsp:cNvPr id="0" name=""/>
        <dsp:cNvSpPr/>
      </dsp:nvSpPr>
      <dsp:spPr>
        <a:xfrm>
          <a:off x="6505311" y="4625558"/>
          <a:ext cx="2415870" cy="14495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Окись азота (</a:t>
          </a:r>
          <a:r>
            <a:rPr lang="en-US" sz="2000" b="1" i="0" u="sng" kern="1200" dirty="0"/>
            <a:t>NO) </a:t>
          </a:r>
          <a:r>
            <a:rPr lang="ru-RU" sz="2000" b="1" i="0" u="sng" kern="1200" dirty="0"/>
            <a:t>// </a:t>
          </a:r>
          <a:r>
            <a:rPr lang="ru-RU" sz="2000" b="1" i="0" u="sng" kern="1200" dirty="0" err="1"/>
            <a:t>Эндотелин</a:t>
          </a:r>
          <a:endParaRPr lang="ru-RU" sz="2000" b="1" u="sng" kern="1200" dirty="0"/>
        </a:p>
      </dsp:txBody>
      <dsp:txXfrm>
        <a:off x="6505311" y="4625558"/>
        <a:ext cx="2415870" cy="1449522"/>
      </dsp:txXfrm>
    </dsp:sp>
    <dsp:sp modelId="{A470729A-A1E7-4DD3-9AB9-F5F7BCF1D867}">
      <dsp:nvSpPr>
        <dsp:cNvPr id="0" name=""/>
        <dsp:cNvSpPr/>
      </dsp:nvSpPr>
      <dsp:spPr>
        <a:xfrm>
          <a:off x="9231404" y="4625558"/>
          <a:ext cx="2415870" cy="14495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dirty="0"/>
            <a:t>Продукты ПОЛ:</a:t>
          </a:r>
          <a:endParaRPr lang="ru-RU" sz="2000" b="1" u="sng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 err="1"/>
            <a:t>Супероксидные</a:t>
          </a:r>
          <a:r>
            <a:rPr lang="ru-RU" sz="1600" b="1" i="0" kern="1200" dirty="0"/>
            <a:t> радикалы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 err="1"/>
            <a:t>Гидроксирадикалы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b="1" i="0" kern="1200" dirty="0"/>
            <a:t>Перекиси</a:t>
          </a:r>
          <a:endParaRPr lang="ru-RU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endParaRPr lang="ru-RU" sz="1600" b="1" kern="1200" dirty="0"/>
        </a:p>
      </dsp:txBody>
      <dsp:txXfrm>
        <a:off x="9231404" y="4625558"/>
        <a:ext cx="2415870" cy="14495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0A9585-F974-4455-A0A6-1B17F7C14F8F}">
      <dsp:nvSpPr>
        <dsp:cNvPr id="0" name=""/>
        <dsp:cNvSpPr/>
      </dsp:nvSpPr>
      <dsp:spPr>
        <a:xfrm>
          <a:off x="3648" y="54707"/>
          <a:ext cx="3557066" cy="806243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dirty="0" err="1"/>
            <a:t>Тромбоксан</a:t>
          </a:r>
          <a:r>
            <a:rPr lang="ru-RU" sz="2200" b="1" kern="1200" cap="all" dirty="0"/>
            <a:t> (ТхА</a:t>
          </a:r>
          <a:r>
            <a:rPr lang="ru-RU" sz="2200" b="1" kern="1200" cap="all" baseline="-25000" dirty="0"/>
            <a:t>2</a:t>
          </a:r>
          <a:r>
            <a:rPr lang="ru-RU" sz="2200" b="1" kern="1200" cap="all" dirty="0"/>
            <a:t>)</a:t>
          </a:r>
          <a:br>
            <a:rPr lang="ru-RU" sz="2200" b="1" kern="1200" cap="all" dirty="0"/>
          </a:br>
          <a:endParaRPr lang="ru-RU" sz="2200" kern="1200" dirty="0"/>
        </a:p>
      </dsp:txBody>
      <dsp:txXfrm>
        <a:off x="3648" y="54707"/>
        <a:ext cx="3557066" cy="806243"/>
      </dsp:txXfrm>
    </dsp:sp>
    <dsp:sp modelId="{DE47E3C8-BA7E-4B9F-A5C5-3942BD8E4C32}">
      <dsp:nvSpPr>
        <dsp:cNvPr id="0" name=""/>
        <dsp:cNvSpPr/>
      </dsp:nvSpPr>
      <dsp:spPr>
        <a:xfrm>
          <a:off x="3648" y="860950"/>
          <a:ext cx="3557066" cy="3900816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/>
            <a:t>вазоконстрикторное</a:t>
          </a:r>
          <a:r>
            <a:rPr lang="ru-RU" sz="2200" kern="1200" dirty="0"/>
            <a:t> действие;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/>
            <a:t>стимулирует</a:t>
          </a:r>
          <a:r>
            <a:rPr lang="ru-RU" sz="2200" kern="1200" dirty="0"/>
            <a:t> </a:t>
          </a:r>
          <a:r>
            <a:rPr lang="ru-RU" sz="2200" b="1" kern="1200" dirty="0"/>
            <a:t>агрегацию тромбоцитов.</a:t>
          </a:r>
          <a:endParaRPr lang="ru-RU" sz="2200" kern="1200" dirty="0"/>
        </a:p>
      </dsp:txBody>
      <dsp:txXfrm>
        <a:off x="3648" y="860950"/>
        <a:ext cx="3557066" cy="3900816"/>
      </dsp:txXfrm>
    </dsp:sp>
    <dsp:sp modelId="{64158BCD-935E-48CE-B24C-A55FCAFBF439}">
      <dsp:nvSpPr>
        <dsp:cNvPr id="0" name=""/>
        <dsp:cNvSpPr/>
      </dsp:nvSpPr>
      <dsp:spPr>
        <a:xfrm>
          <a:off x="4058704" y="54707"/>
          <a:ext cx="3557066" cy="806243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dirty="0" err="1"/>
            <a:t>простациклин</a:t>
          </a:r>
          <a:r>
            <a:rPr lang="ru-RU" sz="2200" b="1" kern="1200" cap="all" dirty="0"/>
            <a:t> (</a:t>
          </a:r>
          <a:r>
            <a:rPr lang="en-US" sz="2200" b="1" kern="1200" cap="all" dirty="0"/>
            <a:t>P</a:t>
          </a:r>
          <a:r>
            <a:rPr lang="en-US" sz="2200" b="1" kern="1200" dirty="0"/>
            <a:t>g</a:t>
          </a:r>
          <a:r>
            <a:rPr lang="en-US" sz="2200" b="1" kern="1200" cap="all" dirty="0"/>
            <a:t>I</a:t>
          </a:r>
          <a:r>
            <a:rPr lang="en-US" sz="2200" b="1" kern="1200" baseline="-25000" dirty="0"/>
            <a:t>2</a:t>
          </a:r>
          <a:r>
            <a:rPr lang="en-US" sz="2200" b="1" kern="1200" cap="all" dirty="0"/>
            <a:t>)</a:t>
          </a:r>
          <a:r>
            <a:rPr lang="ru-RU" sz="2200" b="1" kern="1200" cap="all" dirty="0"/>
            <a:t/>
          </a:r>
          <a:br>
            <a:rPr lang="ru-RU" sz="2200" b="1" kern="1200" cap="all" dirty="0"/>
          </a:br>
          <a:endParaRPr lang="ru-RU" sz="2200" kern="1200" dirty="0"/>
        </a:p>
      </dsp:txBody>
      <dsp:txXfrm>
        <a:off x="4058704" y="54707"/>
        <a:ext cx="3557066" cy="806243"/>
      </dsp:txXfrm>
    </dsp:sp>
    <dsp:sp modelId="{3032BDED-49B0-49D0-B722-B9871A18A573}">
      <dsp:nvSpPr>
        <dsp:cNvPr id="0" name=""/>
        <dsp:cNvSpPr/>
      </dsp:nvSpPr>
      <dsp:spPr>
        <a:xfrm>
          <a:off x="4058704" y="860950"/>
          <a:ext cx="3557066" cy="3900816"/>
        </a:xfrm>
        <a:prstGeom prst="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/>
            <a:t>расслабляет гладкую мускулатуру сосудов</a:t>
          </a:r>
          <a:r>
            <a:rPr lang="ru-RU" sz="2200" kern="1200" dirty="0"/>
            <a:t>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/>
            <a:t>угнетает агрегацию тромбоцитов</a:t>
          </a:r>
          <a:r>
            <a:rPr lang="ru-RU" sz="2200" kern="1200" dirty="0"/>
            <a:t>. </a:t>
          </a:r>
        </a:p>
      </dsp:txBody>
      <dsp:txXfrm>
        <a:off x="4058704" y="860950"/>
        <a:ext cx="3557066" cy="3900816"/>
      </dsp:txXfrm>
    </dsp:sp>
    <dsp:sp modelId="{792744B0-BC43-41C8-B8BF-EA3426713C6E}">
      <dsp:nvSpPr>
        <dsp:cNvPr id="0" name=""/>
        <dsp:cNvSpPr/>
      </dsp:nvSpPr>
      <dsp:spPr>
        <a:xfrm>
          <a:off x="8113760" y="54707"/>
          <a:ext cx="3557066" cy="806243"/>
        </a:xfrm>
        <a:prstGeom prst="rect">
          <a:avLst/>
        </a:prstGeom>
        <a:solidFill>
          <a:srgbClr val="FF6600"/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cap="all" dirty="0"/>
            <a:t>ЛЕЙКОТРИЕНЫ</a:t>
          </a:r>
          <a:endParaRPr lang="ru-RU" sz="2200" kern="1200" dirty="0"/>
        </a:p>
      </dsp:txBody>
      <dsp:txXfrm>
        <a:off x="8113760" y="54707"/>
        <a:ext cx="3557066" cy="806243"/>
      </dsp:txXfrm>
    </dsp:sp>
    <dsp:sp modelId="{8EF4C994-957F-40D8-B3A5-E9B3DF735428}">
      <dsp:nvSpPr>
        <dsp:cNvPr id="0" name=""/>
        <dsp:cNvSpPr/>
      </dsp:nvSpPr>
      <dsp:spPr>
        <a:xfrm>
          <a:off x="8113760" y="860950"/>
          <a:ext cx="3557066" cy="3900816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/>
            <a:t>взаимодействуют с фактором некроза опухоли </a:t>
          </a:r>
          <a:r>
            <a:rPr lang="ru-RU" sz="2200" kern="1200" dirty="0"/>
            <a:t>(TNFα);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/>
            <a:t>стимулируют хемотаксис нейтрофилов </a:t>
          </a:r>
          <a:r>
            <a:rPr lang="ru-RU" sz="2200" kern="1200" dirty="0"/>
            <a:t>(LtB</a:t>
          </a:r>
          <a:r>
            <a:rPr lang="ru-RU" sz="2200" kern="1200" baseline="-25000" dirty="0"/>
            <a:t>4</a:t>
          </a:r>
          <a:r>
            <a:rPr lang="ru-RU" sz="2200" kern="1200" dirty="0"/>
            <a:t>);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/>
            <a:t>вазоконстрикция</a:t>
          </a:r>
          <a:r>
            <a:rPr lang="ru-RU" sz="2200" kern="1200" dirty="0"/>
            <a:t> и </a:t>
          </a:r>
          <a:r>
            <a:rPr lang="ru-RU" sz="2200" b="1" kern="1200" dirty="0" err="1"/>
            <a:t>бронхоконстрикция</a:t>
          </a:r>
          <a:r>
            <a:rPr lang="ru-RU" sz="2200" kern="1200" dirty="0"/>
            <a:t> (LtC</a:t>
          </a:r>
          <a:r>
            <a:rPr lang="ru-RU" sz="2200" kern="1200" baseline="-25000" dirty="0"/>
            <a:t>4</a:t>
          </a:r>
          <a:r>
            <a:rPr lang="ru-RU" sz="2200" kern="1200" dirty="0"/>
            <a:t> и LtI</a:t>
          </a:r>
          <a:r>
            <a:rPr lang="ru-RU" sz="2200" kern="1200" baseline="-25000" dirty="0"/>
            <a:t>4</a:t>
          </a:r>
          <a:r>
            <a:rPr lang="ru-RU" sz="2200" kern="1200" dirty="0"/>
            <a:t>);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/>
            <a:t>в условиях </a:t>
          </a:r>
          <a:r>
            <a:rPr lang="ru-RU" sz="2200" kern="1200" dirty="0" err="1"/>
            <a:t>эндотоксемии</a:t>
          </a:r>
          <a:r>
            <a:rPr lang="ru-RU" sz="2200" kern="1200" dirty="0"/>
            <a:t> </a:t>
          </a:r>
          <a:r>
            <a:rPr lang="ru-RU" sz="2200" b="1" kern="1200" dirty="0"/>
            <a:t>повреждают легкие и печень</a:t>
          </a:r>
          <a:r>
            <a:rPr lang="ru-RU" sz="2200" kern="1200" dirty="0"/>
            <a:t>. </a:t>
          </a:r>
        </a:p>
      </dsp:txBody>
      <dsp:txXfrm>
        <a:off x="8113760" y="860950"/>
        <a:ext cx="3557066" cy="3900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AD077-97E4-4C44-BE4D-87A73989A925}" type="datetimeFigureOut">
              <a:rPr lang="ru-RU" smtClean="0"/>
              <a:t>12.08.2020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F4BF5-DB0B-40D4-A1C5-090483613B5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E9EA9-11A1-41DD-A629-929407D751F6}" type="datetimeFigureOut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B38C5-56ED-43FF-B102-8192E775A9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30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B38C5-56ED-43FF-B102-8192E775A966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27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39C57F-0CC9-4126-8611-851BC509A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564B73-B90A-4B31-9C19-0847C9D03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24E24-1D16-4BF6-A784-1A21D710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775E9-A4D5-4A6F-BBFB-57295BA8B88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3EB04-BB07-46E4-A269-6D64911A3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3B4987-1905-4782-8065-02DE22AD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98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D03D0-2153-49AE-B1E0-383D0AF6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AF8076A-5E40-4837-A5D2-F30746A7B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989B3A-B0B0-490F-B08B-9C404D6A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07FF2-D607-411F-AE2C-DB9DBB3FA3F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E23369-138C-42BF-A7B4-C78F1800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12B1B-CA0C-4B42-83CC-DEAE5E12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4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DE27B0-485F-435F-A1B2-19DC01588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F2C5F64-FB33-4E12-BCA2-2500B2F8F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DD30CD-B9E9-44E7-96FA-8DB6B294C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A25B-75F8-4107-BDD8-47EF1E95FE43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DFA0C-4B26-4300-AB05-DDD62107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D13730-3746-4A6C-A202-13A70B8B1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39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7BE6-F8F6-4313-ABE1-E75A01A6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C633F-AE34-4D3C-B862-6E1EA9F55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D785BD-0315-4AFB-9638-B5101D9BF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752A6-DA86-428D-8631-1F92BCFE72DA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1B05E-029D-4F6B-A326-17265E43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A4E89-0C4E-4BAE-8E3C-9221E21E8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91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A37C3-4C96-4849-8942-88FDCA8A4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694201-7CEB-4206-BF53-7C8F54BB9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9A17BE-B979-4067-96EC-B144A0972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092BC-D480-4894-B963-46E4136D9B58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06E2D0-8551-45E8-B401-515AC2370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16F230-7578-4FCA-BF49-018EE7043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68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F74218-45F7-43D3-BE65-545B919A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B4B292-8586-44A8-B37D-15EB6E0A72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7D004-4E25-4B7A-B526-AAE0DCE7DC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61FBE4-5193-405D-9422-8B80B18A7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7EA0-1B9D-49B7-8031-0F3A28ED36D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2EB3C-57C5-4CAF-8D10-6153BF31A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914AAF-1094-46A3-B926-FC0FC0A6F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75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E25EB-77B3-4581-BA54-E58EC7032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A9486F-4084-452F-9936-BEE591DC1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5B5537-5AA0-4D3B-84F9-F10AE69BA4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545E1BB-2D9B-4350-AC6E-B3D2910C3F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4BCAF0-9432-47DB-A21D-CE20A49A5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632B85-07C9-45F1-8610-C3ADE5585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4D5CB-7642-47DF-BC58-A8F15096C8BB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B0A2A3-8100-4BE3-9FA2-536A4B326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989365A-1742-43F0-9CDA-E54A4104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37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BEDE4-0103-4748-A5F3-25B37A05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E44B203-28FA-44E1-94FF-ECC0C5D11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AA50-EAA3-41BD-9CFD-C72894D8A385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81B2ACB-3C95-43E3-9B22-780EAEDB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CFA33A-19D7-4FF6-82B5-18BC12A8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85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2DCC567-A6C6-4182-821A-E5C22262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138CC-EFB9-4966-AC77-AEC8350D60D0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975DD1-685E-4EA2-8CB2-819C4E89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C44DDC-7E32-425B-BC98-5BF83449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227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E392E-4130-4F39-A701-542FAA5E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5B1875-D3DD-4A41-8344-F01B432F0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5F4F83-D875-47BC-8E87-283F62A6D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D9FCDF-F7B1-4822-9D0A-5DC096ED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7CF40-7B3C-4B19-AADF-C03188AE7C5F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5D7166-EC34-469B-AD70-0A36EBB02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83A6A11-6636-4CCC-BE9C-882380ECD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5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D979FB-8BE0-4CFC-B55F-2E7AC88D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766EF1-9FFA-410B-969B-1BD253B91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03479D-BB95-4990-B60C-7801789527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9188C5-E4E5-44C1-AA26-5F9884B14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1C41A-9185-4322-A274-7C46FCED78FD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BFBCBB-31B6-4101-9843-14BDB4754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6F9037-C810-4365-871F-56BAE447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87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01A858-B6A4-4E82-8064-F016E040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23160-727E-4F59-ADDE-FED179746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57634-5AB9-4523-B178-AF680C156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88D59-FF4A-4FFE-B0A2-21308AC0F573}" type="datetime1">
              <a:rPr lang="ru-RU" smtClean="0"/>
              <a:pPr/>
              <a:t>12.08.2020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566DB7-ABFB-4EDB-A7CD-6FB9C84D0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926E2-EF19-4EDE-BAF0-AE8CDDDA1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0154-4759-4AB7-A90B-F96A175154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8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0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29AC2-6203-4958-9EF7-690575520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213" y="269822"/>
            <a:ext cx="9623685" cy="3815481"/>
          </a:xfrm>
        </p:spPr>
        <p:txBody>
          <a:bodyPr>
            <a:noAutofit/>
          </a:bodyPr>
          <a:lstStyle/>
          <a:p>
            <a:r>
              <a:rPr lang="ru-RU" sz="7200" b="1" dirty="0"/>
              <a:t>Синдром полиорганной недостаточности.</a:t>
            </a:r>
            <a:br>
              <a:rPr lang="ru-RU" sz="7200" b="1" dirty="0"/>
            </a:br>
            <a:r>
              <a:rPr lang="ru-RU" b="1" dirty="0"/>
              <a:t>Причины и  механизмы развития СПОН (часть 1).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AB6C43-A74F-4541-A6B5-5F62D8BA1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071" y="4439265"/>
            <a:ext cx="9185827" cy="2148913"/>
          </a:xfrm>
        </p:spPr>
        <p:txBody>
          <a:bodyPr>
            <a:normAutofit/>
          </a:bodyPr>
          <a:lstStyle/>
          <a:p>
            <a:r>
              <a:rPr lang="ru-RU" sz="4000" dirty="0"/>
              <a:t>Лекция для клинических ординаторов</a:t>
            </a:r>
          </a:p>
          <a:p>
            <a:r>
              <a:rPr lang="ru-RU" sz="4000" dirty="0"/>
              <a:t>доц. Поветкина В.Н.</a:t>
            </a:r>
          </a:p>
          <a:p>
            <a:r>
              <a:rPr lang="ru-RU" sz="4000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3108855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88F9-A89D-486A-BC28-D64334A97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965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Существуют разнообразные патофизиологические гипотезы развития СПОН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9B8A959-12CC-4CF1-957D-1A5302BFB8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38210"/>
              </p:ext>
            </p:extLst>
          </p:nvPr>
        </p:nvGraphicFramePr>
        <p:xfrm>
          <a:off x="685800" y="704850"/>
          <a:ext cx="10524995" cy="601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63DA8AB-F69B-4EB5-B955-B32739CB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73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545A5-451A-4457-93AE-595587F8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55" y="365125"/>
            <a:ext cx="10781445" cy="261921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ПАТОГЕНЕЗ СПОН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3600" b="1" i="1" u="sng" dirty="0">
                <a:solidFill>
                  <a:srgbClr val="FF0000"/>
                </a:solidFill>
              </a:rPr>
              <a:t>Основной патогенетический фактор СПОН – </a:t>
            </a: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r>
              <a:rPr lang="ru-RU" sz="3600" b="1" i="1" u="sng" dirty="0">
                <a:solidFill>
                  <a:srgbClr val="FF0000"/>
                </a:solidFill>
              </a:rPr>
              <a:t>ответ организма </a:t>
            </a:r>
            <a:r>
              <a:rPr lang="ru-RU" sz="3600" b="1" i="1" dirty="0">
                <a:solidFill>
                  <a:srgbClr val="FF0000"/>
                </a:solidFill>
              </a:rPr>
              <a:t>на массивное повреждение тканей, который в большей степени оказывает влияние на исход, чем само повреждение.</a:t>
            </a:r>
            <a:br>
              <a:rPr lang="ru-RU" sz="3600" b="1" i="1" dirty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A2D53-F0B9-4230-978F-1D683B512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232" y="2984339"/>
            <a:ext cx="11830475" cy="3737136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Инициирующий фактор</a:t>
            </a:r>
            <a:r>
              <a:rPr lang="ru-RU" sz="3200" dirty="0"/>
              <a:t> (инфекция, травма,  ишемия,  кровопотеря, ожоги и т.д.)  переводит </a:t>
            </a:r>
            <a:r>
              <a:rPr lang="ru-RU" sz="3200" b="1" dirty="0" err="1"/>
              <a:t>полиморфноядерные</a:t>
            </a:r>
            <a:r>
              <a:rPr lang="ru-RU" sz="3200" b="1" dirty="0"/>
              <a:t> </a:t>
            </a:r>
            <a:r>
              <a:rPr lang="ru-RU" sz="3200" b="1" dirty="0" err="1"/>
              <a:t>нуклеары</a:t>
            </a:r>
            <a:r>
              <a:rPr lang="ru-RU" sz="3200" dirty="0"/>
              <a:t>  (нейтрофилы, базофилы, гранулоциты) и </a:t>
            </a:r>
            <a:r>
              <a:rPr lang="ru-RU" sz="3200" b="1" dirty="0" err="1"/>
              <a:t>эндотелиоциты</a:t>
            </a:r>
            <a:r>
              <a:rPr lang="ru-RU" sz="3200" dirty="0"/>
              <a:t>  в состояние «</a:t>
            </a:r>
            <a:r>
              <a:rPr lang="ru-RU" sz="3200" b="1" dirty="0"/>
              <a:t>кислородного взрыва</a:t>
            </a:r>
            <a:r>
              <a:rPr lang="ru-RU" sz="3200" dirty="0"/>
              <a:t>».</a:t>
            </a:r>
          </a:p>
          <a:p>
            <a:r>
              <a:rPr lang="ru-RU" sz="3200" dirty="0"/>
              <a:t>Результатом данной трансформации является  </a:t>
            </a:r>
            <a:r>
              <a:rPr lang="ru-RU" sz="3200" b="1" dirty="0"/>
              <a:t>мощный хаотичный выброс</a:t>
            </a:r>
            <a:r>
              <a:rPr lang="ru-RU" sz="3200" dirty="0"/>
              <a:t> этими клетками в кровоток огромного количества субстанций, обладающих </a:t>
            </a:r>
            <a:r>
              <a:rPr lang="ru-RU" sz="3200" b="1" dirty="0"/>
              <a:t>разнонаправленными эффектами </a:t>
            </a:r>
            <a:r>
              <a:rPr lang="ru-RU" sz="3200" dirty="0"/>
              <a:t>и являющимися </a:t>
            </a:r>
            <a:r>
              <a:rPr lang="ru-RU" sz="3200" b="1" dirty="0"/>
              <a:t>медиаторами СПОН.</a:t>
            </a:r>
          </a:p>
          <a:p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1EA10F-EA72-4663-B23D-101DBDA7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14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6A4F-4C17-47AC-87FC-094D6836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0" y="1"/>
            <a:ext cx="10532390" cy="1828800"/>
          </a:xfrm>
        </p:spPr>
        <p:txBody>
          <a:bodyPr>
            <a:noAutofit/>
          </a:bodyPr>
          <a:lstStyle/>
          <a:p>
            <a:pPr algn="ctr"/>
            <a:r>
              <a:rPr lang="ru-RU" sz="3200"/>
              <a:t>Суммарные эффекты, оказываемые медиаторами повреждения, формируют генерализованную </a:t>
            </a:r>
            <a:r>
              <a:rPr lang="ru-RU" sz="3200" b="1"/>
              <a:t>системную воспалительную реакцию или синдром системного воспалительного ответа - ССВО (SIRS). 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2A3D5-39FA-4372-9F17-76D0F968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184" y="1828801"/>
            <a:ext cx="5849815" cy="4892674"/>
          </a:xfrm>
        </p:spPr>
        <p:txBody>
          <a:bodyPr>
            <a:normAutofit/>
          </a:bodyPr>
          <a:lstStyle/>
          <a:p>
            <a:r>
              <a:rPr lang="ru-RU" sz="3200" b="1" i="1" dirty="0"/>
              <a:t>Синдром системного воспалительного ответа (ССВО, SIRS)</a:t>
            </a:r>
            <a:r>
              <a:rPr lang="ru-RU" sz="3200" i="1" dirty="0"/>
              <a:t>, </a:t>
            </a:r>
            <a:r>
              <a:rPr lang="ru-RU" sz="3200" dirty="0"/>
              <a:t>рассматриваемый в настоящее время, как один из </a:t>
            </a:r>
            <a:r>
              <a:rPr lang="ru-RU" sz="3200" b="1" dirty="0"/>
              <a:t>универсальных патологических механизмов</a:t>
            </a:r>
            <a:r>
              <a:rPr lang="ru-RU" sz="3200" dirty="0"/>
              <a:t>, лежащих в основе развития критических состояний, и, в том числе, является </a:t>
            </a:r>
            <a:r>
              <a:rPr lang="ru-RU" sz="3200" b="1" dirty="0"/>
              <a:t>прелюдией СПОН</a:t>
            </a:r>
            <a:r>
              <a:rPr lang="ru-RU" sz="3200" dirty="0"/>
              <a:t>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20DB2-B8F7-432E-9A37-E2DACB23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474000-8716-4900-99C7-4AC03A9F0E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1828801"/>
            <a:ext cx="5250051" cy="49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6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56A4F-4C17-47AC-87FC-094D68365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410" y="1"/>
            <a:ext cx="10532390" cy="18288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Суммарные эффекты, </a:t>
            </a:r>
            <a:r>
              <a:rPr lang="ru-RU" sz="3200" dirty="0"/>
              <a:t>оказываемые медиаторами повреждения, формируют генерализованную </a:t>
            </a:r>
            <a:r>
              <a:rPr lang="ru-RU" sz="3200" b="1" dirty="0"/>
              <a:t>системную воспалительную реакцию или синдром системного воспалительного ответа - ССВО (SIRS). 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B2A3D5-39FA-4372-9F17-76D0F968A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2" y="1828801"/>
            <a:ext cx="11605845" cy="4892675"/>
          </a:xfrm>
        </p:spPr>
        <p:txBody>
          <a:bodyPr>
            <a:normAutofit/>
          </a:bodyPr>
          <a:lstStyle/>
          <a:p>
            <a:r>
              <a:rPr lang="ru-RU" sz="3200" b="1" i="1" dirty="0"/>
              <a:t>Основные патогенетические моменты </a:t>
            </a:r>
            <a:r>
              <a:rPr lang="ru-RU" sz="3200" b="1" dirty="0"/>
              <a:t>SIRS </a:t>
            </a:r>
            <a:r>
              <a:rPr lang="ru-RU" sz="3200" dirty="0"/>
              <a:t>обусловлены эффектами ряда </a:t>
            </a:r>
            <a:r>
              <a:rPr lang="ru-RU" sz="3200" b="1" dirty="0"/>
              <a:t>биологически активных веществ</a:t>
            </a:r>
            <a:r>
              <a:rPr lang="ru-RU" sz="3200" dirty="0"/>
              <a:t>, вырабатываемых клетками </a:t>
            </a:r>
            <a:r>
              <a:rPr lang="ru-RU" sz="3200" dirty="0" err="1"/>
              <a:t>иммунореактивной</a:t>
            </a:r>
            <a:r>
              <a:rPr lang="ru-RU" sz="3200" dirty="0"/>
              <a:t> системы с последующей активацией гуморальных систем и развитием органной недостаточности.</a:t>
            </a:r>
          </a:p>
          <a:p>
            <a:r>
              <a:rPr lang="ru-RU" sz="3200" b="1" i="1" dirty="0"/>
              <a:t>Синдром системного воспалительного ответа</a:t>
            </a:r>
            <a:r>
              <a:rPr lang="ru-RU" sz="3200" b="1" dirty="0"/>
              <a:t> </a:t>
            </a:r>
            <a:r>
              <a:rPr lang="ru-RU" sz="3200" dirty="0"/>
              <a:t>- симптомокомплекс, характеризующийся воспалительной реакцией в системе </a:t>
            </a:r>
            <a:r>
              <a:rPr lang="ru-RU" sz="3200" dirty="0" err="1"/>
              <a:t>эндотелиоцитов</a:t>
            </a:r>
            <a:r>
              <a:rPr lang="ru-RU" sz="3200" dirty="0"/>
              <a:t>, обуславливающий направленность воспалительного ответа на повреждение.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620DB2-B8F7-432E-9A37-E2DACB23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45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F6EB-EE75-4FBF-A367-333640FD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536" y="136525"/>
            <a:ext cx="11158928" cy="9540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Синдром системного воспалительного ответа (ССВО, SIRS)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FE5F-4E2B-4BE7-90D7-6E7C649E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35" y="1244184"/>
            <a:ext cx="11265733" cy="511216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В Международной классификации болезней 10 пересмотра (МКБ-10) в рубрике R65 «</a:t>
            </a:r>
            <a:r>
              <a:rPr lang="ru-RU" sz="3600" b="1" dirty="0"/>
              <a:t>Синдром системного воспалительного ответа</a:t>
            </a:r>
            <a:r>
              <a:rPr lang="ru-RU" sz="3600" dirty="0"/>
              <a:t>» выделены такие состояния как «</a:t>
            </a:r>
            <a:r>
              <a:rPr lang="ru-RU" sz="3600" b="1" dirty="0"/>
              <a:t>Синдром системного воспалительного ответа инфекционного генеза с органной недостаточностью</a:t>
            </a:r>
            <a:r>
              <a:rPr lang="ru-RU" sz="3600" dirty="0"/>
              <a:t>» (R65.1) и «</a:t>
            </a:r>
            <a:r>
              <a:rPr lang="ru-RU" sz="3600" b="1" dirty="0"/>
              <a:t>Синдром системного воспалительного ответа неинфекционного генеза с органной недостаточностью</a:t>
            </a:r>
            <a:r>
              <a:rPr lang="ru-RU" sz="3600" dirty="0"/>
              <a:t>» (R65.3).</a:t>
            </a:r>
          </a:p>
          <a:p>
            <a:r>
              <a:rPr lang="ru-RU" sz="3600" dirty="0"/>
              <a:t>Но термин «синдром полиорганной недостаточности» был предложен уже после введения в действие МКБ-10.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BC240-D321-4229-917E-4F0181A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939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DF6EB-EE75-4FBF-A367-333640FD0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856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Синдром системного воспалительного ответа (ССВО, SIRS) </a:t>
            </a:r>
            <a:r>
              <a:rPr lang="ru-RU" sz="3600" dirty="0"/>
              <a:t>В Международной классификации болезней 10 пересмотра (МКБ-10) в рубрике </a:t>
            </a:r>
            <a:r>
              <a:rPr lang="ru-RU" sz="3600" b="1" dirty="0"/>
              <a:t>R65 </a:t>
            </a:r>
            <a:r>
              <a:rPr lang="ru-RU" sz="3600" dirty="0"/>
              <a:t>«</a:t>
            </a:r>
            <a:r>
              <a:rPr lang="ru-RU" sz="3600" b="1" dirty="0"/>
              <a:t>Синдром системного воспалительного </a:t>
            </a:r>
            <a:r>
              <a:rPr lang="ru-RU" b="1" dirty="0"/>
              <a:t>ответа</a:t>
            </a:r>
            <a:r>
              <a:rPr lang="ru-RU" dirty="0"/>
              <a:t>» 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45BC240-D321-4229-917E-4F0181AC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078" y="1746250"/>
            <a:ext cx="6280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293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6DAF1-B5D0-42C0-AC41-E4AA450C0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797248"/>
          </a:xfrm>
        </p:spPr>
        <p:txBody>
          <a:bodyPr/>
          <a:lstStyle/>
          <a:p>
            <a:pPr algn="ctr"/>
            <a:r>
              <a:rPr lang="ru-RU" b="1" dirty="0"/>
              <a:t>Клинические критерии развития ССВО 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674465A-6CB0-4E78-B52E-6445C2D8ED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62962"/>
              </p:ext>
            </p:extLst>
          </p:nvPr>
        </p:nvGraphicFramePr>
        <p:xfrm>
          <a:off x="325463" y="933773"/>
          <a:ext cx="11696648" cy="5787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958A814-8E8C-4ECB-85D9-3F3AB28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83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54E80C-426A-416D-96BC-4B023FAA5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63" y="0"/>
            <a:ext cx="11460002" cy="4562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СТАДИИ  синдрома системного воспалительного ответа ССВО (</a:t>
            </a:r>
            <a:r>
              <a:rPr lang="en-US" sz="3200" b="1" dirty="0"/>
              <a:t>SIRS)</a:t>
            </a:r>
            <a:endParaRPr lang="ru-RU" sz="3200" b="1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3212290-09D7-44AB-9014-3FC98BFBFC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104156"/>
              </p:ext>
            </p:extLst>
          </p:nvPr>
        </p:nvGraphicFramePr>
        <p:xfrm>
          <a:off x="0" y="1350498"/>
          <a:ext cx="12192000" cy="5507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E20012E-125B-4095-8CEC-A86973298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647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3624A-8C63-49C5-8FC2-2DBB6A97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Рассматривается несколько патофизиологических звеньев развития СПОН: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C000FEE-A63D-47A4-970B-4683DECD40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682428"/>
              </p:ext>
            </p:extLst>
          </p:nvPr>
        </p:nvGraphicFramePr>
        <p:xfrm>
          <a:off x="254833" y="1325563"/>
          <a:ext cx="11647865" cy="5395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3DB89F-B842-4E47-9278-08DC8B592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499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840083-0B83-415A-9C92-951CDCF55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518" y="100873"/>
            <a:ext cx="10619281" cy="3651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Медиаторы СПОН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CB91196-DF91-4A99-AEFC-31AA63F29B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004063"/>
              </p:ext>
            </p:extLst>
          </p:nvPr>
        </p:nvGraphicFramePr>
        <p:xfrm>
          <a:off x="269823" y="449705"/>
          <a:ext cx="11922177" cy="60750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65D8C-D604-477C-AF37-40EDB512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45373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84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DCBA4-6F11-4E7C-877E-075F9CB13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69263"/>
          </a:xfrm>
        </p:spPr>
        <p:txBody>
          <a:bodyPr/>
          <a:lstStyle/>
          <a:p>
            <a:pPr algn="ctr"/>
            <a:r>
              <a:rPr lang="ru-RU" b="1" dirty="0"/>
              <a:t>ОПРЕДЕЛЕНИЕ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242145-2B65-4B08-A774-1279B7F7C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915" y="723645"/>
            <a:ext cx="11326343" cy="599782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u="sng" dirty="0">
                <a:solidFill>
                  <a:srgbClr val="333333"/>
                </a:solidFill>
                <a:latin typeface="Helvetica Neue"/>
              </a:rPr>
              <a:t>Синдром Полиорганной Недостаточности (СПОН, ПОН, </a:t>
            </a:r>
            <a:r>
              <a:rPr lang="en-US" sz="3600" b="1" u="sng" dirty="0">
                <a:solidFill>
                  <a:srgbClr val="333333"/>
                </a:solidFill>
                <a:latin typeface="Helvetica Neue"/>
              </a:rPr>
              <a:t>MODS</a:t>
            </a:r>
            <a:r>
              <a:rPr lang="ru-RU" sz="3600" b="1" u="sng" dirty="0">
                <a:solidFill>
                  <a:srgbClr val="333333"/>
                </a:solidFill>
                <a:latin typeface="Helvetica Neue"/>
              </a:rPr>
              <a:t>)</a:t>
            </a:r>
            <a:r>
              <a:rPr lang="ru-RU" sz="3600" b="1" dirty="0">
                <a:solidFill>
                  <a:srgbClr val="333333"/>
                </a:solidFill>
                <a:latin typeface="Helvetica Neue"/>
              </a:rPr>
              <a:t> – </a:t>
            </a:r>
          </a:p>
          <a:p>
            <a:pPr marL="0" indent="0" algn="just">
              <a:buNone/>
            </a:pPr>
            <a:r>
              <a:rPr lang="ru-RU" sz="3600" dirty="0">
                <a:solidFill>
                  <a:srgbClr val="333333"/>
                </a:solidFill>
                <a:latin typeface="Helvetica Neue"/>
              </a:rPr>
              <a:t>тяжелая неспецифическая стресс-реакция организма, которая проявляется недостаточностью двух и более функциональных систем,  характеризуется наличием универсальных механизмов поражения всех органов и тканей агрессивными медиаторами критического состояния с временным преобладанием симптомов той или иной органной недостаточности - легочной, сердечной, почечной и т. д.</a:t>
            </a:r>
            <a:endParaRPr lang="ru-RU" sz="3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A6EB87-1862-47BB-A7C2-1A202E5F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52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8119" y="869577"/>
            <a:ext cx="8695764" cy="654423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ГИСТАМИН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20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5647" y="1637365"/>
            <a:ext cx="7028329" cy="511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41151"/>
            <a:ext cx="10789920" cy="2256155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СЕРОТОНИН</a:t>
            </a:r>
            <a:br>
              <a:rPr lang="ru-RU" b="1" dirty="0"/>
            </a:br>
            <a:r>
              <a:rPr lang="ru-RU" sz="2700" b="1" dirty="0"/>
              <a:t>(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вырабатывается энтерохромаффинными клетками ЖКТ, адсорбируется тромбоцитами, которые, проходя через микрососуды, где они располагаются пристеночно, с каждым сердечным сокращением, под давлением эритроцитов выделяют серотонин </a:t>
            </a:r>
            <a:r>
              <a:rPr lang="ru-RU" sz="27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3429000"/>
            <a:ext cx="11292840" cy="3292474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3600" dirty="0"/>
              <a:t>взаимодействуя с серотониновыми рецепторами гладкой мускулатуры, вызывает </a:t>
            </a:r>
            <a:r>
              <a:rPr lang="ru-RU" sz="3600" b="1" dirty="0"/>
              <a:t>сокращение гладких мышц микроциркуляторного русла</a:t>
            </a:r>
            <a:r>
              <a:rPr lang="ru-RU" sz="3600" dirty="0"/>
              <a:t>, обеспечивая механизм эндогенной </a:t>
            </a:r>
            <a:r>
              <a:rPr lang="ru-RU" sz="3600" dirty="0" err="1"/>
              <a:t>вазомоторики</a:t>
            </a:r>
            <a:r>
              <a:rPr lang="ru-RU" sz="3600" dirty="0"/>
              <a:t> за счет преобразования биохимической энергии в механическую.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26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868045"/>
            <a:ext cx="10789920" cy="2256155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БРАДИКИНИН</a:t>
            </a:r>
            <a:br>
              <a:rPr lang="ru-RU" b="1" dirty="0"/>
            </a:br>
            <a:r>
              <a:rPr lang="ru-RU" sz="2700" b="1" dirty="0"/>
              <a:t>(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плазменный фактор, компонент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каллекреин-кининовой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системы, источником </a:t>
            </a:r>
            <a:r>
              <a:rPr lang="ru-R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кининов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могут быть любые ткани</a:t>
            </a:r>
            <a:r>
              <a:rPr lang="ru-RU" sz="27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" y="3429000"/>
            <a:ext cx="11292840" cy="3292474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3600" b="1" dirty="0"/>
              <a:t>локальная </a:t>
            </a:r>
            <a:r>
              <a:rPr lang="ru-RU" sz="3600" b="1" dirty="0" err="1"/>
              <a:t>вазодилятация</a:t>
            </a:r>
            <a:r>
              <a:rPr lang="ru-RU" sz="36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6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868045"/>
            <a:ext cx="10530840" cy="1770224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ЭНДОТЕЛИН </a:t>
            </a:r>
            <a:r>
              <a:rPr lang="ru-RU" b="1" baseline="-25000" dirty="0"/>
              <a:t>1,2,3</a:t>
            </a:r>
            <a:br>
              <a:rPr lang="ru-RU" b="1" baseline="-25000" dirty="0"/>
            </a:br>
            <a:r>
              <a:rPr lang="ru-RU" b="1" dirty="0"/>
              <a:t>(эндотелиальный стимулирующий фактор )</a:t>
            </a:r>
            <a:br>
              <a:rPr lang="ru-RU" b="1" dirty="0"/>
            </a:br>
            <a:r>
              <a:rPr lang="ru-RU" sz="2700" b="1" dirty="0"/>
              <a:t>(вырабатывается эндотелиальными клетками)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533337"/>
            <a:ext cx="11403517" cy="4188137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sz="3500" b="1" dirty="0"/>
              <a:t>регуляция функционального состояния эндотелия</a:t>
            </a:r>
            <a:r>
              <a:rPr lang="ru-RU" sz="3500" dirty="0"/>
              <a:t>, в первую очередь - </a:t>
            </a:r>
            <a:r>
              <a:rPr lang="ru-RU" sz="3500" dirty="0" err="1"/>
              <a:t>интимы</a:t>
            </a:r>
            <a:r>
              <a:rPr lang="ru-RU" sz="3500" dirty="0"/>
              <a:t> артерий и вен различных сосудистых регионов; </a:t>
            </a:r>
          </a:p>
          <a:p>
            <a:r>
              <a:rPr lang="ru-RU" sz="3500" dirty="0"/>
              <a:t>регуляция тонуса кровеносных сосудов и сосудов бронхиального дерева с непосредственно </a:t>
            </a:r>
            <a:r>
              <a:rPr lang="ru-RU" sz="3500" b="1" dirty="0" err="1"/>
              <a:t>вазоконстрикторным</a:t>
            </a:r>
            <a:r>
              <a:rPr lang="ru-RU" sz="3500" b="1" dirty="0"/>
              <a:t> </a:t>
            </a:r>
            <a:r>
              <a:rPr lang="ru-RU" sz="3500" dirty="0"/>
              <a:t>влиянием; </a:t>
            </a:r>
          </a:p>
          <a:p>
            <a:r>
              <a:rPr lang="ru-RU" sz="3500" b="1" dirty="0"/>
              <a:t>нейрогенная активность </a:t>
            </a:r>
            <a:r>
              <a:rPr lang="ru-RU" sz="3500" dirty="0" err="1"/>
              <a:t>эдотелиоцитов</a:t>
            </a:r>
            <a:r>
              <a:rPr lang="ru-RU" sz="3500" dirty="0"/>
              <a:t>; </a:t>
            </a:r>
          </a:p>
          <a:p>
            <a:r>
              <a:rPr lang="ru-RU" sz="3500" dirty="0"/>
              <a:t>участие в </a:t>
            </a:r>
            <a:r>
              <a:rPr lang="ru-RU" sz="3500" b="1" dirty="0" err="1"/>
              <a:t>рилизинге</a:t>
            </a:r>
            <a:r>
              <a:rPr lang="ru-RU" sz="3500" b="1" dirty="0"/>
              <a:t> катехоламинов </a:t>
            </a:r>
            <a:r>
              <a:rPr lang="ru-RU" sz="3500" dirty="0"/>
              <a:t>из хромаффинных клеток надпочечников и других физиологически значимых субстанций.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308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4806"/>
            <a:ext cx="10979046" cy="270856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МОНООКСИД АЗОТА </a:t>
            </a:r>
            <a:r>
              <a:rPr lang="en-US" b="1" dirty="0"/>
              <a:t>(NO)</a:t>
            </a:r>
            <a:br>
              <a:rPr lang="en-US" b="1" dirty="0"/>
            </a:br>
            <a:r>
              <a:rPr lang="en-US" b="1" dirty="0"/>
              <a:t>(</a:t>
            </a:r>
            <a:r>
              <a:rPr lang="ru-RU" b="1" i="1" dirty="0"/>
              <a:t>эндотелиальный расслабляющий фактор </a:t>
            </a:r>
            <a:r>
              <a:rPr lang="en-US" b="1" i="1" dirty="0"/>
              <a:t>)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sz="2700" b="1" dirty="0"/>
              <a:t>(вырабатывается в эндотелии с помощью </a:t>
            </a:r>
            <a:r>
              <a:rPr lang="en-US" sz="2700" b="1" dirty="0" err="1"/>
              <a:t>eNOS</a:t>
            </a:r>
            <a:r>
              <a:rPr lang="ru-RU" sz="2700" b="1" dirty="0"/>
              <a:t>, </a:t>
            </a:r>
            <a:r>
              <a:rPr lang="ru-RU" sz="2700" b="1" dirty="0" err="1"/>
              <a:t>нейроцитах</a:t>
            </a:r>
            <a:r>
              <a:rPr lang="ru-RU" sz="2700" b="1" dirty="0"/>
              <a:t> – </a:t>
            </a:r>
            <a:r>
              <a:rPr lang="en-US" sz="2700" b="1" dirty="0" err="1"/>
              <a:t>nNOS</a:t>
            </a:r>
            <a:r>
              <a:rPr lang="ru-RU" sz="2700" b="1" dirty="0"/>
              <a:t>, макрофагами - </a:t>
            </a:r>
            <a:r>
              <a:rPr lang="en-US" sz="2700" b="1" dirty="0" err="1"/>
              <a:t>iNOS</a:t>
            </a:r>
            <a:r>
              <a:rPr lang="ru-RU" sz="27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54" y="2788171"/>
            <a:ext cx="10979046" cy="3388792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7667A17-421C-4DE2-A668-96EBE357A090}"/>
              </a:ext>
            </a:extLst>
          </p:cNvPr>
          <p:cNvSpPr/>
          <p:nvPr/>
        </p:nvSpPr>
        <p:spPr>
          <a:xfrm>
            <a:off x="807595" y="4218445"/>
            <a:ext cx="101133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000" b="1" dirty="0"/>
              <a:t>локальное расслабление сосуда </a:t>
            </a:r>
            <a:r>
              <a:rPr lang="ru-RU" sz="4000" dirty="0"/>
              <a:t>через систему </a:t>
            </a:r>
            <a:r>
              <a:rPr lang="ru-RU" sz="4000" dirty="0" err="1"/>
              <a:t>гуанилатциклазы</a:t>
            </a:r>
            <a:r>
              <a:rPr lang="ru-RU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0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685801"/>
            <a:ext cx="10515600" cy="1219199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ЭЙКОЗАНОИДЫ</a:t>
            </a:r>
            <a:br>
              <a:rPr lang="ru-RU" b="1" cap="all" dirty="0"/>
            </a:br>
            <a:r>
              <a:rPr lang="ru-RU" sz="2700" b="1" dirty="0"/>
              <a:t>(</a:t>
            </a:r>
            <a:r>
              <a:rPr lang="ru-RU" sz="2800" b="1" dirty="0"/>
              <a:t>продукты </a:t>
            </a:r>
            <a:r>
              <a:rPr lang="ru-RU" sz="2800" b="1" dirty="0" err="1"/>
              <a:t>арахидоновой</a:t>
            </a:r>
            <a:r>
              <a:rPr lang="ru-RU" sz="2800" b="1" dirty="0"/>
              <a:t> кислоты</a:t>
            </a:r>
            <a:r>
              <a:rPr lang="ru-RU" sz="2700" b="1" dirty="0"/>
              <a:t>)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B2AEDFA-C132-411C-BB3A-3C0CBD8C50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437694"/>
              </p:ext>
            </p:extLst>
          </p:nvPr>
        </p:nvGraphicFramePr>
        <p:xfrm>
          <a:off x="288925" y="1905000"/>
          <a:ext cx="11674475" cy="4816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95294" y="0"/>
            <a:ext cx="5463573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062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56" y="868046"/>
            <a:ext cx="10664003" cy="144044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dirty="0"/>
              <a:t>Совокупное действие </a:t>
            </a:r>
            <a:r>
              <a:rPr lang="ru-RU" b="1" dirty="0" err="1"/>
              <a:t>эйкозаноидов</a:t>
            </a: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46" y="2488367"/>
            <a:ext cx="11103714" cy="4233107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4400" dirty="0" err="1"/>
              <a:t>бронхоконстрикция</a:t>
            </a:r>
            <a:r>
              <a:rPr lang="ru-RU" sz="4400" dirty="0"/>
              <a:t>; </a:t>
            </a:r>
          </a:p>
          <a:p>
            <a:r>
              <a:rPr lang="ru-RU" sz="4400" dirty="0"/>
              <a:t>повышение проницаемости мембран; </a:t>
            </a:r>
          </a:p>
          <a:p>
            <a:r>
              <a:rPr lang="ru-RU" sz="4400" dirty="0"/>
              <a:t>воспалительная реакция; </a:t>
            </a:r>
          </a:p>
          <a:p>
            <a:r>
              <a:rPr lang="ru-RU" sz="4400" dirty="0" err="1"/>
              <a:t>микротромбоз</a:t>
            </a:r>
            <a:r>
              <a:rPr lang="ru-RU" sz="4400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7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/>
              <a:t>(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низкомолекулярные белковые вещества, синтезируемые клетками (эндотелием, лейкоцитами, фибробластами и т.д.</a:t>
            </a:r>
            <a:r>
              <a:rPr lang="ru-RU" sz="2700" b="1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3600" dirty="0"/>
              <a:t>Оказывают </a:t>
            </a:r>
            <a:r>
              <a:rPr lang="ru-RU" sz="3600" b="1" dirty="0" err="1"/>
              <a:t>аутокринный</a:t>
            </a:r>
            <a:r>
              <a:rPr lang="ru-RU" sz="3600" dirty="0"/>
              <a:t> или </a:t>
            </a:r>
            <a:r>
              <a:rPr lang="ru-RU" sz="3600" b="1" dirty="0" err="1"/>
              <a:t>паракринный</a:t>
            </a:r>
            <a:r>
              <a:rPr lang="ru-RU" sz="3600" dirty="0"/>
              <a:t> эффекты (воздействуют или непосредственно на клетку, в которой образовались или на расположенные рядом).</a:t>
            </a:r>
          </a:p>
          <a:p>
            <a:r>
              <a:rPr lang="ru-RU" sz="3600" dirty="0"/>
              <a:t>Только некоторые из них - </a:t>
            </a:r>
            <a:r>
              <a:rPr lang="ru-RU" sz="3600" b="1" dirty="0"/>
              <a:t>интерлейкин-1 (IL-1) </a:t>
            </a:r>
            <a:r>
              <a:rPr lang="ru-RU" sz="3600" dirty="0"/>
              <a:t>и </a:t>
            </a:r>
            <a:r>
              <a:rPr lang="ru-RU" sz="3600" b="1" dirty="0"/>
              <a:t>фактор некроза опухоли (TNFα)</a:t>
            </a:r>
            <a:r>
              <a:rPr lang="ru-RU" sz="3600" dirty="0"/>
              <a:t> оказывают </a:t>
            </a:r>
            <a:r>
              <a:rPr lang="ru-RU" sz="3600" b="1" dirty="0"/>
              <a:t>общий</a:t>
            </a:r>
            <a:r>
              <a:rPr lang="ru-RU" sz="3600" dirty="0"/>
              <a:t>, или </a:t>
            </a:r>
            <a:r>
              <a:rPr lang="ru-RU" sz="3600" b="1" dirty="0"/>
              <a:t>дистальный</a:t>
            </a:r>
            <a:r>
              <a:rPr lang="ru-RU" sz="3600" dirty="0"/>
              <a:t> эффект.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11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СОВОКУПНЫЕ ФИЗИОЛОГИЧЕСКИЕ ЭФФЕКТЫ ЦИТОКИНОВ</a:t>
            </a:r>
            <a:r>
              <a:rPr lang="ru-RU" b="1" dirty="0"/>
              <a:t/>
            </a:r>
            <a:br>
              <a:rPr lang="ru-RU" b="1" dirty="0"/>
            </a:b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3200" dirty="0"/>
              <a:t>участвуют в работе </a:t>
            </a:r>
            <a:r>
              <a:rPr lang="ru-RU" sz="3200" b="1" dirty="0" err="1"/>
              <a:t>иммунореактивной</a:t>
            </a:r>
            <a:r>
              <a:rPr lang="ru-RU" sz="3200" b="1" dirty="0"/>
              <a:t> системы</a:t>
            </a:r>
            <a:r>
              <a:rPr lang="ru-RU" sz="3200" dirty="0"/>
              <a:t>:</a:t>
            </a:r>
          </a:p>
          <a:p>
            <a:pPr marL="677863" indent="-457200">
              <a:buFont typeface="Wingdings" panose="05000000000000000000" pitchFamily="2" charset="2"/>
              <a:buChar char="ü"/>
            </a:pPr>
            <a:r>
              <a:rPr lang="ru-RU" sz="3200" dirty="0"/>
              <a:t> осуществляя реакции </a:t>
            </a:r>
            <a:r>
              <a:rPr lang="ru-RU" sz="3200" b="1" dirty="0"/>
              <a:t>воспаления</a:t>
            </a:r>
            <a:r>
              <a:rPr lang="ru-RU" sz="3200" dirty="0"/>
              <a:t>, </a:t>
            </a:r>
          </a:p>
          <a:p>
            <a:pPr marL="677863" indent="-457200">
              <a:buFont typeface="Wingdings" panose="05000000000000000000" pitchFamily="2" charset="2"/>
              <a:buChar char="ü"/>
            </a:pPr>
            <a:r>
              <a:rPr lang="ru-RU" sz="3200" dirty="0"/>
              <a:t>регуляции </a:t>
            </a:r>
            <a:r>
              <a:rPr lang="ru-RU" sz="3200" b="1" dirty="0"/>
              <a:t>роста и дифференциации</a:t>
            </a:r>
            <a:r>
              <a:rPr lang="ru-RU" sz="3200" dirty="0"/>
              <a:t>, </a:t>
            </a:r>
          </a:p>
          <a:p>
            <a:pPr marL="677863" indent="-457200">
              <a:buFont typeface="Wingdings" panose="05000000000000000000" pitchFamily="2" charset="2"/>
              <a:buChar char="ü"/>
            </a:pPr>
            <a:r>
              <a:rPr lang="ru-RU" sz="3200" dirty="0"/>
              <a:t>обеспечивая </a:t>
            </a:r>
            <a:r>
              <a:rPr lang="ru-RU" sz="3200" b="1" dirty="0"/>
              <a:t>иммунную защиту</a:t>
            </a:r>
            <a:r>
              <a:rPr lang="ru-RU" sz="3200" dirty="0"/>
              <a:t>, в т.ч. и против опухолевых клеток; </a:t>
            </a:r>
          </a:p>
          <a:p>
            <a:pPr marL="457200" indent="-457200"/>
            <a:r>
              <a:rPr lang="ru-RU" sz="3200" dirty="0"/>
              <a:t>участвуют в </a:t>
            </a:r>
            <a:r>
              <a:rPr lang="ru-RU" sz="3200" b="1" dirty="0"/>
              <a:t>регенеративных процессах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21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Интерфероны</a:t>
            </a:r>
            <a:endParaRPr lang="ru-RU" b="1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3600" b="1" dirty="0"/>
              <a:t>активируют эндотелиальные рецепторы ICAM-1, -2</a:t>
            </a:r>
            <a:r>
              <a:rPr lang="ru-RU" sz="3600" dirty="0"/>
              <a:t> (адгезивные молекулы) </a:t>
            </a:r>
          </a:p>
          <a:p>
            <a:r>
              <a:rPr lang="ru-RU" sz="3600" b="1" dirty="0"/>
              <a:t>стимулируют выработку других цитокинов</a:t>
            </a:r>
            <a:r>
              <a:rPr lang="ru-RU" sz="3600" dirty="0"/>
              <a:t>, в частности - факторов роста тромбоцитов, эндотелия, фибробластов и др.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7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7DB4570-46DE-48EB-8A8C-CD7BB86C6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8" y="-1"/>
            <a:ext cx="5517397" cy="1766807"/>
          </a:xfrm>
        </p:spPr>
        <p:txBody>
          <a:bodyPr>
            <a:normAutofit/>
          </a:bodyPr>
          <a:lstStyle/>
          <a:p>
            <a:r>
              <a:rPr lang="ru-RU" b="1" dirty="0"/>
              <a:t>Характеристики</a:t>
            </a:r>
            <a:br>
              <a:rPr lang="ru-RU" b="1" dirty="0"/>
            </a:br>
            <a:r>
              <a:rPr lang="ru-RU" b="1" dirty="0"/>
              <a:t>СПОН: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90AFEAED-AE36-454E-8D38-08183E6FB2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38094"/>
              </p:ext>
            </p:extLst>
          </p:nvPr>
        </p:nvGraphicFramePr>
        <p:xfrm>
          <a:off x="1858780" y="136525"/>
          <a:ext cx="10131742" cy="658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BBF1394-BBE0-4916-B75A-6BEBD666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29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err="1"/>
              <a:t>Фибронектин</a:t>
            </a:r>
            <a:r>
              <a:rPr lang="ru-RU" i="1" dirty="0"/>
              <a:t> </a:t>
            </a:r>
            <a:endParaRPr lang="ru-RU" sz="2700" b="1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3200" dirty="0"/>
              <a:t>В его </a:t>
            </a:r>
            <a:r>
              <a:rPr lang="ru-RU" sz="3200" b="1" dirty="0"/>
              <a:t>тканевой</a:t>
            </a:r>
            <a:r>
              <a:rPr lang="ru-RU" sz="3200" dirty="0"/>
              <a:t> форме обеспечивает </a:t>
            </a:r>
            <a:r>
              <a:rPr lang="ru-RU" sz="3200" b="1" dirty="0"/>
              <a:t>непроницаемость волокон и соединений</a:t>
            </a:r>
            <a:r>
              <a:rPr lang="ru-RU" sz="3200" dirty="0"/>
              <a:t>.</a:t>
            </a:r>
          </a:p>
          <a:p>
            <a:r>
              <a:rPr lang="ru-RU" sz="3200" b="1" dirty="0"/>
              <a:t>Циркулирующий </a:t>
            </a:r>
            <a:r>
              <a:rPr lang="ru-RU" sz="3200" dirty="0" err="1"/>
              <a:t>фибронектин</a:t>
            </a:r>
            <a:r>
              <a:rPr lang="ru-RU" sz="3200" dirty="0"/>
              <a:t> является </a:t>
            </a:r>
            <a:r>
              <a:rPr lang="ru-RU" sz="3200" b="1" dirty="0"/>
              <a:t>опсонином</a:t>
            </a:r>
            <a:r>
              <a:rPr lang="ru-RU" sz="3200" dirty="0"/>
              <a:t> - вызывает адгезию обломков клеток, фибриногена, чужеродных материалов к макрофагам и эндотелию, обеспечивая их уничтожение. </a:t>
            </a:r>
          </a:p>
          <a:p>
            <a:r>
              <a:rPr lang="ru-RU" sz="3200" b="1" dirty="0"/>
              <a:t>Недостаточность</a:t>
            </a:r>
            <a:r>
              <a:rPr lang="ru-RU" sz="3200" dirty="0"/>
              <a:t> </a:t>
            </a:r>
            <a:r>
              <a:rPr lang="ru-RU" sz="3200" dirty="0" err="1"/>
              <a:t>фибронектина</a:t>
            </a:r>
            <a:r>
              <a:rPr lang="ru-RU" sz="3200" dirty="0"/>
              <a:t> и </a:t>
            </a:r>
            <a:r>
              <a:rPr lang="ru-RU" sz="3200" dirty="0" err="1"/>
              <a:t>опсониновой</a:t>
            </a:r>
            <a:r>
              <a:rPr lang="ru-RU" sz="3200" dirty="0"/>
              <a:t> системы имеет значение в прогрессировании SIRS и ДВС-синдрома.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28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Фактор активирующий тромбоциты (ФАТ)</a:t>
            </a:r>
            <a:endParaRPr lang="ru-RU" sz="2700" b="1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4000" dirty="0"/>
              <a:t>запускает реакцию </a:t>
            </a:r>
            <a:r>
              <a:rPr lang="ru-RU" sz="4000" b="1" dirty="0"/>
              <a:t>сосудисто-тромбоцитарного гемостаза</a:t>
            </a:r>
            <a:r>
              <a:rPr lang="ru-RU" sz="4000" dirty="0"/>
              <a:t> и начала </a:t>
            </a:r>
            <a:r>
              <a:rPr lang="ru-RU" sz="4000" b="1" dirty="0"/>
              <a:t>ДВС-синдрома</a:t>
            </a:r>
            <a:r>
              <a:rPr lang="ru-RU" sz="4000" dirty="0"/>
              <a:t>, </a:t>
            </a:r>
          </a:p>
          <a:p>
            <a:r>
              <a:rPr lang="ru-RU" sz="4000" b="1" dirty="0"/>
              <a:t>увеличивает проницаемость сосудистой стенки</a:t>
            </a:r>
            <a:r>
              <a:rPr lang="ru-RU" sz="4000" dirty="0"/>
              <a:t>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69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46" y="868046"/>
            <a:ext cx="10798914" cy="1455430"/>
          </a:xfrm>
          <a:solidFill>
            <a:srgbClr val="FFCC66">
              <a:alpha val="7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Хемотаксические факторы</a:t>
            </a:r>
            <a:endParaRPr lang="ru-RU" sz="2700" b="1" cap="all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458387"/>
            <a:ext cx="11403517" cy="4263087"/>
          </a:xfrm>
        </p:spPr>
        <p:txBody>
          <a:bodyPr>
            <a:normAutofit/>
          </a:bodyPr>
          <a:lstStyle/>
          <a:p>
            <a:r>
              <a:rPr lang="ru-RU" sz="3600" b="1" dirty="0"/>
              <a:t>стимулируют адгезию и агрегацию тромбоцитов, лейкоцитов, макрофагов </a:t>
            </a:r>
            <a:r>
              <a:rPr lang="ru-RU" sz="3600" dirty="0"/>
              <a:t>и др. </a:t>
            </a:r>
          </a:p>
          <a:p>
            <a:endParaRPr lang="ru-RU" sz="3600" dirty="0"/>
          </a:p>
          <a:p>
            <a:pPr marL="0" indent="457200">
              <a:buNone/>
            </a:pPr>
            <a:r>
              <a:rPr lang="ru-RU" sz="3600" dirty="0"/>
              <a:t>Например, эозинофильный хемотаксический фактор стимулирует выброс из эозинофилов большого количества БАВ при критических состояниях.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2600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4EE67-7FF0-4F67-B333-C1E5CF009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28" y="365125"/>
            <a:ext cx="10634272" cy="759137"/>
          </a:xfrm>
          <a:solidFill>
            <a:srgbClr val="FFCC66"/>
          </a:solidFill>
        </p:spPr>
        <p:txBody>
          <a:bodyPr/>
          <a:lstStyle/>
          <a:p>
            <a:pPr algn="ctr"/>
            <a:r>
              <a:rPr lang="ru-RU" b="1" dirty="0"/>
              <a:t>Воздействие цитокинов на клетки эндотелия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4432A6-FF7D-4FEA-A959-02E28184D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33" y="1259174"/>
            <a:ext cx="11662347" cy="5233701"/>
          </a:xfrm>
        </p:spPr>
        <p:txBody>
          <a:bodyPr/>
          <a:lstStyle/>
          <a:p>
            <a:pPr marL="0" indent="457200">
              <a:buNone/>
            </a:pPr>
            <a:r>
              <a:rPr lang="ru-RU" dirty="0"/>
              <a:t>Происходит «</a:t>
            </a:r>
            <a:r>
              <a:rPr lang="ru-RU" b="1" dirty="0"/>
              <a:t>кислородный взрыв</a:t>
            </a:r>
            <a:r>
              <a:rPr lang="ru-RU" dirty="0"/>
              <a:t>» клетки, </a:t>
            </a:r>
            <a:r>
              <a:rPr lang="ru-RU" b="1" dirty="0"/>
              <a:t>нарушение баланса системы перекисного окисления липидов и антиоксидантной системы</a:t>
            </a:r>
            <a:r>
              <a:rPr lang="ru-RU" dirty="0"/>
              <a:t>, проявляющееся увеличением циркулирующих молекул средней массы, </a:t>
            </a:r>
            <a:r>
              <a:rPr lang="ru-RU" b="1" dirty="0"/>
              <a:t>истощением антиоксидантной защиты</a:t>
            </a:r>
            <a:r>
              <a:rPr lang="ru-RU" dirty="0"/>
              <a:t>, </a:t>
            </a:r>
            <a:r>
              <a:rPr lang="ru-RU" b="1" dirty="0"/>
              <a:t>иммунодепрессией</a:t>
            </a:r>
            <a:r>
              <a:rPr lang="ru-RU" dirty="0"/>
              <a:t>. </a:t>
            </a:r>
          </a:p>
          <a:p>
            <a:pPr marL="0" indent="457200">
              <a:buNone/>
            </a:pPr>
            <a:r>
              <a:rPr lang="ru-RU" b="1" dirty="0"/>
              <a:t>Маркером альтерации </a:t>
            </a:r>
            <a:r>
              <a:rPr lang="ru-RU" dirty="0"/>
              <a:t>сосудистого эндотелия является возрастание уровня </a:t>
            </a:r>
            <a:r>
              <a:rPr lang="ru-RU" b="1" dirty="0"/>
              <a:t>циркулирующих </a:t>
            </a:r>
            <a:r>
              <a:rPr lang="ru-RU" b="1" dirty="0" err="1"/>
              <a:t>эндотелиоцитов</a:t>
            </a:r>
            <a:r>
              <a:rPr lang="ru-RU" b="1" dirty="0"/>
              <a:t> </a:t>
            </a:r>
            <a:r>
              <a:rPr lang="ru-RU" dirty="0"/>
              <a:t>в крови (эксфолиация </a:t>
            </a:r>
            <a:r>
              <a:rPr lang="ru-RU" dirty="0" err="1"/>
              <a:t>эндотелиоцитов</a:t>
            </a:r>
            <a:r>
              <a:rPr lang="ru-RU" dirty="0"/>
              <a:t>), нарушаются его регуляторные свойства, </a:t>
            </a:r>
            <a:r>
              <a:rPr lang="ru-RU" b="1" dirty="0"/>
              <a:t>усиливается адгезия нейтрофилов к эндотелию и их миграция в ткани</a:t>
            </a:r>
            <a:r>
              <a:rPr lang="ru-RU" dirty="0"/>
              <a:t>, </a:t>
            </a:r>
            <a:r>
              <a:rPr lang="ru-RU" b="1" dirty="0"/>
              <a:t>повышается проницаемость сосудистой стенки</a:t>
            </a:r>
            <a:r>
              <a:rPr lang="ru-RU" dirty="0"/>
              <a:t>. </a:t>
            </a:r>
          </a:p>
          <a:p>
            <a:pPr marL="0" indent="457200">
              <a:buNone/>
            </a:pPr>
            <a:r>
              <a:rPr lang="ru-RU" dirty="0"/>
              <a:t>Резко увеличивается </a:t>
            </a:r>
            <a:r>
              <a:rPr lang="ru-RU" b="1" dirty="0"/>
              <a:t>синтез метаболитов </a:t>
            </a:r>
            <a:r>
              <a:rPr lang="ru-RU" b="1" dirty="0" err="1"/>
              <a:t>арахидоновой</a:t>
            </a:r>
            <a:r>
              <a:rPr lang="ru-RU" b="1" dirty="0"/>
              <a:t> кислоты </a:t>
            </a:r>
            <a:r>
              <a:rPr lang="ru-RU" dirty="0"/>
              <a:t>(простагландинов, </a:t>
            </a:r>
            <a:r>
              <a:rPr lang="ru-RU" dirty="0" err="1"/>
              <a:t>тромбоксана</a:t>
            </a:r>
            <a:r>
              <a:rPr lang="ru-RU" dirty="0"/>
              <a:t>, </a:t>
            </a:r>
            <a:r>
              <a:rPr lang="ru-RU" dirty="0" err="1"/>
              <a:t>лейкотриенов</a:t>
            </a:r>
            <a:r>
              <a:rPr lang="ru-RU" dirty="0"/>
              <a:t>). </a:t>
            </a:r>
          </a:p>
          <a:p>
            <a:pPr marL="0" indent="457200">
              <a:buNone/>
            </a:pPr>
            <a:r>
              <a:rPr lang="ru-RU" dirty="0"/>
              <a:t>Все это приводит к развитию </a:t>
            </a:r>
            <a:r>
              <a:rPr lang="ru-RU" b="1" u="sng" dirty="0"/>
              <a:t>системного воспалительного ответа.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D720DD7-DA80-476F-999D-26A78ABB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3577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F789FA-175F-4410-8A84-18355D2EB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0" y="868046"/>
            <a:ext cx="10759440" cy="930274"/>
          </a:xfrm>
          <a:solidFill>
            <a:srgbClr val="FFCC66">
              <a:alpha val="7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ЦИТОКИНЫ</a:t>
            </a:r>
            <a:r>
              <a:rPr lang="ru-RU" b="1" dirty="0"/>
              <a:t/>
            </a:r>
            <a:br>
              <a:rPr lang="ru-RU" b="1" dirty="0"/>
            </a:br>
            <a:endParaRPr lang="ru-RU" sz="27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E38AED-8176-4BD3-BC60-260837F6B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905001"/>
            <a:ext cx="11384280" cy="4816474"/>
          </a:xfrm>
        </p:spPr>
        <p:txBody>
          <a:bodyPr>
            <a:normAutofit/>
          </a:bodyPr>
          <a:lstStyle/>
          <a:p>
            <a:r>
              <a:rPr lang="ru-RU" b="1" dirty="0"/>
              <a:t>Основными цитокинами </a:t>
            </a:r>
            <a:r>
              <a:rPr lang="ru-RU" dirty="0"/>
              <a:t>, отвечающими за стимуляцию системного ответа в острой фазе являются </a:t>
            </a:r>
            <a:r>
              <a:rPr lang="ru-RU" b="1" dirty="0"/>
              <a:t>интерлейкин-1, интерлейкин-6 и фактор некроза опухоли</a:t>
            </a:r>
            <a:r>
              <a:rPr lang="ru-RU" dirty="0"/>
              <a:t>, при этом </a:t>
            </a:r>
            <a:r>
              <a:rPr lang="ru-RU" b="1" u="sng" dirty="0"/>
              <a:t>интерлейкин-6</a:t>
            </a:r>
            <a:r>
              <a:rPr lang="ru-RU" b="1" dirty="0"/>
              <a:t> играет доминирующую роль.</a:t>
            </a:r>
          </a:p>
          <a:p>
            <a:r>
              <a:rPr lang="ru-RU" dirty="0"/>
              <a:t>Первичное действие цитокинов направлено на </a:t>
            </a:r>
            <a:r>
              <a:rPr lang="ru-RU" b="1" dirty="0"/>
              <a:t>изменение генного ответа. </a:t>
            </a:r>
          </a:p>
          <a:p>
            <a:r>
              <a:rPr lang="ru-RU" dirty="0"/>
              <a:t>TNF и интерлейкин-1 показали способность к </a:t>
            </a:r>
            <a:r>
              <a:rPr lang="ru-RU" b="1" dirty="0"/>
              <a:t>прямому генно-транскрипционному воздействию</a:t>
            </a:r>
            <a:r>
              <a:rPr lang="ru-RU" dirty="0"/>
              <a:t> на продукцию интерлейкина-6.</a:t>
            </a:r>
          </a:p>
          <a:p>
            <a:r>
              <a:rPr lang="ru-RU" dirty="0"/>
              <a:t> В других случаях было отмечено </a:t>
            </a:r>
            <a:r>
              <a:rPr lang="ru-RU" b="1" dirty="0" err="1"/>
              <a:t>синергичное</a:t>
            </a:r>
            <a:r>
              <a:rPr lang="ru-RU" b="1" dirty="0"/>
              <a:t> действие </a:t>
            </a:r>
            <a:r>
              <a:rPr lang="ru-RU" dirty="0"/>
              <a:t>интерлейкина-1 и 6, приводящее к развитию </a:t>
            </a:r>
            <a:r>
              <a:rPr lang="ru-RU" b="1" dirty="0"/>
              <a:t>максимального ответа на повреждение.</a:t>
            </a:r>
            <a:endParaRPr lang="ru-RU" sz="36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A6218C-0BB1-44E3-8192-90776C9F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C7B00154-4759-4AB7-A90B-F96A175154BC}" type="slidenum">
              <a:rPr lang="ru-RU" smtClean="0"/>
              <a:pPr/>
              <a:t>34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081ACD-2E93-4F9F-8CFD-50FBC152403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1293" y="0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183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714D5B-5318-48A2-804C-2F5C77B9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1026" name="Picture 2" descr="http://www.bigpo.ru/potrb/%D0%A6%D0%B8%D1%82%D0%BE%D0%BA%D0%B8%D0%BD%D0%BE%D1%82%D0%B5%D1%80%D0%B0%D0%BF%D0%B8%D0%B8+%D0%BF%D1%80%D0%B8+%D1%85%D0%B8%D1%80%D1%83%D1%80%D0%B3%D0%B8%D1%87%D0%B5%D1%81%D0%BA%D0%B8%D1%85+%D0%B8%D0%BD%D1%84%D0%B5%D0%BA%D1%86%D0%B8%D1%8F%D1%85+%D0%BF%D0%BE%D1%81%D0%BE%D0%B1%D0%B8%D0%B5+%D0%B4%D0%BB%D1%8F+%D0%B2%D1%80%D0%B0%D1%87%D0%B5%D0%B9+%D0%A1%D0%B0%D0%BD%D0%BA%D1%82-%D0%9F%D0%B5%D1%82%D0%B5%D1%80%D0%B1%D1%83%D1%80%D0%B3+2008b/178916_html_m826395d.gif">
            <a:extLst>
              <a:ext uri="{FF2B5EF4-FFF2-40B4-BE49-F238E27FC236}">
                <a16:creationId xmlns:a16="http://schemas.microsoft.com/office/drawing/2014/main" id="{D75EFC5E-8DBA-4819-AC32-C01D3FF84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6" y="136526"/>
            <a:ext cx="6205148" cy="658494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5A5E520-D3CA-4295-B4CA-CCAD8821C4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67273" y="68263"/>
            <a:ext cx="5836170" cy="672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63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A29C41-3E23-42F3-9FAC-1A8F7280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AF56D1-1A4B-42BD-96FC-F221936A999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934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3C7DBC-2770-4B21-8996-851CAE8714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6185" y="458470"/>
            <a:ext cx="7863840" cy="589788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CF4C54-F1C2-4E0B-852D-9E4AC508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B00154-4759-4AB7-A90B-F96A175154BC}" type="slidenum">
              <a:rPr lang="ru-R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37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0978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5888" y="76200"/>
            <a:ext cx="942022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666750"/>
            <a:ext cx="95535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6A7C4-3563-40FB-B006-B969C4CCF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062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 зависимости от </a:t>
            </a:r>
            <a:r>
              <a:rPr lang="ru-RU" b="1" u="sng" dirty="0"/>
              <a:t>этиологии</a:t>
            </a:r>
            <a:r>
              <a:rPr lang="ru-RU" b="1" dirty="0"/>
              <a:t> могут быть выделены следующие формы СПОН:</a:t>
            </a:r>
            <a:endParaRPr lang="ru-RU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33090E0-C057-4627-890C-2E061E53F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265496"/>
              </p:ext>
            </p:extLst>
          </p:nvPr>
        </p:nvGraphicFramePr>
        <p:xfrm>
          <a:off x="280219" y="950626"/>
          <a:ext cx="11739716" cy="4507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D2432-E632-4F1F-9DAE-D869178D3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9EF459-86AE-485A-8F42-09AA576C70F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5187" y="5532437"/>
            <a:ext cx="10840034" cy="7640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8DA278A-8CDE-4B7F-A423-0C4152EE27F5}"/>
              </a:ext>
            </a:extLst>
          </p:cNvPr>
          <p:cNvSpPr/>
          <p:nvPr/>
        </p:nvSpPr>
        <p:spPr>
          <a:xfrm>
            <a:off x="0" y="5981413"/>
            <a:ext cx="12191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/>
              <a:t>Синдром ПОН можно рассматривать как наиболее тяжелую степень ССВО (синдром системного воспалительного ответа) -генерализованное воспаление вызывающее повреждение органной функции.</a:t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65236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90513"/>
            <a:ext cx="960120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05B24A-E85D-488D-8D32-8F367C304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548" y="829820"/>
            <a:ext cx="10559320" cy="2303124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u="sng" dirty="0"/>
              <a:t>ЦИТОКИНЫ</a:t>
            </a:r>
            <a:r>
              <a:rPr lang="ru-RU" sz="3100" b="1" dirty="0"/>
              <a:t/>
            </a:r>
            <a:br>
              <a:rPr lang="ru-RU" sz="3100" b="1" dirty="0"/>
            </a:br>
            <a:r>
              <a:rPr lang="ru-RU" sz="3100" dirty="0"/>
              <a:t>При </a:t>
            </a:r>
            <a:r>
              <a:rPr lang="ru-RU" sz="3100" b="1" u="sng" dirty="0"/>
              <a:t>критических состояниях </a:t>
            </a:r>
            <a:r>
              <a:rPr lang="ru-RU" sz="3100" dirty="0"/>
              <a:t>при воздействии </a:t>
            </a:r>
            <a:r>
              <a:rPr lang="ru-RU" sz="3100" b="1" dirty="0"/>
              <a:t>запредельного повреждающего фактора </a:t>
            </a:r>
            <a:r>
              <a:rPr lang="ru-RU" sz="3100" dirty="0"/>
              <a:t>- длительной гипоксии, </a:t>
            </a:r>
            <a:r>
              <a:rPr lang="ru-RU" sz="3100" dirty="0" err="1"/>
              <a:t>эндотоксемии</a:t>
            </a:r>
            <a:r>
              <a:rPr lang="ru-RU" sz="3100" dirty="0"/>
              <a:t>, массивного повреждения тканей - </a:t>
            </a:r>
            <a:r>
              <a:rPr lang="ru-RU" sz="3100" b="1" dirty="0"/>
              <a:t>реакция </a:t>
            </a:r>
            <a:r>
              <a:rPr lang="ru-RU" sz="3100" b="1" dirty="0" err="1"/>
              <a:t>иммунореактивной</a:t>
            </a:r>
            <a:r>
              <a:rPr lang="ru-RU" sz="3100" b="1" dirty="0"/>
              <a:t> системы</a:t>
            </a:r>
            <a:r>
              <a:rPr lang="ru-RU" sz="3100" dirty="0"/>
              <a:t> превращается </a:t>
            </a:r>
            <a:r>
              <a:rPr lang="ru-RU" sz="3100" b="1" dirty="0"/>
              <a:t>из защитной в разрушающую</a:t>
            </a:r>
            <a:r>
              <a:rPr lang="ru-RU" sz="3100" dirty="0"/>
              <a:t>.</a:t>
            </a:r>
            <a:br>
              <a:rPr lang="ru-RU" sz="3100" dirty="0"/>
            </a:br>
            <a:r>
              <a:rPr lang="ru-RU" sz="3100" dirty="0"/>
              <a:t> </a:t>
            </a:r>
            <a:r>
              <a:rPr lang="ru-RU" sz="3100" b="1" u="sng" dirty="0"/>
              <a:t>Это обусловлено: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C599CD-4E86-4C67-A879-2B0B48FD6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3" y="3132945"/>
            <a:ext cx="11497456" cy="3588530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b="1" dirty="0"/>
              <a:t>массивностью выброса </a:t>
            </a:r>
            <a:r>
              <a:rPr lang="ru-RU" dirty="0"/>
              <a:t>медиаторов в кровоток; </a:t>
            </a:r>
          </a:p>
          <a:p>
            <a:r>
              <a:rPr lang="ru-RU" b="1" dirty="0"/>
              <a:t>запуском </a:t>
            </a:r>
            <a:r>
              <a:rPr lang="ru-RU" b="1" dirty="0" err="1"/>
              <a:t>цитокинового</a:t>
            </a:r>
            <a:r>
              <a:rPr lang="ru-RU" b="1" dirty="0"/>
              <a:t> каскада</a:t>
            </a:r>
            <a:r>
              <a:rPr lang="ru-RU" dirty="0"/>
              <a:t>, когда отдельный цитокин инициирует образование других; </a:t>
            </a:r>
          </a:p>
          <a:p>
            <a:r>
              <a:rPr lang="ru-RU" b="1" dirty="0"/>
              <a:t>измененным исходным состоянием клеток</a:t>
            </a:r>
            <a:r>
              <a:rPr lang="ru-RU" dirty="0"/>
              <a:t>, продуцирующих цитокины, и клеток-мишеней; </a:t>
            </a:r>
          </a:p>
          <a:p>
            <a:r>
              <a:rPr lang="ru-RU" dirty="0"/>
              <a:t>большинство цитокинов имеет </a:t>
            </a:r>
            <a:r>
              <a:rPr lang="ru-RU" b="1" dirty="0"/>
              <a:t>множество точек воздействия</a:t>
            </a:r>
            <a:r>
              <a:rPr lang="ru-RU" dirty="0"/>
              <a:t>, т. е. </a:t>
            </a:r>
            <a:r>
              <a:rPr lang="ru-RU" dirty="0" err="1"/>
              <a:t>плеотропны</a:t>
            </a:r>
            <a:r>
              <a:rPr lang="ru-RU" dirty="0"/>
              <a:t>; </a:t>
            </a:r>
          </a:p>
          <a:p>
            <a:r>
              <a:rPr lang="ru-RU" dirty="0"/>
              <a:t>одно из основных условий парадоксальной шоковой реакции - </a:t>
            </a:r>
            <a:r>
              <a:rPr lang="ru-RU" b="1" dirty="0"/>
              <a:t>изменение места действия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EB1AD4E-5FC0-4D70-B9A8-837CA2943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EC6614-1C81-4A57-8612-F12585DFB98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533" y="-156753"/>
            <a:ext cx="485893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115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41874-CD87-491D-B4AA-451870B5B1D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/>
          <a:lstStyle/>
          <a:p>
            <a:pPr algn="ctr"/>
            <a:r>
              <a:rPr lang="ru-RU" b="1" dirty="0"/>
              <a:t>НАПРИМЕР,</a:t>
            </a:r>
            <a:br>
              <a:rPr lang="ru-RU" b="1" dirty="0"/>
            </a:br>
            <a:r>
              <a:rPr lang="ru-RU" b="1" dirty="0"/>
              <a:t>при </a:t>
            </a:r>
            <a:r>
              <a:rPr lang="ru-RU" b="1" u="sng" dirty="0"/>
              <a:t>СЕПТИЧЕСКОМ ШОКЕ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3AC9F-D4C2-4DF2-9CBA-7D17FD79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2" y="1690687"/>
            <a:ext cx="11812249" cy="503078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pPr marL="0" indent="457200">
              <a:buNone/>
            </a:pPr>
            <a:r>
              <a:rPr lang="ru-RU" b="1" dirty="0"/>
              <a:t>В обычных условиях </a:t>
            </a:r>
            <a:r>
              <a:rPr lang="ru-RU" dirty="0"/>
              <a:t>эндотоксин, выделяемый бактериями в ткань, через рецепторный аппарат активирует макрофаги, которые выделяют TNFα и IL-1, запуская местную воспалительную реакцию, направленную против бактерий. </a:t>
            </a:r>
          </a:p>
          <a:p>
            <a:pPr marL="0" indent="457200">
              <a:buNone/>
            </a:pPr>
            <a:r>
              <a:rPr lang="ru-RU" dirty="0"/>
              <a:t>Если же </a:t>
            </a:r>
            <a:r>
              <a:rPr lang="ru-RU" b="1" dirty="0"/>
              <a:t>эндотоксин</a:t>
            </a:r>
            <a:r>
              <a:rPr lang="ru-RU" dirty="0"/>
              <a:t> попадает </a:t>
            </a:r>
            <a:r>
              <a:rPr lang="ru-RU" b="1" dirty="0"/>
              <a:t>в общий системный кровоток</a:t>
            </a:r>
            <a:r>
              <a:rPr lang="ru-RU" dirty="0"/>
              <a:t>, то он активирует </a:t>
            </a:r>
            <a:r>
              <a:rPr lang="ru-RU" b="1" dirty="0"/>
              <a:t>моноциты</a:t>
            </a:r>
            <a:r>
              <a:rPr lang="ru-RU" dirty="0"/>
              <a:t>, являющиеся предшественниками тканевых макрофагов. </a:t>
            </a:r>
          </a:p>
          <a:p>
            <a:pPr marL="0" indent="457200">
              <a:buNone/>
            </a:pPr>
            <a:r>
              <a:rPr lang="ru-RU" dirty="0"/>
              <a:t>Активация моноцитов и прямое повреждающее влияние эндотоксина на тромбоциты и эндотелий приводят к </a:t>
            </a:r>
            <a:r>
              <a:rPr lang="ru-RU" b="1" dirty="0"/>
              <a:t>резкому системному ответу</a:t>
            </a:r>
            <a:r>
              <a:rPr lang="ru-RU" dirty="0"/>
              <a:t>, </a:t>
            </a:r>
            <a:r>
              <a:rPr lang="ru-RU" b="1" dirty="0"/>
              <a:t>выбросу в кровоток TNFα и IL-1</a:t>
            </a:r>
            <a:r>
              <a:rPr lang="ru-RU" dirty="0"/>
              <a:t>, запуску </a:t>
            </a:r>
            <a:r>
              <a:rPr lang="ru-RU" b="1" dirty="0" err="1"/>
              <a:t>цитокинового</a:t>
            </a:r>
            <a:r>
              <a:rPr lang="ru-RU" b="1" dirty="0"/>
              <a:t> каскада</a:t>
            </a:r>
            <a:r>
              <a:rPr lang="ru-RU" dirty="0"/>
              <a:t>. </a:t>
            </a:r>
          </a:p>
          <a:p>
            <a:pPr marL="0" indent="457200">
              <a:buNone/>
            </a:pPr>
            <a:r>
              <a:rPr lang="ru-RU" dirty="0"/>
              <a:t>В результате появления </a:t>
            </a:r>
            <a:r>
              <a:rPr lang="ru-RU" b="1" dirty="0"/>
              <a:t>TNFα</a:t>
            </a:r>
            <a:r>
              <a:rPr lang="ru-RU" dirty="0"/>
              <a:t> в кровотоке происходит </a:t>
            </a:r>
            <a:r>
              <a:rPr lang="ru-RU" b="1" dirty="0"/>
              <a:t>стимуляция эндотелия и макрофагов на выделение NO по «патологическому» пути </a:t>
            </a:r>
            <a:r>
              <a:rPr lang="ru-RU" dirty="0"/>
              <a:t>(с патологическим расширением сосудов, когда обычные средства коррекции гемодинамики малоэффективны) – по пути </a:t>
            </a:r>
            <a:r>
              <a:rPr lang="en-US" dirty="0" err="1"/>
              <a:t>i</a:t>
            </a:r>
            <a:r>
              <a:rPr lang="ru-RU" dirty="0"/>
              <a:t>NOS, т. е. в 1000 раз больших количествах. </a:t>
            </a:r>
          </a:p>
          <a:p>
            <a:pPr marL="0" indent="457200">
              <a:buNone/>
            </a:pPr>
            <a:r>
              <a:rPr lang="ru-RU" b="1" dirty="0"/>
              <a:t>TNFα</a:t>
            </a:r>
            <a:r>
              <a:rPr lang="ru-RU" dirty="0"/>
              <a:t> вызывает </a:t>
            </a:r>
            <a:r>
              <a:rPr lang="ru-RU" b="1" dirty="0"/>
              <a:t>отек за счет повышения проницаемости и тканевой некроз</a:t>
            </a:r>
            <a:r>
              <a:rPr lang="ru-RU" dirty="0"/>
              <a:t>. </a:t>
            </a:r>
          </a:p>
          <a:p>
            <a:pPr marL="0" indent="457200">
              <a:buNone/>
            </a:pPr>
            <a:r>
              <a:rPr lang="ru-RU" dirty="0"/>
              <a:t>Образование </a:t>
            </a:r>
            <a:r>
              <a:rPr lang="ru-RU" b="1" dirty="0"/>
              <a:t>IL-1</a:t>
            </a:r>
            <a:r>
              <a:rPr lang="ru-RU" dirty="0"/>
              <a:t> </a:t>
            </a:r>
            <a:r>
              <a:rPr lang="ru-RU" b="1" dirty="0"/>
              <a:t>тормозит реакцию гладкой мышцы сосуда на сосудосуживающие стимулы</a:t>
            </a:r>
            <a:r>
              <a:rPr lang="ru-RU" dirty="0"/>
              <a:t>, оказывает </a:t>
            </a:r>
            <a:r>
              <a:rPr lang="ru-RU" b="1" dirty="0"/>
              <a:t>пирогенное действие</a:t>
            </a:r>
            <a:r>
              <a:rPr lang="ru-RU" dirty="0"/>
              <a:t>, обеспечивает </a:t>
            </a:r>
            <a:r>
              <a:rPr lang="ru-RU" b="1" dirty="0"/>
              <a:t>хемотаксис нейтрофилов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511881-76A9-4968-819E-38ADA8E8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86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714A3-F005-4932-951A-7EABA1519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1" y="1"/>
            <a:ext cx="11917181" cy="1499016"/>
          </a:xfrm>
          <a:solidFill>
            <a:srgbClr val="CCFF99"/>
          </a:solidFill>
        </p:spPr>
        <p:txBody>
          <a:bodyPr>
            <a:normAutofit/>
          </a:bodyPr>
          <a:lstStyle/>
          <a:p>
            <a:pPr algn="ctr"/>
            <a:r>
              <a:rPr lang="ru-RU" b="1" u="sng" dirty="0"/>
              <a:t>Микроциркуляторный механизм развития СПОН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обусловлен снижением капиллярного кровотока  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F628E32-60A5-48F5-9096-9F4F6EC65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211518"/>
              </p:ext>
            </p:extLst>
          </p:nvPr>
        </p:nvGraphicFramePr>
        <p:xfrm>
          <a:off x="134938" y="1663700"/>
          <a:ext cx="11917362" cy="5057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C68458-9A86-471D-B632-E0BC1E0CA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590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79" y="0"/>
            <a:ext cx="11701821" cy="1173480"/>
          </a:xfrm>
          <a:solidFill>
            <a:srgbClr val="CCFF99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Микроциркуляторный механизм развития СПОН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Снижение капиллярного кровотока: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3480"/>
            <a:ext cx="12115801" cy="554799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результате </a:t>
            </a:r>
            <a:r>
              <a:rPr lang="ru-RU" b="1" dirty="0"/>
              <a:t>снижения кровотока в микроциркуляторном русле </a:t>
            </a:r>
            <a:r>
              <a:rPr lang="ru-RU" dirty="0"/>
              <a:t>происходит </a:t>
            </a:r>
            <a:r>
              <a:rPr lang="ru-RU" b="1" dirty="0"/>
              <a:t>локальное нарушение обмена веществ</a:t>
            </a:r>
            <a:r>
              <a:rPr lang="ru-RU" dirty="0"/>
              <a:t>, приводящее к развитию </a:t>
            </a:r>
            <a:r>
              <a:rPr lang="ru-RU" b="1" dirty="0"/>
              <a:t>метаболического ацидоза</a:t>
            </a:r>
            <a:r>
              <a:rPr lang="ru-RU" dirty="0"/>
              <a:t>. </a:t>
            </a:r>
          </a:p>
          <a:p>
            <a:r>
              <a:rPr lang="ru-RU" dirty="0"/>
              <a:t>Под влиянием ацидоза </a:t>
            </a:r>
            <a:r>
              <a:rPr lang="ru-RU" b="1" dirty="0"/>
              <a:t>нарушается регуляция сосудистого тонуса артериол и вен </a:t>
            </a:r>
            <a:r>
              <a:rPr lang="ru-RU" dirty="0"/>
              <a:t>и </a:t>
            </a:r>
            <a:r>
              <a:rPr lang="ru-RU" b="1" dirty="0"/>
              <a:t>повышается свертываемость крови</a:t>
            </a:r>
            <a:r>
              <a:rPr lang="ru-RU" dirty="0"/>
              <a:t>. </a:t>
            </a:r>
          </a:p>
          <a:p>
            <a:r>
              <a:rPr lang="ru-RU" dirty="0"/>
              <a:t>Из-за накопления кислых продуктов </a:t>
            </a:r>
            <a:r>
              <a:rPr lang="ru-RU" b="1" dirty="0" err="1"/>
              <a:t>прекапиллярные</a:t>
            </a:r>
            <a:r>
              <a:rPr lang="ru-RU" b="1" dirty="0"/>
              <a:t> сфинктеры открываются, а посткапиллярные остаются суженными</a:t>
            </a:r>
            <a:r>
              <a:rPr lang="ru-RU" dirty="0"/>
              <a:t>. </a:t>
            </a:r>
          </a:p>
          <a:p>
            <a:r>
              <a:rPr lang="ru-RU" dirty="0"/>
              <a:t>В результате </a:t>
            </a:r>
            <a:r>
              <a:rPr lang="ru-RU" b="1" dirty="0"/>
              <a:t>кровь поступает в капилляры и депонируется</a:t>
            </a:r>
            <a:r>
              <a:rPr lang="ru-RU" dirty="0"/>
              <a:t>, из-за повышения гидростатического давления в капиллярах </a:t>
            </a:r>
            <a:r>
              <a:rPr lang="ru-RU" b="1" dirty="0"/>
              <a:t>плазма переходит через эндотелий в </a:t>
            </a:r>
            <a:r>
              <a:rPr lang="ru-RU" b="1" dirty="0" err="1"/>
              <a:t>интерстиций</a:t>
            </a:r>
            <a:r>
              <a:rPr lang="ru-RU" dirty="0"/>
              <a:t>. </a:t>
            </a:r>
          </a:p>
          <a:p>
            <a:r>
              <a:rPr lang="ru-RU" dirty="0"/>
              <a:t>Происходит </a:t>
            </a:r>
            <a:r>
              <a:rPr lang="ru-RU" b="1" dirty="0"/>
              <a:t>сгущение крови, агрегация тромбоцитов, эритроцитов, в легких формируются агрегаты нейтрофилов</a:t>
            </a:r>
            <a:r>
              <a:rPr lang="ru-RU" dirty="0"/>
              <a:t>. </a:t>
            </a:r>
          </a:p>
          <a:p>
            <a:r>
              <a:rPr lang="ru-RU" dirty="0"/>
              <a:t>Существенный «вклад» в развитие СПОН принадлежит развитию </a:t>
            </a:r>
            <a:r>
              <a:rPr lang="ru-RU" b="1" dirty="0"/>
              <a:t>ДВС-синдрома</a:t>
            </a:r>
            <a:r>
              <a:rPr lang="ru-RU" dirty="0"/>
              <a:t>.</a:t>
            </a:r>
          </a:p>
          <a:p>
            <a:r>
              <a:rPr lang="ru-RU" b="1" dirty="0"/>
              <a:t>Кровоток</a:t>
            </a:r>
            <a:r>
              <a:rPr lang="ru-RU" dirty="0"/>
              <a:t> в капиллярах может </a:t>
            </a:r>
            <a:r>
              <a:rPr lang="ru-RU" b="1" dirty="0"/>
              <a:t>замедлиться вплоть до полной остановки</a:t>
            </a:r>
            <a:r>
              <a:rPr lang="ru-RU" dirty="0"/>
              <a:t>. </a:t>
            </a:r>
          </a:p>
          <a:p>
            <a:pPr marL="0" indent="0" algn="ctr">
              <a:buNone/>
            </a:pPr>
            <a:r>
              <a:rPr lang="ru-RU" b="1" u="sng" dirty="0"/>
              <a:t>Происходит нарушение перфузии жизненно важных органов.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02432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716259"/>
          </a:xfrm>
          <a:solidFill>
            <a:srgbClr val="CCFF99"/>
          </a:solidFill>
        </p:spPr>
        <p:txBody>
          <a:bodyPr/>
          <a:lstStyle/>
          <a:p>
            <a:pPr algn="ctr"/>
            <a:r>
              <a:rPr lang="ru-RU" b="1" dirty="0"/>
              <a:t>Микроциркуляторный механизм развития СПОН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Нарушение перфузии жизненно важных органов: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879" y="1460500"/>
            <a:ext cx="11852222" cy="5260975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r>
              <a:rPr lang="ru-RU" b="1" dirty="0"/>
              <a:t>ухудшается насосная функция сердца</a:t>
            </a:r>
            <a:r>
              <a:rPr lang="ru-RU" dirty="0"/>
              <a:t>, что сопровождается </a:t>
            </a:r>
            <a:r>
              <a:rPr lang="ru-RU" b="1" dirty="0"/>
              <a:t>снижением сердечного выброса</a:t>
            </a:r>
            <a:r>
              <a:rPr lang="ru-RU" dirty="0"/>
              <a:t> и </a:t>
            </a:r>
            <a:r>
              <a:rPr lang="ru-RU" b="1" dirty="0"/>
              <a:t>дополнительным снижением перфузии всех органов</a:t>
            </a:r>
            <a:r>
              <a:rPr lang="ru-RU" dirty="0"/>
              <a:t>, в том числе и </a:t>
            </a:r>
            <a:r>
              <a:rPr lang="ru-RU" b="1" dirty="0"/>
              <a:t>самого сердца</a:t>
            </a:r>
            <a:r>
              <a:rPr lang="ru-RU" dirty="0"/>
              <a:t>; </a:t>
            </a:r>
          </a:p>
          <a:p>
            <a:r>
              <a:rPr lang="ru-RU" dirty="0"/>
              <a:t>нарушение перфузии </a:t>
            </a:r>
            <a:r>
              <a:rPr lang="ru-RU" b="1" dirty="0"/>
              <a:t>поджелудочной железы </a:t>
            </a:r>
            <a:r>
              <a:rPr lang="ru-RU" dirty="0"/>
              <a:t>приводит к </a:t>
            </a:r>
            <a:r>
              <a:rPr lang="ru-RU" b="1" dirty="0"/>
              <a:t>образованию пептидов - факторов депрессии миокарда</a:t>
            </a:r>
            <a:r>
              <a:rPr lang="ru-RU" dirty="0"/>
              <a:t> (МВР); </a:t>
            </a:r>
          </a:p>
          <a:p>
            <a:r>
              <a:rPr lang="ru-RU" dirty="0"/>
              <a:t>в результате нарушения перфузии </a:t>
            </a:r>
            <a:r>
              <a:rPr lang="ru-RU" b="1" dirty="0"/>
              <a:t>печени </a:t>
            </a:r>
            <a:r>
              <a:rPr lang="ru-RU" dirty="0"/>
              <a:t>стимулируется </a:t>
            </a:r>
            <a:r>
              <a:rPr lang="ru-RU" b="1" dirty="0"/>
              <a:t>анаэробный обмен </a:t>
            </a:r>
            <a:r>
              <a:rPr lang="ru-RU" dirty="0"/>
              <a:t>с образованием </a:t>
            </a:r>
            <a:r>
              <a:rPr lang="ru-RU" b="1" dirty="0" err="1"/>
              <a:t>лактата</a:t>
            </a:r>
            <a:r>
              <a:rPr lang="ru-RU" dirty="0"/>
              <a:t>, что способствует развитию </a:t>
            </a:r>
            <a:r>
              <a:rPr lang="ru-RU" b="1" dirty="0"/>
              <a:t>метаболического ацидоза</a:t>
            </a:r>
            <a:r>
              <a:rPr lang="ru-RU" dirty="0"/>
              <a:t>, в свою очередь, </a:t>
            </a:r>
            <a:r>
              <a:rPr lang="ru-RU" b="1" dirty="0"/>
              <a:t>угнетающего функцию сердечно-сосудистой системы и </a:t>
            </a:r>
            <a:r>
              <a:rPr lang="ru-RU" b="1" dirty="0" err="1"/>
              <a:t>дезинтоксикационную</a:t>
            </a:r>
            <a:r>
              <a:rPr lang="ru-RU" b="1" dirty="0"/>
              <a:t> функцию печени</a:t>
            </a:r>
            <a:r>
              <a:rPr lang="ru-RU" dirty="0"/>
              <a:t>; </a:t>
            </a:r>
          </a:p>
          <a:p>
            <a:r>
              <a:rPr lang="ru-RU" dirty="0"/>
              <a:t>недостаточная перфузия </a:t>
            </a:r>
            <a:r>
              <a:rPr lang="ru-RU" b="1" dirty="0"/>
              <a:t>почек</a:t>
            </a:r>
            <a:r>
              <a:rPr lang="ru-RU" dirty="0"/>
              <a:t> нарушает их выделительную функцию, </a:t>
            </a:r>
            <a:r>
              <a:rPr lang="ru-RU" b="1" dirty="0"/>
              <a:t>прекращается выведение кислых метаболитов</a:t>
            </a:r>
            <a:r>
              <a:rPr lang="ru-RU" dirty="0"/>
              <a:t>, нарастает </a:t>
            </a:r>
            <a:r>
              <a:rPr lang="ru-RU" b="1" dirty="0"/>
              <a:t>ацидоз</a:t>
            </a:r>
            <a:r>
              <a:rPr lang="ru-RU" dirty="0"/>
              <a:t>. Сниженная перфузия может привести к </a:t>
            </a:r>
            <a:r>
              <a:rPr lang="ru-RU" b="1" dirty="0"/>
              <a:t>тубулярному некрозу </a:t>
            </a:r>
            <a:r>
              <a:rPr lang="ru-RU" dirty="0"/>
              <a:t>и развитию </a:t>
            </a:r>
            <a:r>
              <a:rPr lang="ru-RU" b="1" dirty="0"/>
              <a:t>органической почечной недостаточности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0130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0" y="-1"/>
            <a:ext cx="12206989" cy="2023673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Далее, даже в том случае, когда лечебные мероприятия были успешны, и ишемия была ликвидирована, а кровоток восстановлен, возникают еще большие расстройства - развивается СПОН в результате</a:t>
            </a:r>
            <a:br>
              <a:rPr lang="ru-RU" sz="2800" b="1" dirty="0"/>
            </a:br>
            <a:r>
              <a:rPr lang="ru-RU" sz="2800" b="1" dirty="0"/>
              <a:t> </a:t>
            </a:r>
            <a:r>
              <a:rPr lang="ru-RU" b="1" u="sng" dirty="0"/>
              <a:t>феномена </a:t>
            </a:r>
            <a:r>
              <a:rPr lang="ru-RU" b="1" u="sng" dirty="0" err="1"/>
              <a:t>реперфузии</a:t>
            </a:r>
            <a:r>
              <a:rPr lang="ru-RU" b="1" u="sng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" y="2023672"/>
            <a:ext cx="11842228" cy="4697803"/>
          </a:xfrm>
        </p:spPr>
        <p:txBody>
          <a:bodyPr>
            <a:normAutofit lnSpcReduction="10000"/>
          </a:bodyPr>
          <a:lstStyle/>
          <a:p>
            <a:pPr marL="0" indent="457200">
              <a:buNone/>
            </a:pPr>
            <a:r>
              <a:rPr lang="ru-RU" dirty="0"/>
              <a:t>На фоне нарушений микроциркуляции, гипоксии, </a:t>
            </a:r>
            <a:r>
              <a:rPr lang="ru-RU" dirty="0" err="1"/>
              <a:t>медиаторного</a:t>
            </a:r>
            <a:r>
              <a:rPr lang="ru-RU" dirty="0"/>
              <a:t> «взрыва» происходит </a:t>
            </a:r>
            <a:r>
              <a:rPr lang="ru-RU" b="1" dirty="0"/>
              <a:t>повреждение ферментных систем биологического окисления</a:t>
            </a:r>
            <a:r>
              <a:rPr lang="ru-RU" dirty="0"/>
              <a:t>: АТФ превращается в АМФ, затем образуется аденозин, инозин, гипоксантин. </a:t>
            </a:r>
          </a:p>
          <a:p>
            <a:pPr marL="0" indent="457200">
              <a:buNone/>
            </a:pPr>
            <a:r>
              <a:rPr lang="ru-RU" dirty="0"/>
              <a:t>В условиях восстановленного кровотока - при </a:t>
            </a:r>
            <a:r>
              <a:rPr lang="ru-RU" dirty="0" err="1"/>
              <a:t>реперфузии</a:t>
            </a:r>
            <a:r>
              <a:rPr lang="ru-RU" dirty="0"/>
              <a:t> - в присутствии О</a:t>
            </a:r>
            <a:r>
              <a:rPr lang="ru-RU" baseline="-25000" dirty="0"/>
              <a:t>2 </a:t>
            </a:r>
            <a:r>
              <a:rPr lang="ru-RU" dirty="0"/>
              <a:t>фермент </a:t>
            </a:r>
            <a:r>
              <a:rPr lang="ru-RU" dirty="0" err="1"/>
              <a:t>ксантиноксидаза</a:t>
            </a:r>
            <a:r>
              <a:rPr lang="ru-RU" dirty="0"/>
              <a:t> преобразует гипоксантин в </a:t>
            </a:r>
            <a:r>
              <a:rPr lang="ru-RU" dirty="0" err="1"/>
              <a:t>ураты</a:t>
            </a:r>
            <a:r>
              <a:rPr lang="ru-RU" dirty="0"/>
              <a:t> и кислородные радикалы (Н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2</a:t>
            </a:r>
            <a:r>
              <a:rPr lang="ru-RU" dirty="0"/>
              <a:t>, О</a:t>
            </a:r>
            <a:r>
              <a:rPr lang="ru-RU" baseline="-25000" dirty="0"/>
              <a:t>2</a:t>
            </a:r>
            <a:r>
              <a:rPr lang="ru-RU" baseline="30000" dirty="0"/>
              <a:t>-</a:t>
            </a:r>
            <a:r>
              <a:rPr lang="ru-RU" dirty="0"/>
              <a:t>, ОН</a:t>
            </a:r>
            <a:r>
              <a:rPr lang="ru-RU" baseline="30000" dirty="0"/>
              <a:t>+</a:t>
            </a:r>
            <a:r>
              <a:rPr lang="ru-RU" dirty="0"/>
              <a:t>), запускающие процесс </a:t>
            </a:r>
            <a:r>
              <a:rPr lang="ru-RU" b="1" u="sng" dirty="0"/>
              <a:t>перекисного окисления тканей</a:t>
            </a:r>
            <a:r>
              <a:rPr lang="ru-RU" dirty="0"/>
              <a:t>. </a:t>
            </a:r>
          </a:p>
          <a:p>
            <a:pPr marL="0" indent="457200">
              <a:buNone/>
            </a:pPr>
            <a:r>
              <a:rPr lang="ru-RU" dirty="0"/>
              <a:t>Причем, это явление происходит не только при абсолютной, но и на фоне относительной гипероксии. </a:t>
            </a:r>
          </a:p>
          <a:p>
            <a:pPr marL="0" indent="457200">
              <a:buNone/>
            </a:pPr>
            <a:r>
              <a:rPr lang="ru-RU" dirty="0"/>
              <a:t>Токсичность ингаляций высоких концентраций кислорода (&gt; 60%) доказана.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83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2023673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Феномен </a:t>
            </a:r>
            <a:r>
              <a:rPr lang="ru-RU" b="1" dirty="0" err="1"/>
              <a:t>реперфузии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dirty="0"/>
              <a:t> </a:t>
            </a:r>
            <a:r>
              <a:rPr lang="ru-RU" dirty="0"/>
              <a:t>В результате </a:t>
            </a:r>
            <a:r>
              <a:rPr lang="ru-RU" b="1" u="sng" dirty="0"/>
              <a:t>перекисное окисление липидов </a:t>
            </a:r>
            <a:r>
              <a:rPr lang="ru-RU" dirty="0"/>
              <a:t>приводит к :</a:t>
            </a:r>
            <a:br>
              <a:rPr lang="ru-RU" dirty="0"/>
            </a:br>
            <a:endParaRPr lang="ru-RU" sz="36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" y="2023672"/>
            <a:ext cx="11842228" cy="469780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4000" b="1" dirty="0"/>
              <a:t>повреждению клеточных мембран</a:t>
            </a:r>
            <a:r>
              <a:rPr lang="ru-RU" sz="4000" dirty="0"/>
              <a:t>, состоящих из фосфолипидов, </a:t>
            </a:r>
          </a:p>
          <a:p>
            <a:pPr>
              <a:buFontTx/>
              <a:buChar char="-"/>
            </a:pPr>
            <a:r>
              <a:rPr lang="ru-RU" sz="4000" dirty="0"/>
              <a:t>к </a:t>
            </a:r>
            <a:r>
              <a:rPr lang="ru-RU" sz="4000" b="1" dirty="0"/>
              <a:t>нарушению синтеза </a:t>
            </a:r>
            <a:r>
              <a:rPr lang="ru-RU" sz="4000" b="1" dirty="0" err="1"/>
              <a:t>сурфактанта</a:t>
            </a:r>
            <a:r>
              <a:rPr lang="ru-RU" sz="4000" b="1" dirty="0"/>
              <a:t> в легких</a:t>
            </a:r>
            <a:r>
              <a:rPr lang="ru-RU" sz="4000" dirty="0"/>
              <a:t>; </a:t>
            </a:r>
          </a:p>
          <a:p>
            <a:pPr>
              <a:buFontTx/>
              <a:buChar char="-"/>
            </a:pPr>
            <a:r>
              <a:rPr lang="ru-RU" sz="4000" dirty="0"/>
              <a:t>перекисное окисление белков вызывает </a:t>
            </a:r>
            <a:r>
              <a:rPr lang="ru-RU" sz="4000" b="1" dirty="0"/>
              <a:t>инактивацию ферментов</a:t>
            </a:r>
            <a:r>
              <a:rPr lang="ru-RU" sz="4000" dirty="0"/>
              <a:t>; </a:t>
            </a:r>
          </a:p>
          <a:p>
            <a:pPr>
              <a:buFontTx/>
              <a:buChar char="-"/>
            </a:pPr>
            <a:r>
              <a:rPr lang="ru-RU" sz="4000" dirty="0"/>
              <a:t>углеводов - </a:t>
            </a:r>
            <a:r>
              <a:rPr lang="ru-RU" sz="4000" b="1" dirty="0"/>
              <a:t>деполимеризацию полисахаридов</a:t>
            </a:r>
            <a:r>
              <a:rPr lang="ru-RU" sz="4000" dirty="0"/>
              <a:t>, составляющих основу межклеточного вещества.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6967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0" y="-1"/>
            <a:ext cx="12206989" cy="2023673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ctr"/>
            <a:r>
              <a:rPr lang="ru-RU" b="1" dirty="0"/>
              <a:t>Феномен </a:t>
            </a:r>
            <a:r>
              <a:rPr lang="ru-RU" b="1" dirty="0" err="1"/>
              <a:t>реперфузии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dirty="0"/>
              <a:t>Также </a:t>
            </a:r>
            <a:r>
              <a:rPr lang="ru-RU" dirty="0" err="1"/>
              <a:t>ключаются</a:t>
            </a:r>
            <a:r>
              <a:rPr lang="ru-RU" dirty="0"/>
              <a:t> </a:t>
            </a:r>
            <a:r>
              <a:rPr lang="ru-RU" b="1" u="sng" dirty="0"/>
              <a:t>Са</a:t>
            </a:r>
            <a:r>
              <a:rPr lang="ru-RU" b="1" u="sng" baseline="30000" dirty="0"/>
              <a:t>2+-</a:t>
            </a:r>
            <a:r>
              <a:rPr lang="ru-RU" b="1" u="sng" dirty="0"/>
              <a:t>зависимые механизмы повреждения:</a:t>
            </a:r>
            <a:endParaRPr lang="ru-RU" sz="36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" y="2023672"/>
            <a:ext cx="11842228" cy="469780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4000" dirty="0"/>
              <a:t>Перемещение Ca</a:t>
            </a:r>
            <a:r>
              <a:rPr lang="ru-RU" sz="4000" baseline="30000" dirty="0"/>
              <a:t>2+</a:t>
            </a:r>
            <a:r>
              <a:rPr lang="ru-RU" sz="4000" dirty="0"/>
              <a:t> внутрь клетки приводит к </a:t>
            </a:r>
            <a:r>
              <a:rPr lang="ru-RU" sz="4000" b="1" dirty="0"/>
              <a:t>разрушению рибосом </a:t>
            </a:r>
            <a:r>
              <a:rPr lang="ru-RU" sz="4000" dirty="0"/>
              <a:t>с последующим </a:t>
            </a:r>
            <a:r>
              <a:rPr lang="ru-RU" sz="4000" b="1" dirty="0"/>
              <a:t>нарушением синтеза белка и АТФ</a:t>
            </a:r>
            <a:r>
              <a:rPr lang="ru-RU" sz="4000" dirty="0"/>
              <a:t>, развивается </a:t>
            </a:r>
            <a:r>
              <a:rPr lang="ru-RU" sz="4000" b="1" dirty="0" err="1"/>
              <a:t>вазоспазм</a:t>
            </a:r>
            <a:r>
              <a:rPr lang="ru-RU" sz="4000" dirty="0"/>
              <a:t>, </a:t>
            </a:r>
            <a:r>
              <a:rPr lang="ru-RU" sz="4000" b="1" dirty="0"/>
              <a:t>активируется метаболизм </a:t>
            </a:r>
            <a:r>
              <a:rPr lang="ru-RU" sz="4000" b="1" dirty="0" err="1"/>
              <a:t>арахидоновой</a:t>
            </a:r>
            <a:r>
              <a:rPr lang="ru-RU" sz="4000" b="1" dirty="0"/>
              <a:t> кислоты</a:t>
            </a:r>
            <a:r>
              <a:rPr lang="ru-RU" sz="4000" dirty="0"/>
              <a:t>, что приводит в результате к </a:t>
            </a:r>
            <a:r>
              <a:rPr lang="ru-RU" sz="4000" b="1" dirty="0"/>
              <a:t>усилению расстройств микроциркуляции </a:t>
            </a:r>
            <a:r>
              <a:rPr lang="ru-RU" sz="4000" dirty="0"/>
              <a:t>и </a:t>
            </a:r>
            <a:r>
              <a:rPr lang="ru-RU" sz="4000" b="1" dirty="0"/>
              <a:t>нарушению проницаемости мембран</a:t>
            </a:r>
            <a:r>
              <a:rPr lang="ru-RU" dirty="0"/>
              <a:t>.</a:t>
            </a:r>
            <a:endParaRPr lang="ru-RU" sz="4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8424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37E6A-B72C-4884-B5E0-32826400B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0" y="-1"/>
            <a:ext cx="12206989" cy="1659989"/>
          </a:xfrm>
          <a:solidFill>
            <a:srgbClr val="CCFF99"/>
          </a:solidFill>
        </p:spPr>
        <p:txBody>
          <a:bodyPr>
            <a:noAutofit/>
          </a:bodyPr>
          <a:lstStyle/>
          <a:p>
            <a:pPr algn="ctr"/>
            <a:r>
              <a:rPr lang="ru-RU" b="1" dirty="0"/>
              <a:t>Феномен </a:t>
            </a:r>
            <a:r>
              <a:rPr lang="ru-RU" b="1" dirty="0" err="1"/>
              <a:t>реперфузии</a:t>
            </a: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Нарушение водно-электролитного баланса</a:t>
            </a:r>
            <a:endParaRPr lang="ru-RU" sz="36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7D60A9-8089-443C-951D-7323FD1D1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873" y="2023672"/>
            <a:ext cx="11842228" cy="4697803"/>
          </a:xfrm>
        </p:spPr>
        <p:txBody>
          <a:bodyPr>
            <a:normAutofit/>
          </a:bodyPr>
          <a:lstStyle/>
          <a:p>
            <a:pPr marL="0" indent="457200">
              <a:buNone/>
            </a:pPr>
            <a:r>
              <a:rPr lang="ru-RU" sz="4400" b="1" dirty="0"/>
              <a:t>Возросшая</a:t>
            </a:r>
            <a:r>
              <a:rPr lang="ru-RU" sz="4400" dirty="0"/>
              <a:t> в условиях ишемии </a:t>
            </a:r>
            <a:r>
              <a:rPr lang="ru-RU" sz="4400" b="1" dirty="0" err="1"/>
              <a:t>осмолярность</a:t>
            </a:r>
            <a:r>
              <a:rPr lang="ru-RU" sz="4400" b="1" dirty="0"/>
              <a:t> тканей</a:t>
            </a:r>
            <a:r>
              <a:rPr lang="ru-RU" sz="4400" dirty="0"/>
              <a:t> (на 40-50 </a:t>
            </a:r>
            <a:r>
              <a:rPr lang="ru-RU" dirty="0" err="1"/>
              <a:t>мосмоль</a:t>
            </a:r>
            <a:r>
              <a:rPr lang="ru-RU" sz="4400" dirty="0"/>
              <a:t>) после восстановления кровотока способствует </a:t>
            </a:r>
            <a:r>
              <a:rPr lang="ru-RU" sz="4400" b="1" dirty="0"/>
              <a:t>привлечению воды </a:t>
            </a:r>
            <a:r>
              <a:rPr lang="ru-RU" sz="4400" dirty="0"/>
              <a:t>в чрезмерно большом количестве, что неизбежно приводит к развитию </a:t>
            </a:r>
            <a:r>
              <a:rPr lang="ru-RU" sz="4400" b="1" dirty="0"/>
              <a:t>отека тканей </a:t>
            </a:r>
            <a:r>
              <a:rPr lang="ru-RU" sz="4400" dirty="0"/>
              <a:t>(например, в </a:t>
            </a:r>
            <a:r>
              <a:rPr lang="ru-RU" sz="4400" dirty="0" err="1"/>
              <a:t>постреанимационном</a:t>
            </a:r>
            <a:r>
              <a:rPr lang="ru-RU" sz="4400" dirty="0"/>
              <a:t> периоде).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B5A4FB-1C36-4421-BF50-AB21AC8F0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44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0D765-47A7-4DA6-9568-5C216BC2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136525"/>
            <a:ext cx="11119757" cy="15097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ЭТИОЛОГИЯ</a:t>
            </a:r>
            <a:br>
              <a:rPr lang="ru-RU" b="1" dirty="0"/>
            </a:br>
            <a:r>
              <a:rPr lang="ru-RU" b="1" dirty="0"/>
              <a:t>Причины СПОН </a:t>
            </a:r>
            <a:r>
              <a:rPr lang="ru-RU" b="1" u="sng" dirty="0"/>
              <a:t>инфекционной </a:t>
            </a:r>
            <a:r>
              <a:rPr lang="ru-RU" b="1" dirty="0"/>
              <a:t>этиологии </a:t>
            </a:r>
            <a:br>
              <a:rPr lang="ru-RU" b="1" dirty="0"/>
            </a:br>
            <a:r>
              <a:rPr lang="ru-RU" sz="2400" b="1" dirty="0"/>
              <a:t>(</a:t>
            </a:r>
            <a:r>
              <a:rPr lang="en-US" sz="2400" b="1" dirty="0"/>
              <a:t>Prof. dr. V. </a:t>
            </a:r>
            <a:r>
              <a:rPr lang="en-US" sz="2400" b="1" dirty="0" err="1"/>
              <a:t>Cojocaru</a:t>
            </a:r>
            <a:r>
              <a:rPr lang="ru-RU" sz="2400" b="1" dirty="0"/>
              <a:t>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DBD026-3866-4C60-9F0F-E6288A76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</a:t>
            </a:fld>
            <a:endParaRPr lang="ru-RU"/>
          </a:p>
        </p:txBody>
      </p:sp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9F2325DD-DEB9-4D7F-9145-ABF8349DD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286126"/>
              </p:ext>
            </p:extLst>
          </p:nvPr>
        </p:nvGraphicFramePr>
        <p:xfrm>
          <a:off x="254832" y="1646238"/>
          <a:ext cx="11662347" cy="507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5557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B7E68-C5BE-4EF4-AC80-02058B61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3" y="136525"/>
            <a:ext cx="11707818" cy="2164715"/>
          </a:xfrm>
          <a:solidFill>
            <a:srgbClr val="00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Инфекционно-септический механизм развития СПОН</a:t>
            </a:r>
            <a:br>
              <a:rPr lang="ru-RU" b="1" u="sng" dirty="0"/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438D3-171B-49AE-ADD7-D20BC68F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" y="2590800"/>
            <a:ext cx="11371039" cy="4130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Кишечник, заполненный </a:t>
            </a:r>
            <a:r>
              <a:rPr lang="ru-RU" sz="4400" b="1" dirty="0">
                <a:solidFill>
                  <a:prstClr val="black"/>
                </a:solidFill>
                <a:ea typeface="+mj-ea"/>
                <a:cs typeface="+mj-cs"/>
              </a:rPr>
              <a:t>грамм-отрицательными бактериями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, рассматривается как инициатор развития </a:t>
            </a:r>
            <a:r>
              <a:rPr lang="ru-RU" sz="4400" dirty="0" err="1">
                <a:solidFill>
                  <a:prstClr val="black"/>
                </a:solidFill>
                <a:ea typeface="+mj-ea"/>
                <a:cs typeface="+mj-cs"/>
              </a:rPr>
              <a:t>нозокомиальных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 пневмоний, септического состояния и СПОН в </a:t>
            </a:r>
            <a:r>
              <a:rPr lang="ru-RU" sz="4400" dirty="0" err="1">
                <a:solidFill>
                  <a:prstClr val="black"/>
                </a:solidFill>
                <a:ea typeface="+mj-ea"/>
                <a:cs typeface="+mj-cs"/>
              </a:rPr>
              <a:t>постреанимационном</a:t>
            </a:r>
            <a:r>
              <a:rPr lang="ru-RU" sz="4400" dirty="0">
                <a:solidFill>
                  <a:prstClr val="black"/>
                </a:solidFill>
                <a:ea typeface="+mj-ea"/>
                <a:cs typeface="+mj-cs"/>
              </a:rPr>
              <a:t> периоде.</a:t>
            </a:r>
            <a:endParaRPr lang="ru-RU" sz="4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1B628-970A-464C-83E9-72A1A080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5594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0D5525-783E-4F3A-9772-4564DC093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136525"/>
            <a:ext cx="10866120" cy="1554163"/>
          </a:xfrm>
          <a:solidFill>
            <a:srgbClr val="00FFCC">
              <a:alpha val="49000"/>
            </a:srgbClr>
          </a:solidFill>
        </p:spPr>
        <p:txBody>
          <a:bodyPr/>
          <a:lstStyle/>
          <a:p>
            <a:pPr algn="ctr"/>
            <a:r>
              <a:rPr lang="ru-RU" b="1" dirty="0"/>
              <a:t>Причины, способствующие </a:t>
            </a:r>
            <a:r>
              <a:rPr lang="ru-RU" b="1" u="sng" dirty="0" err="1"/>
              <a:t>эндотоксемии</a:t>
            </a:r>
            <a:r>
              <a:rPr lang="ru-RU" b="1" dirty="0"/>
              <a:t> при критическом состоянии: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F3EAD0-703A-49E6-BE84-FD762F0D3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80" y="1798320"/>
            <a:ext cx="11460480" cy="475488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применение антацидов для профилактики стресс-язв нарушает экологию кишечной флоры в пользу грамм-отрицательных бактерий</a:t>
            </a:r>
            <a:r>
              <a:rPr lang="ru-RU" dirty="0"/>
              <a:t>;</a:t>
            </a:r>
          </a:p>
          <a:p>
            <a:r>
              <a:rPr lang="ru-RU" b="1" dirty="0"/>
              <a:t>нерациональная антибактериальная терапия </a:t>
            </a:r>
            <a:r>
              <a:rPr lang="ru-RU" dirty="0"/>
              <a:t>(применение антибиотиков широкого спектра действия) вызывает, в первую очередь, </a:t>
            </a:r>
            <a:r>
              <a:rPr lang="ru-RU" b="1" dirty="0"/>
              <a:t>гибель грамм-положительных бактерий</a:t>
            </a:r>
            <a:r>
              <a:rPr lang="ru-RU" dirty="0"/>
              <a:t>, и тогда в кишечной флоре </a:t>
            </a:r>
            <a:r>
              <a:rPr lang="ru-RU" b="1" dirty="0"/>
              <a:t>начинают преобладать грамм-отрицательные бактерии</a:t>
            </a:r>
            <a:r>
              <a:rPr lang="ru-RU" dirty="0"/>
              <a:t>, продуцирующие </a:t>
            </a:r>
            <a:r>
              <a:rPr lang="ru-RU" b="1" dirty="0"/>
              <a:t>эндотоксин</a:t>
            </a:r>
            <a:r>
              <a:rPr lang="ru-RU" dirty="0"/>
              <a:t>;</a:t>
            </a:r>
          </a:p>
          <a:p>
            <a:r>
              <a:rPr lang="ru-RU" b="1" dirty="0"/>
              <a:t>нарушение иммунной реактивности организма </a:t>
            </a:r>
            <a:r>
              <a:rPr lang="ru-RU" dirty="0"/>
              <a:t>способствует развитию  </a:t>
            </a:r>
            <a:r>
              <a:rPr lang="ru-RU" b="1" dirty="0" err="1"/>
              <a:t>эндотоксинемии</a:t>
            </a:r>
            <a:r>
              <a:rPr lang="ru-RU" b="1" dirty="0"/>
              <a:t>;</a:t>
            </a:r>
            <a:r>
              <a:rPr lang="ru-RU" dirty="0"/>
              <a:t> </a:t>
            </a:r>
          </a:p>
          <a:p>
            <a:r>
              <a:rPr lang="ru-RU" b="1" dirty="0"/>
              <a:t>длительное парентеральное питание </a:t>
            </a:r>
            <a:r>
              <a:rPr lang="ru-RU" dirty="0"/>
              <a:t>и </a:t>
            </a:r>
            <a:r>
              <a:rPr lang="ru-RU" b="1" dirty="0" err="1"/>
              <a:t>гиперосмолярное</a:t>
            </a:r>
            <a:r>
              <a:rPr lang="ru-RU" b="1" dirty="0"/>
              <a:t> </a:t>
            </a:r>
            <a:r>
              <a:rPr lang="ru-RU" b="1" dirty="0" err="1"/>
              <a:t>энтеральное</a:t>
            </a:r>
            <a:r>
              <a:rPr lang="ru-RU" dirty="0"/>
              <a:t> способствует </a:t>
            </a:r>
            <a:r>
              <a:rPr lang="ru-RU" b="1" dirty="0"/>
              <a:t>повреждению слизистой кишечника</a:t>
            </a:r>
            <a:r>
              <a:rPr lang="ru-RU" dirty="0"/>
              <a:t>;</a:t>
            </a:r>
          </a:p>
          <a:p>
            <a:r>
              <a:rPr lang="ru-RU" b="1" dirty="0"/>
              <a:t>парез кишечника ведет к застою кишечного содержимого, нарушению микроциркуляции и проницаемости кишечной стенки.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AE7B333-26F3-4E0A-8A2D-5290AC14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878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B7E68-C5BE-4EF4-AC80-02058B61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3" y="136525"/>
            <a:ext cx="11982137" cy="762635"/>
          </a:xfrm>
          <a:solidFill>
            <a:srgbClr val="00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Инфекционно-септический механизм развития СПОН</a:t>
            </a:r>
            <a:br>
              <a:rPr lang="ru-RU" b="1" u="sng" dirty="0"/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438D3-171B-49AE-ADD7-D20BC68F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9160"/>
            <a:ext cx="12192000" cy="5822315"/>
          </a:xfrm>
        </p:spPr>
        <p:txBody>
          <a:bodyPr>
            <a:normAutofit/>
          </a:bodyPr>
          <a:lstStyle/>
          <a:p>
            <a:r>
              <a:rPr lang="ru-RU" sz="3200" b="1" dirty="0"/>
              <a:t>Сниженная перфузия кишечника </a:t>
            </a:r>
            <a:r>
              <a:rPr lang="ru-RU" sz="3200" dirty="0"/>
              <a:t>приводит к </a:t>
            </a:r>
            <a:r>
              <a:rPr lang="ru-RU" sz="3200" b="1" dirty="0"/>
              <a:t>нарушению барьера слизистых</a:t>
            </a:r>
            <a:r>
              <a:rPr lang="ru-RU" sz="3200" dirty="0"/>
              <a:t>, </a:t>
            </a:r>
            <a:r>
              <a:rPr lang="ru-RU" sz="3200" b="1" dirty="0"/>
              <a:t>попаданию бактерий в кровоток </a:t>
            </a:r>
            <a:r>
              <a:rPr lang="ru-RU" sz="3200" dirty="0"/>
              <a:t>и </a:t>
            </a:r>
            <a:r>
              <a:rPr lang="ru-RU" sz="3200" b="1" dirty="0"/>
              <a:t>присоединению септического шока</a:t>
            </a:r>
            <a:r>
              <a:rPr lang="ru-RU" sz="3200" dirty="0"/>
              <a:t>. </a:t>
            </a:r>
          </a:p>
          <a:p>
            <a:r>
              <a:rPr lang="ru-RU" sz="3200" dirty="0"/>
              <a:t>Кроме того, нарушение проницаемости слизистой кишечника вызывает </a:t>
            </a:r>
            <a:r>
              <a:rPr lang="ru-RU" sz="3200" b="1" dirty="0"/>
              <a:t>дополнительную потерю жидкости из организма</a:t>
            </a:r>
            <a:r>
              <a:rPr lang="ru-RU" sz="3200" dirty="0"/>
              <a:t>.</a:t>
            </a:r>
          </a:p>
          <a:p>
            <a:r>
              <a:rPr lang="ru-RU" sz="3200" dirty="0"/>
              <a:t>Все эти моменты </a:t>
            </a:r>
            <a:r>
              <a:rPr lang="ru-RU" sz="3200" b="1" dirty="0"/>
              <a:t>усугубляют повреждающее влияние на функцию и структуру </a:t>
            </a:r>
            <a:r>
              <a:rPr lang="ru-RU" sz="3200" b="1" dirty="0" err="1"/>
              <a:t>энтероцитов</a:t>
            </a:r>
            <a:r>
              <a:rPr lang="ru-RU" sz="3200" dirty="0"/>
              <a:t> таких патологических процессов, как абдоминальная </a:t>
            </a:r>
            <a:r>
              <a:rPr lang="ru-RU" sz="3200" dirty="0" err="1"/>
              <a:t>вазоконстрикция</a:t>
            </a:r>
            <a:r>
              <a:rPr lang="ru-RU" sz="3200" dirty="0"/>
              <a:t> (при централизации кровообращения), системная ишемия и </a:t>
            </a:r>
            <a:r>
              <a:rPr lang="ru-RU" sz="3200" dirty="0" err="1"/>
              <a:t>реперфузия</a:t>
            </a:r>
            <a:r>
              <a:rPr lang="ru-RU" sz="3200" dirty="0"/>
              <a:t>, запуск </a:t>
            </a:r>
            <a:r>
              <a:rPr lang="ru-RU" sz="3200" dirty="0" err="1"/>
              <a:t>цитокинового</a:t>
            </a:r>
            <a:r>
              <a:rPr lang="ru-RU" sz="3200" dirty="0"/>
              <a:t> каскада, </a:t>
            </a:r>
            <a:r>
              <a:rPr lang="ru-RU" sz="3200" dirty="0" err="1"/>
              <a:t>эндотоксемия</a:t>
            </a:r>
            <a:r>
              <a:rPr lang="ru-RU" sz="3200" dirty="0"/>
              <a:t>, что в результате приводит к развитию </a:t>
            </a:r>
            <a:r>
              <a:rPr lang="ru-RU" sz="3200" b="1" dirty="0"/>
              <a:t>сепсиса и СПОН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1B628-970A-464C-83E9-72A1A080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2723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7B7E68-C5BE-4EF4-AC80-02058B61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1097915"/>
          </a:xfrm>
          <a:solidFill>
            <a:srgbClr val="00FFFF">
              <a:alpha val="50196"/>
            </a:srgbClr>
          </a:solidFill>
        </p:spPr>
        <p:txBody>
          <a:bodyPr>
            <a:normAutofit fontScale="90000"/>
          </a:bodyPr>
          <a:lstStyle/>
          <a:p>
            <a:pPr lvl="0" algn="ctr">
              <a:spcBef>
                <a:spcPts val="1000"/>
              </a:spcBef>
            </a:pP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/>
            </a:r>
            <a:br>
              <a:rPr lang="ru-RU" b="1" u="sng" dirty="0"/>
            </a:br>
            <a:r>
              <a:rPr lang="ru-RU" b="1" u="sng" dirty="0"/>
              <a:t>Инфекционно-септический механизм развития СПОН</a:t>
            </a:r>
            <a:br>
              <a:rPr lang="ru-RU" b="1" u="sng" dirty="0"/>
            </a:br>
            <a: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2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438D3-171B-49AE-ADD7-D20BC68F5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863" y="1127760"/>
            <a:ext cx="11557415" cy="55937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/>
              <a:t>На фоне генерализации инфекции наблюдается </a:t>
            </a:r>
            <a:r>
              <a:rPr lang="ru-RU" sz="4800" b="1" dirty="0"/>
              <a:t>вторая волна поражения внутренних органов</a:t>
            </a:r>
            <a:r>
              <a:rPr lang="ru-RU" sz="4800" dirty="0"/>
              <a:t> - легких, печени, почек, желудка, кишечника, поджелудочной железы, сердечной мышцы, связанная не только с </a:t>
            </a:r>
            <a:r>
              <a:rPr lang="ru-RU" sz="4800" b="1" dirty="0"/>
              <a:t>нарушением перфузии, но и с </a:t>
            </a:r>
            <a:r>
              <a:rPr lang="ru-RU" sz="4800" b="1" dirty="0" err="1"/>
              <a:t>токсинемией</a:t>
            </a:r>
            <a:r>
              <a:rPr lang="ru-RU" sz="4800" b="1" dirty="0"/>
              <a:t> и микробной инвазией</a:t>
            </a:r>
            <a:r>
              <a:rPr lang="ru-RU" sz="48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1B628-970A-464C-83E9-72A1A0809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178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614A7-21EF-4345-A26F-1C322E6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136525"/>
            <a:ext cx="11693769" cy="1006476"/>
          </a:xfrm>
          <a:solidFill>
            <a:srgbClr val="99CCFF">
              <a:alpha val="72941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Гипотеза «двойного удара»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55146-38F8-4922-B011-F0D931C8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38" y="1441938"/>
            <a:ext cx="11430000" cy="5279537"/>
          </a:xfrm>
        </p:spPr>
        <p:txBody>
          <a:bodyPr>
            <a:normAutofit/>
          </a:bodyPr>
          <a:lstStyle/>
          <a:p>
            <a:r>
              <a:rPr lang="ru-RU" sz="3600" b="1" i="1" dirty="0"/>
              <a:t>Гипотеза «одного удара» </a:t>
            </a:r>
            <a:r>
              <a:rPr lang="ru-RU" sz="3600" dirty="0"/>
              <a:t>объясняла развитие </a:t>
            </a:r>
            <a:r>
              <a:rPr lang="ru-RU" sz="3600" b="1" dirty="0"/>
              <a:t>раннего СПОН </a:t>
            </a:r>
            <a:r>
              <a:rPr lang="ru-RU" sz="3600" dirty="0"/>
              <a:t>в течение первых 72 часов после массивного повреждения тканей </a:t>
            </a:r>
            <a:r>
              <a:rPr lang="ru-RU" sz="3600" b="1" dirty="0"/>
              <a:t>фактором критического характера</a:t>
            </a:r>
            <a:r>
              <a:rPr lang="ru-RU" sz="3600" dirty="0"/>
              <a:t>.</a:t>
            </a:r>
          </a:p>
          <a:p>
            <a:r>
              <a:rPr lang="ru-RU" sz="3600" dirty="0"/>
              <a:t>В модели «одного события» массивное травматическое повреждение </a:t>
            </a:r>
            <a:r>
              <a:rPr lang="ru-RU" sz="3600" b="1" dirty="0"/>
              <a:t>подавляет способность пациента реагировать</a:t>
            </a:r>
            <a:r>
              <a:rPr lang="ru-RU" sz="3600" dirty="0"/>
              <a:t> на реанимацию и ускоряет развитие тяжелого ССВО и ранней органной недостаточности.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F494F-EF65-49B3-BEED-6E36A5F7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7134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C614A7-21EF-4345-A26F-1C322E657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769" y="136525"/>
            <a:ext cx="11693769" cy="1006476"/>
          </a:xfrm>
          <a:solidFill>
            <a:srgbClr val="99CCFF">
              <a:alpha val="72941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Гипотеза «двойного удара»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955146-38F8-4922-B011-F0D931C8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44" y="1143000"/>
            <a:ext cx="5003069" cy="571499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В альтернативной </a:t>
            </a:r>
            <a:r>
              <a:rPr lang="ru-RU" b="1" i="1" dirty="0"/>
              <a:t>модели «двух ударов»</a:t>
            </a:r>
            <a:r>
              <a:rPr lang="ru-RU" dirty="0"/>
              <a:t>, пациенты, которым исходно проводилась </a:t>
            </a:r>
            <a:r>
              <a:rPr lang="ru-RU" b="1" dirty="0"/>
              <a:t>реанимация в состоянии легкого или умеренного воспалительного ответа </a:t>
            </a:r>
            <a:r>
              <a:rPr lang="ru-RU" dirty="0"/>
              <a:t>(первоначального), в дальнейшем подвергались </a:t>
            </a:r>
            <a:r>
              <a:rPr lang="ru-RU" b="1" dirty="0"/>
              <a:t>второму (активирующему) повреждающему воздействию</a:t>
            </a:r>
            <a:r>
              <a:rPr lang="ru-RU" dirty="0"/>
              <a:t>, которое также могло </a:t>
            </a:r>
            <a:r>
              <a:rPr lang="ru-RU" b="1" dirty="0"/>
              <a:t>ускорять </a:t>
            </a:r>
            <a:r>
              <a:rPr lang="ru-RU" b="1" dirty="0" err="1"/>
              <a:t>гипервоспалительную</a:t>
            </a:r>
            <a:r>
              <a:rPr lang="ru-RU" b="1" dirty="0"/>
              <a:t> реакцию</a:t>
            </a:r>
            <a:r>
              <a:rPr lang="ru-RU" dirty="0"/>
              <a:t>, приводящую к </a:t>
            </a:r>
            <a:r>
              <a:rPr lang="ru-RU" b="1" dirty="0"/>
              <a:t>ранней полиорганной недостаточности. </a:t>
            </a:r>
          </a:p>
          <a:p>
            <a:r>
              <a:rPr lang="ru-RU" dirty="0"/>
              <a:t>Пациенты, у которых </a:t>
            </a:r>
            <a:r>
              <a:rPr lang="ru-RU" b="1" dirty="0"/>
              <a:t>не развивалась ранняя полиорганная недостаточность</a:t>
            </a:r>
            <a:r>
              <a:rPr lang="ru-RU" dirty="0"/>
              <a:t>, становились </a:t>
            </a:r>
            <a:r>
              <a:rPr lang="ru-RU" b="1" dirty="0"/>
              <a:t>чувствительны к инфекциям во время позднего компенсаторного синдрома противовоспалительного ответа (CARS). 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4F494F-EF65-49B3-BEED-6E36A5F7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8F1720-4985-482F-BE73-5FF7D33B0A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37532" y="1143001"/>
            <a:ext cx="6847924" cy="539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363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9F2749-BA7A-4913-85C2-F95DE0420B9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CC99FF"/>
          </a:solidFill>
        </p:spPr>
        <p:txBody>
          <a:bodyPr/>
          <a:lstStyle/>
          <a:p>
            <a:pPr algn="ctr"/>
            <a:r>
              <a:rPr lang="ru-RU" b="1" dirty="0"/>
              <a:t>Синдром </a:t>
            </a:r>
            <a:r>
              <a:rPr lang="ru-RU" b="1" dirty="0" err="1"/>
              <a:t>гиперметаболизма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</a:t>
            </a:r>
            <a:r>
              <a:rPr lang="ru-RU" b="1" dirty="0" err="1"/>
              <a:t>гиперкатаболизма</a:t>
            </a:r>
            <a:r>
              <a:rPr lang="ru-RU" b="1" dirty="0"/>
              <a:t>, «</a:t>
            </a:r>
            <a:r>
              <a:rPr lang="ru-RU" b="1" dirty="0" err="1"/>
              <a:t>аутоканнибализма</a:t>
            </a:r>
            <a:r>
              <a:rPr lang="ru-RU" b="1" dirty="0"/>
              <a:t>»)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F7F13-CAC9-48F3-92E4-69427665F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Синдром </a:t>
            </a:r>
            <a:r>
              <a:rPr lang="ru-RU" sz="3200" dirty="0" err="1"/>
              <a:t>гиперметаболизма</a:t>
            </a:r>
            <a:r>
              <a:rPr lang="ru-RU" sz="3200" dirty="0"/>
              <a:t> представляет собой </a:t>
            </a:r>
            <a:r>
              <a:rPr lang="ru-RU" sz="3200" b="1" dirty="0"/>
              <a:t>суммарный метаболический ответ организма на генерализованную воспалительную реакцию.</a:t>
            </a:r>
          </a:p>
          <a:p>
            <a:r>
              <a:rPr lang="ru-RU" sz="3200" dirty="0"/>
              <a:t>Основной чертой всей совокупности изложенных изменений обмена веществ является сочетание </a:t>
            </a:r>
            <a:r>
              <a:rPr lang="ru-RU" sz="3200" b="1" dirty="0" err="1"/>
              <a:t>гиперпотребности</a:t>
            </a:r>
            <a:r>
              <a:rPr lang="ru-RU" sz="3200" dirty="0"/>
              <a:t> </a:t>
            </a:r>
            <a:r>
              <a:rPr lang="ru-RU" sz="3200" b="1" dirty="0"/>
              <a:t>организма в различных субстратах для адаптации к повышенным затратам энергии с толерантностью тканей к этим же субстратам</a:t>
            </a:r>
            <a:r>
              <a:rPr lang="ru-RU" sz="3200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F706DD-DC5A-4521-885B-5B6888F1B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704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C8E91-C9AF-4FB8-9EAD-111F4151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136525"/>
            <a:ext cx="11677338" cy="1509713"/>
          </a:xfrm>
          <a:solidFill>
            <a:srgbClr val="CC99FF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/>
              <a:t>Изменения метаболизма при синдроме системного воспалительного ответа (SIRS) </a:t>
            </a:r>
            <a:br>
              <a:rPr lang="ru-RU" sz="4000" b="1" dirty="0"/>
            </a:br>
            <a:r>
              <a:rPr lang="ru-RU" sz="1800" b="1" dirty="0"/>
              <a:t>по </a:t>
            </a:r>
            <a:r>
              <a:rPr lang="ru-RU" sz="1800" b="1" dirty="0" err="1"/>
              <a:t>Ackerman</a:t>
            </a:r>
            <a:r>
              <a:rPr lang="ru-RU" sz="1800" b="1" dirty="0"/>
              <a:t> M. e. a. (1994) 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91E3921-92A4-43A3-A36B-C324A262DC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40793"/>
              </p:ext>
            </p:extLst>
          </p:nvPr>
        </p:nvGraphicFramePr>
        <p:xfrm>
          <a:off x="0" y="1646238"/>
          <a:ext cx="12192000" cy="5075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D816BD-83E9-4CBB-9192-C31ECE16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803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6224D-E9CB-45E7-A86C-7FC50AC6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9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КЛИНИЧЕСКИЕ СТАДИИ СПОН (время возникновения)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70382F9D-436E-4714-85D7-131D665798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7592721"/>
              </p:ext>
            </p:extLst>
          </p:nvPr>
        </p:nvGraphicFramePr>
        <p:xfrm>
          <a:off x="198120" y="899795"/>
          <a:ext cx="11643360" cy="557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D112692-2470-4A9D-9FC5-FF70A1B8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556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4054A-3091-4A78-9890-F225F0E1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"/>
            <a:ext cx="11582400" cy="465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КЛИНИЧЕСКАЯ ХАРАКТЕРИСТИКА СТАДИЙ СПОН</a:t>
            </a:r>
            <a:endParaRPr lang="ru-RU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5BA85F-171A-4EA2-AED5-936A249C5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025756"/>
              </p:ext>
            </p:extLst>
          </p:nvPr>
        </p:nvGraphicFramePr>
        <p:xfrm>
          <a:off x="137160" y="465442"/>
          <a:ext cx="11917680" cy="6361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774">
                  <a:extLst>
                    <a:ext uri="{9D8B030D-6E8A-4147-A177-3AD203B41FA5}">
                      <a16:colId xmlns:a16="http://schemas.microsoft.com/office/drawing/2014/main" val="3216961636"/>
                    </a:ext>
                  </a:extLst>
                </a:gridCol>
                <a:gridCol w="8906906">
                  <a:extLst>
                    <a:ext uri="{9D8B030D-6E8A-4147-A177-3AD203B41FA5}">
                      <a16:colId xmlns:a16="http://schemas.microsoft.com/office/drawing/2014/main" val="1490487101"/>
                    </a:ext>
                  </a:extLst>
                </a:gridCol>
              </a:tblGrid>
              <a:tr h="42860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I - СЕПТИЧЕСКИЙ СИНДРОМ (SIRS)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63643"/>
                  </a:ext>
                </a:extLst>
              </a:tr>
              <a:tr h="1347786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Гипердинамическое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 сердечный выброс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Снижено системное сосудистое сопротивление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Риск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гипоперфузии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органов брюшной полости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Повышена потребность в жидкостях (третье пространство)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80040"/>
                  </a:ext>
                </a:extLst>
              </a:tr>
              <a:tr h="652432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дыхания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Ранний РДСВ</a:t>
                      </a:r>
                    </a:p>
                    <a:p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Тахипное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Метаболический алкалоз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77268"/>
                  </a:ext>
                </a:extLst>
              </a:tr>
              <a:tr h="652432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почек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Возможна олигурия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ишемические повреждения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1065"/>
                  </a:ext>
                </a:extLst>
              </a:tr>
              <a:tr h="819872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печени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 синтез белка острой фазы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Потребление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фибронектина</a:t>
                      </a:r>
                      <a:endParaRPr lang="ru-RU" sz="16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Отсутствуют изменения со стороны печеночных функциональных проб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42522"/>
                  </a:ext>
                </a:extLst>
              </a:tr>
              <a:tr h="115377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Желудочно-кишечный тракт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непроходимость желудка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Нет кровотечения</a:t>
                      </a:r>
                    </a:p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Потенциальная возможность развития ишемии слизистых оболочек и утечка жидкости в кишечнике, особенно, если не проводится </a:t>
                      </a:r>
                      <a:r>
                        <a:rPr lang="ru-RU" sz="16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энтеральное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питание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14598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Центральная нервная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Без изменений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29036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Метаболизм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Увеличено потребление кислорода в минуту (ПО</a:t>
                      </a:r>
                      <a:r>
                        <a:rPr lang="ru-RU" sz="1600" b="1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19056"/>
                  </a:ext>
                </a:extLst>
              </a:tr>
              <a:tr h="37772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крови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Вероятен лейкоцитоз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86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B0F50-5C20-4197-B067-6ADEB25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7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3A183C-E44B-4F96-BF55-74DE8D5FA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09" y="1"/>
            <a:ext cx="11787807" cy="109330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>ЭТИОЛОГИЯ</a:t>
            </a:r>
            <a:br>
              <a:rPr lang="ru-RU" sz="3600" b="1" dirty="0"/>
            </a:br>
            <a:r>
              <a:rPr lang="ru-RU" sz="3600" b="1" dirty="0"/>
              <a:t>Причины СПОН </a:t>
            </a:r>
            <a:r>
              <a:rPr lang="ru-RU" sz="3600" b="1" u="sng" dirty="0"/>
              <a:t>неинфекционной</a:t>
            </a:r>
            <a:r>
              <a:rPr lang="ru-RU" sz="3600" b="1" dirty="0"/>
              <a:t> этиологии </a:t>
            </a:r>
            <a:r>
              <a:rPr lang="ru-RU" b="1" dirty="0"/>
              <a:t/>
            </a:r>
            <a:br>
              <a:rPr lang="ru-RU" b="1" dirty="0"/>
            </a:br>
            <a:r>
              <a:rPr lang="ru-RU" sz="1800" b="1" dirty="0"/>
              <a:t>(</a:t>
            </a:r>
            <a:r>
              <a:rPr lang="en-US" sz="1800" b="1" dirty="0"/>
              <a:t>Prof. dr. V. </a:t>
            </a:r>
            <a:r>
              <a:rPr lang="en-US" sz="1800" b="1" dirty="0" err="1"/>
              <a:t>Cojocaru</a:t>
            </a:r>
            <a:r>
              <a:rPr lang="ru-RU" sz="1800" b="1" dirty="0"/>
              <a:t>)</a:t>
            </a:r>
            <a:endParaRPr lang="ru-RU" sz="1800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42159D96-5CA2-446D-B574-0E8D6F9478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419892"/>
              </p:ext>
            </p:extLst>
          </p:nvPr>
        </p:nvGraphicFramePr>
        <p:xfrm>
          <a:off x="198783" y="1093304"/>
          <a:ext cx="11787807" cy="5628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F6FA76-869C-43A8-8945-7A51DFBDE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96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4054A-3091-4A78-9890-F225F0E1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"/>
            <a:ext cx="11582400" cy="465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КЛИНИЧЕСКАЯ ХАРАКТЕРИСТИКА СТАДИЙ СПОН</a:t>
            </a:r>
            <a:endParaRPr lang="ru-RU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5BA85F-171A-4EA2-AED5-936A249C5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342785"/>
              </p:ext>
            </p:extLst>
          </p:nvPr>
        </p:nvGraphicFramePr>
        <p:xfrm>
          <a:off x="0" y="465442"/>
          <a:ext cx="12192000" cy="6348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3515">
                  <a:extLst>
                    <a:ext uri="{9D8B030D-6E8A-4147-A177-3AD203B41FA5}">
                      <a16:colId xmlns:a16="http://schemas.microsoft.com/office/drawing/2014/main" val="3216961636"/>
                    </a:ext>
                  </a:extLst>
                </a:gridCol>
                <a:gridCol w="9038485">
                  <a:extLst>
                    <a:ext uri="{9D8B030D-6E8A-4147-A177-3AD203B41FA5}">
                      <a16:colId xmlns:a16="http://schemas.microsoft.com/office/drawing/2014/main" val="1490487101"/>
                    </a:ext>
                  </a:extLst>
                </a:gridCol>
              </a:tblGrid>
              <a:tr h="37140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РАННИЙ СПОН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63643"/>
                  </a:ext>
                </a:extLst>
              </a:tr>
              <a:tr h="6139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Продолжается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гипердинамическое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состояние 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Потребление кислорода зависит от доставки кислорода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80040"/>
                  </a:ext>
                </a:extLst>
              </a:tr>
              <a:tr h="8770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дыхания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РДСВ, требуется применения ПДКВ (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положительное давление конца выдоха) 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ИВЛ (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искусственная вентиляция легких) </a:t>
                      </a:r>
                      <a:endParaRPr lang="ru-RU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Увеличено шунтирование крови в легких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77268"/>
                  </a:ext>
                </a:extLst>
              </a:tr>
              <a:tr h="6139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почек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Незначительное увеличение в крови азота мочевины 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Снижен клиренс креатинина даже при его нормальном содержании в крови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1065"/>
                  </a:ext>
                </a:extLst>
              </a:tr>
              <a:tr h="6139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печени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Желтуха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Холестаз при отсутствии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энтерального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питания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42522"/>
                  </a:ext>
                </a:extLst>
              </a:tr>
              <a:tr h="8770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Желудочно-кишечный тракт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Продолжается непроходимость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Утечка жидкости в слизистой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 раннее кровотечение в слизистой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14598"/>
                  </a:ext>
                </a:extLst>
              </a:tr>
              <a:tr h="383067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Центральная нервная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Летаргия или спутанность сознания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29036"/>
                  </a:ext>
                </a:extLst>
              </a:tr>
              <a:tr h="1140101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Метаболизм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Отрицательный азотистый баланс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Катаболизм внутренних органов и мышц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Потеря толерантности к глюкозе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Легкий или умеренный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лактатацидоз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19056"/>
                  </a:ext>
                </a:extLst>
              </a:tr>
              <a:tr h="65609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крови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Анемия, тромбоцитопения. Лейкоцитоз, возможна лейкопения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86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B0F50-5C20-4197-B067-6ADEB25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359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4054A-3091-4A78-9890-F225F0E1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714" y="2"/>
            <a:ext cx="11574405" cy="4148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КЛИНИЧЕСКАЯ ХАРАКТЕРИСТИКА СТАДИЙ СПОН</a:t>
            </a:r>
            <a:endParaRPr lang="ru-RU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5BA85F-171A-4EA2-AED5-936A249C5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725207"/>
              </p:ext>
            </p:extLst>
          </p:nvPr>
        </p:nvGraphicFramePr>
        <p:xfrm>
          <a:off x="137159" y="309968"/>
          <a:ext cx="11871960" cy="6593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735">
                  <a:extLst>
                    <a:ext uri="{9D8B030D-6E8A-4147-A177-3AD203B41FA5}">
                      <a16:colId xmlns:a16="http://schemas.microsoft.com/office/drawing/2014/main" val="3216961636"/>
                    </a:ext>
                  </a:extLst>
                </a:gridCol>
                <a:gridCol w="8801225">
                  <a:extLst>
                    <a:ext uri="{9D8B030D-6E8A-4147-A177-3AD203B41FA5}">
                      <a16:colId xmlns:a16="http://schemas.microsoft.com/office/drawing/2014/main" val="1490487101"/>
                    </a:ext>
                  </a:extLst>
                </a:gridCol>
              </a:tblGrid>
              <a:tr h="182367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УСТАНОВИВШИЙСЯ СПОН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63643"/>
                  </a:ext>
                </a:extLst>
              </a:tr>
              <a:tr h="573478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Нестабильное кровообращение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требуется введение жидкостей и инотропных средств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имеется анасарка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80040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дыхания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Прогрессирующий РДСВ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Ранний фиброз, уменьшение податливости легких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Внутрибольничные пневмонии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77268"/>
                  </a:ext>
                </a:extLst>
              </a:tr>
              <a:tr h="606817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почек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Увеличение азота мочевины и креатинина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олигурия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Может потребоваться диализ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1065"/>
                  </a:ext>
                </a:extLst>
              </a:tr>
              <a:tr h="583259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печени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Клиника желтухи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Холестаз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Возможна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42522"/>
                  </a:ext>
                </a:extLst>
              </a:tr>
              <a:tr h="69564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Желудочно-кишечный тракт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Стрессовые язвы и кровотечения 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Продолжается непроходимость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Отсутствие толерантности к кормлению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14598"/>
                  </a:ext>
                </a:extLst>
              </a:tr>
              <a:tr h="41972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Центральная нервная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Оглушенность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может быть кома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29036"/>
                  </a:ext>
                </a:extLst>
              </a:tr>
              <a:tr h="845908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Метаболизм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Лактатацидоз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Гипергликемия 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Плохая экстракция кислорода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19056"/>
                  </a:ext>
                </a:extLst>
              </a:tr>
              <a:tr h="38974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крови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Коагулопатия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часто синдром ДВС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86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B0F50-5C20-4197-B067-6ADEB25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0478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4054A-3091-4A78-9890-F225F0E1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1"/>
            <a:ext cx="11582400" cy="4654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КЛИНИЧЕСКАЯ ХАРАКТЕРИСТИКА СТАДИЙ СПОН</a:t>
            </a:r>
            <a:endParaRPr lang="ru-RU" sz="2800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45BA85F-171A-4EA2-AED5-936A249C56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059462"/>
              </p:ext>
            </p:extLst>
          </p:nvPr>
        </p:nvGraphicFramePr>
        <p:xfrm>
          <a:off x="160020" y="814123"/>
          <a:ext cx="11871960" cy="584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735">
                  <a:extLst>
                    <a:ext uri="{9D8B030D-6E8A-4147-A177-3AD203B41FA5}">
                      <a16:colId xmlns:a16="http://schemas.microsoft.com/office/drawing/2014/main" val="3216961636"/>
                    </a:ext>
                  </a:extLst>
                </a:gridCol>
                <a:gridCol w="8801225">
                  <a:extLst>
                    <a:ext uri="{9D8B030D-6E8A-4147-A177-3AD203B41FA5}">
                      <a16:colId xmlns:a16="http://schemas.microsoft.com/office/drawing/2014/main" val="1490487101"/>
                    </a:ext>
                  </a:extLst>
                </a:gridCol>
              </a:tblGrid>
              <a:tr h="30462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СТАДИЯ I</a:t>
                      </a:r>
                      <a:r>
                        <a:rPr lang="en-US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ru-RU" sz="18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ПРЕТЕРМИНАЬНЫЙ СПОН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763643"/>
                  </a:ext>
                </a:extLst>
              </a:tr>
              <a:tr h="649599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Сердечно-сосудистая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Гипотензия,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рефрактерность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(невосприимчивость) к действию инфузионной терапии, инотропным средствам и а-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адреномиметикам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8280040"/>
                  </a:ext>
                </a:extLst>
              </a:tr>
              <a:tr h="37475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дыхания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Упорный РДСВ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Часто пневмонии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Баротравма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77268"/>
                  </a:ext>
                </a:extLst>
              </a:tr>
              <a:tr h="652958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почек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Олигурическая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почечная недостаточность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371065"/>
                  </a:ext>
                </a:extLst>
              </a:tr>
              <a:tr h="65938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Функция печени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Гипометаболизм</a:t>
                      </a:r>
                      <a:endParaRPr lang="ru-RU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Гипогликемия из-за недостаточности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гликонеогенеза</a:t>
                      </a:r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Энцефалопатия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842522"/>
                  </a:ext>
                </a:extLst>
              </a:tr>
              <a:tr h="69564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Желудочно-кишечный тракт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Перемежающееся кровотечение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414598"/>
                  </a:ext>
                </a:extLst>
              </a:tr>
              <a:tr h="419724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Центральная нервная система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2729036"/>
                  </a:ext>
                </a:extLst>
              </a:tr>
              <a:tr h="845908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Метаболизм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Тяжелый </a:t>
                      </a:r>
                      <a:r>
                        <a:rPr lang="ru-RU" sz="1800" b="1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лактатацидоз</a:t>
                      </a:r>
                      <a:endParaRPr lang="ru-RU" sz="1800" b="1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Падение потребления кислорода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919056"/>
                  </a:ext>
                </a:extLst>
              </a:tr>
              <a:tr h="389745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 крови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ДВС-синдром</a:t>
                      </a:r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9398679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AB0F50-5C20-4197-B067-6ADEB251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907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42812-14C7-4388-9256-794CEEEE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83507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Таким образом!</a:t>
            </a:r>
            <a:br>
              <a:rPr lang="ru-RU" sz="6000" b="1" dirty="0"/>
            </a:br>
            <a:r>
              <a:rPr lang="ru-RU" sz="6000" b="1" dirty="0"/>
              <a:t>Патогенез СПОН можно кратко  представить следующим образом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524437-7FCF-49AF-B8B3-5AD1CABB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0986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9C25A4-9A30-4CFD-AB1E-814F0E474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E1DCDF-6D3D-474B-8685-ADE447FF666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9617" y="33727"/>
            <a:ext cx="9054060" cy="679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81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174D14A-8312-43FB-9E3F-7BC621BE2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65</a:t>
            </a:fld>
            <a:endParaRPr lang="ru-RU"/>
          </a:p>
        </p:txBody>
      </p:sp>
      <p:pic>
        <p:nvPicPr>
          <p:cNvPr id="4" name="Рисунок 3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15836BFD-E593-4F4C-A66A-D58FC49C6A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33" y="136525"/>
            <a:ext cx="8779934" cy="658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992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75132A-1C61-4BB3-8A45-42EAF38198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0102" b="1489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30263D-1339-423F-8613-0DCC4829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7B00154-4759-4AB7-A90B-F96A175154BC}" type="slidenum">
              <a:rPr lang="ru-RU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66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04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D04C5F-40F1-452F-ACD4-1A7451D0C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52" y="486696"/>
            <a:ext cx="11055004" cy="157807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Факторами, определяющими выраженность полиорганной дисфункции, являются: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429E79-3A6E-4B8E-B2DB-B711F201B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370" y="2241755"/>
            <a:ext cx="10538086" cy="4479720"/>
          </a:xfrm>
        </p:spPr>
        <p:txBody>
          <a:bodyPr>
            <a:normAutofit/>
          </a:bodyPr>
          <a:lstStyle/>
          <a:p>
            <a:r>
              <a:rPr lang="ru-RU" sz="3600" b="1" dirty="0"/>
              <a:t>характер и интенсивность воздействия этиологического фактора,</a:t>
            </a:r>
          </a:p>
          <a:p>
            <a:r>
              <a:rPr lang="ru-RU" sz="3600" b="1" dirty="0"/>
              <a:t>различная способность органов противостоять гипоксии и снижению кровотока</a:t>
            </a:r>
            <a:r>
              <a:rPr lang="ru-RU" sz="3600" dirty="0"/>
              <a:t>, </a:t>
            </a:r>
          </a:p>
          <a:p>
            <a:r>
              <a:rPr lang="ru-RU" sz="3600" b="1" dirty="0"/>
              <a:t>исходное функциональное состояние самого органа.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DA8502-4CF7-49C1-9552-6A36BAA48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53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E1F63-C65E-43CB-AD10-5558FD05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16684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/>
              <a:t>Ответы организма на действие «тяжелого» патогенного фактора агрессивного характера происходят на всех уровнях: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6D192-BAA6-490F-A8B3-23F6D1316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206" y="225583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sz="3200" b="1" dirty="0"/>
              <a:t>Нейроэндокринный;</a:t>
            </a:r>
          </a:p>
          <a:p>
            <a:r>
              <a:rPr lang="ru-RU" sz="3200" b="1" dirty="0" err="1"/>
              <a:t>Нейросоматический</a:t>
            </a:r>
            <a:r>
              <a:rPr lang="ru-RU" sz="3200" b="1" dirty="0"/>
              <a:t>;</a:t>
            </a:r>
          </a:p>
          <a:p>
            <a:r>
              <a:rPr lang="ru-RU" sz="3200" b="1" dirty="0"/>
              <a:t>Развитие местного и </a:t>
            </a:r>
          </a:p>
          <a:p>
            <a:pPr marL="266700" indent="0">
              <a:buNone/>
            </a:pPr>
            <a:r>
              <a:rPr lang="ru-RU" sz="3200" b="1" dirty="0"/>
              <a:t>системного воспаления;</a:t>
            </a:r>
          </a:p>
          <a:p>
            <a:r>
              <a:rPr lang="ru-RU" sz="3200" b="1" dirty="0"/>
              <a:t>Метаболический;</a:t>
            </a:r>
          </a:p>
          <a:p>
            <a:r>
              <a:rPr lang="ru-RU" sz="3200" b="1" dirty="0"/>
              <a:t>Иммунный;</a:t>
            </a:r>
          </a:p>
          <a:p>
            <a:r>
              <a:rPr lang="ru-RU" sz="3200" b="1" dirty="0"/>
              <a:t>Клеточный;</a:t>
            </a:r>
          </a:p>
          <a:p>
            <a:r>
              <a:rPr lang="ru-RU" sz="3200" b="1" dirty="0"/>
              <a:t>Молекулярный.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83E2E2-AD6D-4CCE-A9E7-DA50B30B0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090DB5-B1AA-4406-AE6A-B9D32C4886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5006" y="2055813"/>
            <a:ext cx="6187268" cy="480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0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23C9F-A1CF-4A57-B73E-D0F65C731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313" y="0"/>
            <a:ext cx="10687373" cy="6887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Фазы СПОН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75E0161-A998-4D04-9984-561DC50F09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1698539"/>
              </p:ext>
            </p:extLst>
          </p:nvPr>
        </p:nvGraphicFramePr>
        <p:xfrm>
          <a:off x="211811" y="727506"/>
          <a:ext cx="11980189" cy="613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D943BD-35AD-4BC6-BB75-8B6F4409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0154-4759-4AB7-A90B-F96A175154B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2880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3048</Words>
  <Application>Microsoft Office PowerPoint</Application>
  <PresentationFormat>Широкоэкранный</PresentationFormat>
  <Paragraphs>456</Paragraphs>
  <Slides>66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3" baseType="lpstr">
      <vt:lpstr>Arial</vt:lpstr>
      <vt:lpstr>Calibri</vt:lpstr>
      <vt:lpstr>Calibri Light</vt:lpstr>
      <vt:lpstr>Helvetica Neue</vt:lpstr>
      <vt:lpstr>Times New Roman</vt:lpstr>
      <vt:lpstr>Wingdings</vt:lpstr>
      <vt:lpstr>Тема Office</vt:lpstr>
      <vt:lpstr>Синдром полиорганной недостаточности. Причины и  механизмы развития СПОН (часть 1).</vt:lpstr>
      <vt:lpstr>ОПРЕДЕЛЕНИЕ</vt:lpstr>
      <vt:lpstr>Характеристики СПОН:</vt:lpstr>
      <vt:lpstr>В зависимости от этиологии могут быть выделены следующие формы СПОН:</vt:lpstr>
      <vt:lpstr>ЭТИОЛОГИЯ Причины СПОН инфекционной этиологии  (Prof. dr. V. Cojocaru)</vt:lpstr>
      <vt:lpstr>ЭТИОЛОГИЯ Причины СПОН неинфекционной этиологии  (Prof. dr. V. Cojocaru)</vt:lpstr>
      <vt:lpstr>Факторами, определяющими выраженность полиорганной дисфункции, являются: </vt:lpstr>
      <vt:lpstr>Ответы организма на действие «тяжелого» патогенного фактора агрессивного характера происходят на всех уровнях:</vt:lpstr>
      <vt:lpstr>Фазы СПОН</vt:lpstr>
      <vt:lpstr>Существуют разнообразные патофизиологические гипотезы развития СПОН</vt:lpstr>
      <vt:lpstr>ПАТОГЕНЕЗ СПОН Основной патогенетический фактор СПОН –  ответ организма на массивное повреждение тканей, который в большей степени оказывает влияние на исход, чем само повреждение. </vt:lpstr>
      <vt:lpstr>Суммарные эффекты, оказываемые медиаторами повреждения, формируют генерализованную системную воспалительную реакцию или синдром системного воспалительного ответа - ССВО (SIRS). </vt:lpstr>
      <vt:lpstr>Суммарные эффекты, оказываемые медиаторами повреждения, формируют генерализованную системную воспалительную реакцию или синдром системного воспалительного ответа - ССВО (SIRS). </vt:lpstr>
      <vt:lpstr>Синдром системного воспалительного ответа (ССВО, SIRS)</vt:lpstr>
      <vt:lpstr>Синдром системного воспалительного ответа (ССВО, SIRS) В Международной классификации болезней 10 пересмотра (МКБ-10) в рубрике R65 «Синдром системного воспалительного ответа» </vt:lpstr>
      <vt:lpstr>Клинические критерии развития ССВО </vt:lpstr>
      <vt:lpstr>СТАДИИ  синдрома системного воспалительного ответа ССВО (SIRS)</vt:lpstr>
      <vt:lpstr>Рассматривается несколько патофизиологических звеньев развития СПОН:</vt:lpstr>
      <vt:lpstr>Медиаторы СПОН</vt:lpstr>
      <vt:lpstr>ГИСТАМИН</vt:lpstr>
      <vt:lpstr>СЕРОТОНИН (вырабатывается энтерохромаффинными клетками ЖКТ, адсорбируется тромбоцитами, которые, проходя через микрососуды, где они располагаются пристеночно, с каждым сердечным сокращением, под давлением эритроцитов выделяют серотонин )</vt:lpstr>
      <vt:lpstr>БРАДИКИНИН (плазменный фактор, компонент каллекреин-кининовой системы, источником кининов могут быть любые ткани)</vt:lpstr>
      <vt:lpstr>ЭНДОТЕЛИН 1,2,3 (эндотелиальный стимулирующий фактор ) (вырабатывается эндотелиальными клетками)</vt:lpstr>
      <vt:lpstr>МОНООКСИД АЗОТА (NO) (эндотелиальный расслабляющий фактор ) (вырабатывается в эндотелии с помощью eNOS, нейроцитах – nNOS, макрофагами - iNOS)</vt:lpstr>
      <vt:lpstr>ЭЙКОЗАНОИДЫ (продукты арахидоновой кислоты)</vt:lpstr>
      <vt:lpstr>Совокупное действие эйкозаноидов</vt:lpstr>
      <vt:lpstr>ЦИТОКИНЫ (низкомолекулярные белковые вещества, синтезируемые клетками (эндотелием, лейкоцитами, фибробластами и т.д.)</vt:lpstr>
      <vt:lpstr> СОВОКУПНЫЕ ФИЗИОЛОГИЧЕСКИЕ ЭФФЕКТЫ ЦИТОКИНОВ </vt:lpstr>
      <vt:lpstr>ЦИТОКИНЫ Интерфероны</vt:lpstr>
      <vt:lpstr>ЦИТОКИНЫ Фибронектин </vt:lpstr>
      <vt:lpstr>ЦИТОКИНЫ Фактор активирующий тромбоциты (ФАТ)</vt:lpstr>
      <vt:lpstr>ЦИТОКИНЫ Хемотаксические факторы</vt:lpstr>
      <vt:lpstr>Воздействие цитокинов на клетки эндотелия</vt:lpstr>
      <vt:lpstr>ЦИТОКИНЫ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ЦИТОКИНЫ При критических состояниях при воздействии запредельного повреждающего фактора - длительной гипоксии, эндотоксемии, массивного повреждения тканей - реакция иммунореактивной системы превращается из защитной в разрушающую.  Это обусловлено:</vt:lpstr>
      <vt:lpstr>НАПРИМЕР, при СЕПТИЧЕСКОМ ШОКЕ</vt:lpstr>
      <vt:lpstr>Микроциркуляторный механизм развития СПОН обусловлен снижением капиллярного кровотока  </vt:lpstr>
      <vt:lpstr>Микроциркуляторный механизм развития СПОН Снижение капиллярного кровотока:</vt:lpstr>
      <vt:lpstr>Микроциркуляторный механизм развития СПОН Нарушение перфузии жизненно важных органов:</vt:lpstr>
      <vt:lpstr>Далее, даже в том случае, когда лечебные мероприятия были успешны, и ишемия была ликвидирована, а кровоток восстановлен, возникают еще большие расстройства - развивается СПОН в результате  феномена реперфузии:</vt:lpstr>
      <vt:lpstr> Феномен реперфузии  В результате перекисное окисление липидов приводит к : </vt:lpstr>
      <vt:lpstr>Феномен реперфузии Также ключаются Са2+-зависимые механизмы повреждения:</vt:lpstr>
      <vt:lpstr>Феномен реперфузии Нарушение водно-электролитного баланса</vt:lpstr>
      <vt:lpstr> Инфекционно-септический механизм развития СПОН   </vt:lpstr>
      <vt:lpstr>Причины, способствующие эндотоксемии при критическом состоянии:</vt:lpstr>
      <vt:lpstr>  Инфекционно-септический механизм развития СПОН   </vt:lpstr>
      <vt:lpstr>  Инфекционно-септический механизм развития СПОН   </vt:lpstr>
      <vt:lpstr>Гипотеза «двойного удара» </vt:lpstr>
      <vt:lpstr>Гипотеза «двойного удара» </vt:lpstr>
      <vt:lpstr>Синдром гиперметаболизма  (гиперкатаболизма, «аутоканнибализма»)</vt:lpstr>
      <vt:lpstr> Изменения метаболизма при синдроме системного воспалительного ответа (SIRS)  по Ackerman M. e. a. (1994)  </vt:lpstr>
      <vt:lpstr>КЛИНИЧЕСКИЕ СТАДИИ СПОН (время возникновения)</vt:lpstr>
      <vt:lpstr>КЛИНИЧЕСКАЯ ХАРАКТЕРИСТИКА СТАДИЙ СПОН</vt:lpstr>
      <vt:lpstr>КЛИНИЧЕСКАЯ ХАРАКТЕРИСТИКА СТАДИЙ СПОН</vt:lpstr>
      <vt:lpstr>КЛИНИЧЕСКАЯ ХАРАКТЕРИСТИКА СТАДИЙ СПОН</vt:lpstr>
      <vt:lpstr>КЛИНИЧЕСКАЯ ХАРАКТЕРИСТИКА СТАДИЙ СПОН</vt:lpstr>
      <vt:lpstr>Таким образом! Патогенез СПОН можно кратко  представить следующим образом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Синдром полиорганной недостаточности</dc:title>
  <dc:creator>Алексей Кузнецов</dc:creator>
  <cp:lastModifiedBy>CoolerMaster</cp:lastModifiedBy>
  <cp:revision>71</cp:revision>
  <dcterms:created xsi:type="dcterms:W3CDTF">2019-01-13T19:53:59Z</dcterms:created>
  <dcterms:modified xsi:type="dcterms:W3CDTF">2020-08-12T16:05:07Z</dcterms:modified>
</cp:coreProperties>
</file>