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5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516" y="2183673"/>
            <a:ext cx="5518066" cy="226855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Проблема </a:t>
            </a:r>
            <a:r>
              <a:rPr lang="ru-RU" sz="4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селфхарма</a:t>
            </a:r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современном обществе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3017" y="5423263"/>
            <a:ext cx="5038332" cy="1434737"/>
          </a:xfrm>
        </p:spPr>
        <p:txBody>
          <a:bodyPr>
            <a:normAutofit/>
          </a:bodyPr>
          <a:lstStyle/>
          <a:p>
            <a:r>
              <a:rPr lang="ru-RU" dirty="0"/>
              <a:t>Доклад подготовила студентка 4 курса 3 группы педиатрического факультета</a:t>
            </a:r>
          </a:p>
          <a:p>
            <a:r>
              <a:rPr lang="ru-RU" dirty="0"/>
              <a:t>Башкирцева Юлия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3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7" y="1282452"/>
            <a:ext cx="4127377" cy="1687172"/>
          </a:xfrm>
        </p:spPr>
        <p:txBody>
          <a:bodyPr/>
          <a:lstStyle/>
          <a:p>
            <a:r>
              <a:rPr lang="ru-RU" dirty="0" err="1" smtClean="0"/>
              <a:t>Самоповреждающее</a:t>
            </a:r>
            <a:r>
              <a:rPr lang="ru-RU" dirty="0" smtClean="0"/>
              <a:t> поведение (</a:t>
            </a:r>
            <a:r>
              <a:rPr lang="ru-RU" dirty="0" err="1" smtClean="0"/>
              <a:t>селфхарм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155" y="3194863"/>
            <a:ext cx="3641906" cy="2386397"/>
          </a:xfrm>
        </p:spPr>
        <p:txBody>
          <a:bodyPr>
            <a:normAutofit fontScale="92500"/>
          </a:bodyPr>
          <a:lstStyle/>
          <a:p>
            <a:r>
              <a:rPr lang="ru-RU" dirty="0"/>
              <a:t>это комплекс действий </a:t>
            </a:r>
            <a:r>
              <a:rPr lang="ru-RU" dirty="0" err="1"/>
              <a:t>аутоагрессивного</a:t>
            </a:r>
            <a:r>
              <a:rPr lang="ru-RU" dirty="0"/>
              <a:t> характера, нацеленных на причинение физического вреда собственному телу. Суицидальные намерения отсутствуют, нанесение физического ущерба помогает справиться с негативными переживаниями. </a:t>
            </a:r>
          </a:p>
        </p:txBody>
      </p:sp>
      <p:pic>
        <p:nvPicPr>
          <p:cNvPr id="1026" name="Picture 2" descr="https://avatars.mds.yandex.net/i?id=f3f4f244b2a9dd9a5fe8f0b0c37471f4c8dedb97-1012265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3" y="1062446"/>
            <a:ext cx="3615080" cy="47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1210" y="411595"/>
            <a:ext cx="3970986" cy="1900473"/>
          </a:xfrm>
        </p:spPr>
        <p:txBody>
          <a:bodyPr/>
          <a:lstStyle/>
          <a:p>
            <a:r>
              <a:rPr lang="ru-RU" dirty="0" smtClean="0"/>
              <a:t>Причины </a:t>
            </a:r>
            <a:r>
              <a:rPr lang="ru-RU" dirty="0" err="1" smtClean="0"/>
              <a:t>селфхарма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0322" y="3182927"/>
            <a:ext cx="3971874" cy="32091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Привлечение внимания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Желание наказать себя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Проигрывание травмирующих ситуаций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Выплеск эмоций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Желание «хоть что-то </a:t>
            </a:r>
            <a:r>
              <a:rPr lang="ru-RU" dirty="0" err="1" smtClean="0"/>
              <a:t>почуствовать</a:t>
            </a:r>
            <a:r>
              <a:rPr lang="ru-RU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Picture 2" descr="https://66.media.tumblr.com/5fb21c79ffcb6d6dc7e66d86352a32d7/tumblr_ny72yhb2tl1sjmd40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71" y="1440187"/>
            <a:ext cx="5446712" cy="3888952"/>
          </a:xfrm>
          <a:prstGeom prst="rect">
            <a:avLst/>
          </a:prstGeom>
          <a:noFill/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sy-files.ru/wp-content/uploads/0/0/2/0025b1cdbaa6973032f12426c998b9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6" y="470262"/>
            <a:ext cx="7693843" cy="57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Романтизация и «нормализация» </a:t>
            </a:r>
            <a:r>
              <a:rPr lang="ru-RU" dirty="0" err="1" smtClean="0"/>
              <a:t>селфхарма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6" y="2383564"/>
            <a:ext cx="3997325" cy="3997325"/>
          </a:xfrm>
        </p:spPr>
      </p:pic>
      <p:pic>
        <p:nvPicPr>
          <p:cNvPr id="6146" name="Picture 2" descr="https://o-tendencii.com/uploads/posts/2023-04/1680755457_o-tendencii-com-p-foto-nosit-illyustrativnii-kharakter-chto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81" y="3666309"/>
            <a:ext cx="2978708" cy="29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6-22.userapi.com/s/v1/if1/jI2bzA55UkMTghDj0MzsixxcqlqKp4ukkLA0pW3Z78bFaqPc7U3XaYxjrVNzJQTlZj9eDxKi.jpg?size=960x960&amp;quality=96&amp;crop=0,0,960,960&amp;ava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40" y="1724298"/>
            <a:ext cx="3552780" cy="35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уговорить человека, занимающегося </a:t>
            </a:r>
            <a:r>
              <a:rPr lang="ru-RU" dirty="0" err="1"/>
              <a:t>селфхармом</a:t>
            </a:r>
            <a:r>
              <a:rPr lang="ru-RU" dirty="0"/>
              <a:t>, обратиться за помощью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dirty="0" smtClean="0"/>
              <a:t>Да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0195" y="2851331"/>
            <a:ext cx="5492714" cy="3071434"/>
          </a:xfrm>
        </p:spPr>
        <p:txBody>
          <a:bodyPr>
            <a:normAutofit fontScale="92500" lnSpcReduction="10000"/>
          </a:bodyPr>
          <a:lstStyle/>
          <a:p>
            <a:r>
              <a:rPr lang="ru-RU" sz="1500" b="1" dirty="0"/>
              <a:t>«Я заметил у тебя на руке раны, меня это беспокоит, я переживаю за тебя. Ты наносишь себе повреждения</a:t>
            </a:r>
            <a:r>
              <a:rPr lang="ru-RU" sz="1500" b="1" dirty="0" smtClean="0"/>
              <a:t>?»</a:t>
            </a:r>
          </a:p>
          <a:p>
            <a:r>
              <a:rPr lang="ru-RU" sz="1500" b="1" dirty="0"/>
              <a:t>«Я вижу, что тебе очень больно. Хочешь рассказать мне, что случилось</a:t>
            </a:r>
            <a:r>
              <a:rPr lang="ru-RU" sz="1500" b="1" dirty="0" smtClean="0"/>
              <a:t>?»</a:t>
            </a:r>
          </a:p>
          <a:p>
            <a:r>
              <a:rPr lang="ru-RU" sz="1500" b="1" dirty="0"/>
              <a:t>«Я сделаю для тебя все возможное, но я не смогу помочь тебе в одиночку. Может быть, обратимся за помощью</a:t>
            </a:r>
            <a:r>
              <a:rPr lang="ru-RU" sz="1500" b="1" dirty="0" smtClean="0"/>
              <a:t>?»</a:t>
            </a:r>
          </a:p>
          <a:p>
            <a:r>
              <a:rPr lang="ru-RU" sz="1600" b="1" dirty="0">
                <a:latin typeface="Gerbera Light"/>
              </a:rPr>
              <a:t>«Ничего страшного, если ты не хочешь сейчас об этом говорить. Я всегда рядом, если что».</a:t>
            </a:r>
            <a:endParaRPr lang="ru-RU" sz="1600" dirty="0"/>
          </a:p>
          <a:p>
            <a:endParaRPr lang="ru-RU" sz="15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4400" dirty="0" smtClean="0"/>
              <a:t>Нет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«Дай посмотреть</a:t>
            </a:r>
            <a:r>
              <a:rPr lang="ru-RU" sz="1400" b="1" dirty="0" smtClean="0"/>
              <a:t>!»</a:t>
            </a:r>
          </a:p>
          <a:p>
            <a:r>
              <a:rPr lang="ru-RU" sz="1400" b="1" dirty="0"/>
              <a:t>«Все не так плохо</a:t>
            </a:r>
            <a:r>
              <a:rPr lang="ru-RU" sz="1400" b="1" dirty="0" smtClean="0"/>
              <a:t>»</a:t>
            </a:r>
          </a:p>
          <a:p>
            <a:r>
              <a:rPr lang="ru-RU" sz="1400" b="1" dirty="0"/>
              <a:t>«Если ты не прекратишь, я больше не буду с тобой общаться».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51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помочь человеку с </a:t>
            </a:r>
            <a:r>
              <a:rPr lang="ru-RU" dirty="0" err="1" smtClean="0"/>
              <a:t>селфхармом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0424" y="3596640"/>
            <a:ext cx="3431176" cy="247323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Психотерапия (в </a:t>
            </a:r>
            <a:r>
              <a:rPr lang="ru-RU" dirty="0" err="1" smtClean="0"/>
              <a:t>т.ч</a:t>
            </a:r>
            <a:r>
              <a:rPr lang="ru-RU" dirty="0" smtClean="0"/>
              <a:t>. Семейная)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Назначение успокоительных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распознавании депрессии-назначение терапии антидепрессантами</a:t>
            </a:r>
          </a:p>
        </p:txBody>
      </p:sp>
      <p:pic>
        <p:nvPicPr>
          <p:cNvPr id="3076" name="Picture 4" descr="https://uookn-kursk.ru/wp-content/uploads/c/8/9/c89889f22e644d1b63df280fd64331a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01" y="0"/>
            <a:ext cx="4911105" cy="29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63samara.ru/wp-content/uploads/2020/12/1-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817" y="3018503"/>
            <a:ext cx="3311013" cy="22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945cc2f4f07ec48c0d274808def0275e56be071f-918133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87" y="3775587"/>
            <a:ext cx="4503735" cy="27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emium-a.ru/wp-content/uploads/post/107/m22_1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5" y="269965"/>
            <a:ext cx="4279285" cy="21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.observers.france24.com/media/display/ecac421a-f72b-11ea-b145-005056a9aa4d/w:1280/p:4x3/fotorcreatedruss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11" y="269965"/>
            <a:ext cx="3808126" cy="28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ltimedica.ru/upload/iblock/159/159d41c37ab02a839238c0f70e61db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2542586"/>
            <a:ext cx="4509887" cy="39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osudaguide.ru/wp-content/uploads/2019/04/Rany-na-ruka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94" y="3361509"/>
            <a:ext cx="4925795" cy="32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137</TotalTime>
  <Words>213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Gerbera Light</vt:lpstr>
      <vt:lpstr>MS Shell Dlg 2</vt:lpstr>
      <vt:lpstr>Wingdings</vt:lpstr>
      <vt:lpstr>Wingdings 3</vt:lpstr>
      <vt:lpstr>Madison</vt:lpstr>
      <vt:lpstr>Проблема селфхарма в современном обществе</vt:lpstr>
      <vt:lpstr>Самоповреждающее поведение (селфхарм)</vt:lpstr>
      <vt:lpstr>Причины селфхарма</vt:lpstr>
      <vt:lpstr>Презентация PowerPoint</vt:lpstr>
      <vt:lpstr>Романтизация и «нормализация» селфхарма</vt:lpstr>
      <vt:lpstr>Как уговорить человека, занимающегося селфхармом, обратиться за помощью</vt:lpstr>
      <vt:lpstr>Как помочь человеку с селфхармом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селфхарма в современном обществе</dc:title>
  <dc:creator>user</dc:creator>
  <cp:lastModifiedBy>user</cp:lastModifiedBy>
  <cp:revision>8</cp:revision>
  <dcterms:created xsi:type="dcterms:W3CDTF">2023-11-22T20:25:01Z</dcterms:created>
  <dcterms:modified xsi:type="dcterms:W3CDTF">2023-11-23T13:42:52Z</dcterms:modified>
</cp:coreProperties>
</file>