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10" r:id="rId1"/>
    <p:sldMasterId id="2147483934" r:id="rId2"/>
  </p:sldMasterIdLst>
  <p:notesMasterIdLst>
    <p:notesMasterId r:id="rId24"/>
  </p:notesMasterIdLst>
  <p:sldIdLst>
    <p:sldId id="331" r:id="rId3"/>
    <p:sldId id="342" r:id="rId4"/>
    <p:sldId id="299" r:id="rId5"/>
    <p:sldId id="306" r:id="rId6"/>
    <p:sldId id="301" r:id="rId7"/>
    <p:sldId id="303" r:id="rId8"/>
    <p:sldId id="304" r:id="rId9"/>
    <p:sldId id="305" r:id="rId10"/>
    <p:sldId id="311" r:id="rId11"/>
    <p:sldId id="312" r:id="rId12"/>
    <p:sldId id="323" r:id="rId13"/>
    <p:sldId id="346" r:id="rId14"/>
    <p:sldId id="353" r:id="rId15"/>
    <p:sldId id="347" r:id="rId16"/>
    <p:sldId id="332" r:id="rId17"/>
    <p:sldId id="333" r:id="rId18"/>
    <p:sldId id="334" r:id="rId19"/>
    <p:sldId id="352" r:id="rId20"/>
    <p:sldId id="335" r:id="rId21"/>
    <p:sldId id="355" r:id="rId22"/>
    <p:sldId id="356" r:id="rId23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E8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4" autoAdjust="0"/>
    <p:restoredTop sz="94660"/>
  </p:normalViewPr>
  <p:slideViewPr>
    <p:cSldViewPr>
      <p:cViewPr varScale="1">
        <p:scale>
          <a:sx n="115" d="100"/>
          <a:sy n="115" d="100"/>
        </p:scale>
        <p:origin x="14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14356B49-E556-4349-A1B6-AC79499799F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0D3DB2F-7F59-4F63-A38A-AF7F8891A40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43FDB7-378D-4DD4-9397-61B8A20CDBC5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id="{35259333-5170-4061-A183-076D312818A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id="{9C685BEE-65D1-4A5D-890F-A7E7AAFEE0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6DE5DFF-DB59-42C7-B6DE-A2B7A7D34C2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6B2D0A0-1F76-4085-8196-A1548600A92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99BB21-DE9B-457D-B54F-FAE23F3EDE8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143001" y="1422124"/>
            <a:ext cx="6858000" cy="2387600"/>
          </a:xfrm>
        </p:spPr>
        <p:txBody>
          <a:bodyPr lIns="0" tIns="0" rIns="0" bIns="0" anchor="ctr" anchorCtr="0">
            <a:noAutofit/>
          </a:bodyPr>
          <a:lstStyle>
            <a:lvl1pPr algn="ctr">
              <a:defRPr sz="3600">
                <a:solidFill>
                  <a:srgbClr val="078777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6217" y="4436879"/>
            <a:ext cx="6858000" cy="503939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marL="0" marR="0" indent="0" algn="ctr" defTabSz="685663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 lang="ru-RU" sz="2400" b="1" u="sng" dirty="0">
                <a:solidFill>
                  <a:srgbClr val="078777"/>
                </a:solidFill>
                <a:latin typeface="Arial Narrow" panose="020B0606020202030204" pitchFamily="34" charset="0"/>
              </a:defRPr>
            </a:lvl1pPr>
          </a:lstStyle>
          <a:p>
            <a:pPr marL="0" marR="0" lvl="0" indent="0" algn="r" defTabSz="685663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CD36607-4973-49D4-A1EE-5A40CBF57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D113D74F-B470-49B0-B338-F59BC2151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46" y="227659"/>
            <a:ext cx="7128000" cy="607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3429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6858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0287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1371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18288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2860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27432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2004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400" b="1" dirty="0">
                <a:solidFill>
                  <a:srgbClr val="078777"/>
                </a:solidFill>
              </a:rPr>
              <a:t>ИНСТИТУТ ОБЩЕСТВЕННОГО ЗДОРОВЬЯ </a:t>
            </a:r>
          </a:p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400" b="1" dirty="0">
                <a:solidFill>
                  <a:srgbClr val="078777"/>
                </a:solidFill>
              </a:rPr>
              <a:t>ВЫСШАЯ ШКОЛА МЕДИЦИНСКОЙ ГУМАНИТАРИСТИКИ</a:t>
            </a:r>
          </a:p>
        </p:txBody>
      </p:sp>
      <p:pic>
        <p:nvPicPr>
          <p:cNvPr id="6" name="Рисунок 2">
            <a:extLst>
              <a:ext uri="{FF2B5EF4-FFF2-40B4-BE49-F238E27FC236}">
                <a16:creationId xmlns:a16="http://schemas.microsoft.com/office/drawing/2014/main" id="{B2A05617-2DED-4768-8EEE-99D7DFD710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06993"/>
            <a:ext cx="1224000" cy="1156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77C9901-D682-48EA-BAB5-F35E1B51B92E}"/>
              </a:ext>
            </a:extLst>
          </p:cNvPr>
          <p:cNvSpPr/>
          <p:nvPr/>
        </p:nvSpPr>
        <p:spPr>
          <a:xfrm>
            <a:off x="1673146" y="854573"/>
            <a:ext cx="7128000" cy="25880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>
              <a:lnSpc>
                <a:spcPct val="115000"/>
              </a:lnSpc>
              <a:tabLst>
                <a:tab pos="2628374" algn="l"/>
              </a:tabLst>
            </a:pPr>
            <a:r>
              <a:rPr lang="ru-RU" sz="1600" b="1" dirty="0">
                <a:solidFill>
                  <a:srgbClr val="078777"/>
                </a:solidFill>
                <a:latin typeface="+mj-lt"/>
                <a:cs typeface="Times New Roman" panose="02020603050405020304" pitchFamily="18" charset="0"/>
              </a:rPr>
              <a:t>КАФЕДРА ФИЛОСОФИИ, БИОЭТИКИ И ПРАВА С КУРСОМ СОЦИОЛОГИИ МЕДИЦИНЫ</a:t>
            </a: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DB3EB5C4-8132-43E6-8092-C42537889A31}"/>
              </a:ext>
            </a:extLst>
          </p:cNvPr>
          <p:cNvSpPr/>
          <p:nvPr/>
        </p:nvSpPr>
        <p:spPr>
          <a:xfrm flipV="1">
            <a:off x="1673146" y="766317"/>
            <a:ext cx="7128000" cy="36001"/>
          </a:xfrm>
          <a:prstGeom prst="ellipse">
            <a:avLst/>
          </a:prstGeom>
          <a:solidFill>
            <a:srgbClr val="0C84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1"/>
          </p:nvPr>
        </p:nvSpPr>
        <p:spPr>
          <a:xfrm>
            <a:off x="1116216" y="5444757"/>
            <a:ext cx="6912362" cy="503121"/>
          </a:xfrm>
        </p:spPr>
        <p:txBody>
          <a:bodyPr/>
          <a:lstStyle>
            <a:lvl1pPr algn="ctr">
              <a:buNone/>
              <a:defRPr sz="2800" b="1">
                <a:solidFill>
                  <a:srgbClr val="078777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21934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6">
            <a:extLst>
              <a:ext uri="{FF2B5EF4-FFF2-40B4-BE49-F238E27FC236}">
                <a16:creationId xmlns:a16="http://schemas.microsoft.com/office/drawing/2014/main" id="{BB15FA29-BB1B-40A5-8A5F-0F50946865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9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87A60B6F-55BB-4C97-B77D-14648040C3B1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9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2123730" y="370115"/>
            <a:ext cx="4896543" cy="62683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ru-RU" sz="2800"/>
            </a:lvl1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H="1">
            <a:off x="4201407" y="1698090"/>
            <a:ext cx="4629150" cy="1010832"/>
          </a:xfrm>
          <a:prstGeom prst="snip1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27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3971" tIns="35993" rIns="359928" bIns="35993" numCol="1" anchor="t" anchorCtr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ru-RU" sz="2500" smtClean="0">
                <a:latin typeface="Arial Narrow" panose="020B0606020202030204" pitchFamily="34" charset="0"/>
              </a:defRPr>
            </a:lvl1pPr>
            <a:lvl2pPr>
              <a:defRPr lang="ru-RU" smtClean="0">
                <a:latin typeface="Arial Narrow" panose="020B0606020202030204" pitchFamily="34" charset="0"/>
              </a:defRPr>
            </a:lvl2pPr>
            <a:lvl3pPr>
              <a:defRPr lang="ru-RU" smtClean="0">
                <a:latin typeface="Arial Narrow" panose="020B0606020202030204" pitchFamily="34" charset="0"/>
              </a:defRPr>
            </a:lvl3pPr>
          </a:lstStyle>
          <a:p>
            <a:pPr marL="35993" lvl="0" defTabSz="251950">
              <a:spcBef>
                <a:spcPts val="0"/>
              </a:spcBef>
              <a:spcAft>
                <a:spcPts val="0"/>
              </a:spcAft>
              <a:buClr>
                <a:srgbClr val="078877"/>
              </a:buClr>
            </a:pPr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49140" y="1784478"/>
            <a:ext cx="2949178" cy="2088232"/>
          </a:xfrm>
          <a:prstGeom prst="homePlate">
            <a:avLst>
              <a:gd name="adj" fmla="val 19418"/>
            </a:avLst>
          </a:prstGeom>
          <a:solidFill>
            <a:schemeClr val="bg1"/>
          </a:solidFill>
          <a:ln w="53975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3971" tIns="35993" rIns="359928" bIns="35993" numCol="1" anchor="ctr" anchorCtr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ru-RU" sz="2500" smtClean="0">
                <a:latin typeface="Arial Narrow" panose="020B0606020202030204" pitchFamily="34" charset="0"/>
              </a:defRPr>
            </a:lvl1pPr>
          </a:lstStyle>
          <a:p>
            <a:pPr lvl="0" algn="ctr" defTabSz="251950">
              <a:spcBef>
                <a:spcPts val="0"/>
              </a:spcBef>
              <a:spcAft>
                <a:spcPts val="0"/>
              </a:spcAft>
              <a:buClr>
                <a:srgbClr val="078877"/>
              </a:buClr>
            </a:pPr>
            <a:r>
              <a:rPr lang="ru-RU"/>
              <a:t>Образец текста</a:t>
            </a:r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2C9201EA-8BC6-4E4B-A2B0-C1B8D6BFBA81}"/>
              </a:ext>
            </a:extLst>
          </p:cNvPr>
          <p:cNvSpPr>
            <a:spLocks noGrp="1"/>
          </p:cNvSpPr>
          <p:nvPr>
            <p:ph idx="11"/>
          </p:nvPr>
        </p:nvSpPr>
        <p:spPr>
          <a:xfrm flipH="1">
            <a:off x="4155745" y="2904645"/>
            <a:ext cx="4629150" cy="1010832"/>
          </a:xfrm>
          <a:prstGeom prst="snip1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27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3971" tIns="35993" rIns="359928" bIns="35993" numCol="1" anchor="t" anchorCtr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ru-RU" sz="2500" smtClean="0">
                <a:latin typeface="Arial Narrow" panose="020B0606020202030204" pitchFamily="34" charset="0"/>
              </a:defRPr>
            </a:lvl1pPr>
            <a:lvl2pPr>
              <a:defRPr lang="ru-RU" smtClean="0">
                <a:latin typeface="Arial Narrow" panose="020B0606020202030204" pitchFamily="34" charset="0"/>
              </a:defRPr>
            </a:lvl2pPr>
            <a:lvl3pPr>
              <a:defRPr lang="ru-RU" smtClean="0">
                <a:latin typeface="Arial Narrow" panose="020B0606020202030204" pitchFamily="34" charset="0"/>
              </a:defRPr>
            </a:lvl3pPr>
          </a:lstStyle>
          <a:p>
            <a:pPr marL="35993" lvl="0" defTabSz="251950">
              <a:spcBef>
                <a:spcPts val="0"/>
              </a:spcBef>
              <a:spcAft>
                <a:spcPts val="0"/>
              </a:spcAft>
              <a:buClr>
                <a:srgbClr val="078877"/>
              </a:buClr>
            </a:pPr>
            <a:r>
              <a:rPr lang="ru-RU"/>
              <a:t>Образец текста</a:t>
            </a:r>
          </a:p>
        </p:txBody>
      </p:sp>
      <p:sp>
        <p:nvSpPr>
          <p:cNvPr id="10" name="Рисунок 9">
            <a:extLst>
              <a:ext uri="{FF2B5EF4-FFF2-40B4-BE49-F238E27FC236}">
                <a16:creationId xmlns:a16="http://schemas.microsoft.com/office/drawing/2014/main" id="{82C782AB-8C54-4686-8A11-EEFF3E96E94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49288" y="4652965"/>
            <a:ext cx="8135937" cy="1169987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/>
              <a:t>Вставка рисунка</a:t>
            </a:r>
          </a:p>
        </p:txBody>
      </p:sp>
      <p:sp>
        <p:nvSpPr>
          <p:cNvPr id="11" name="Номер слайда 5">
            <a:extLst>
              <a:ext uri="{FF2B5EF4-FFF2-40B4-BE49-F238E27FC236}">
                <a16:creationId xmlns:a16="http://schemas.microsoft.com/office/drawing/2014/main" id="{1914F6B0-5F54-48E9-9CB1-99B676848E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1" y="6406472"/>
            <a:ext cx="720000" cy="365124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D3765A15-F945-4C0B-A4A1-93D39162EE36}" type="slidenum">
              <a:rPr lang="ru-RU" altLang="ru-RU" smtClean="0"/>
              <a:pPr/>
              <a:t>‹#›</a:t>
            </a:fld>
            <a:endParaRPr lang="ru-RU" altLang="ru-RU"/>
          </a:p>
        </p:txBody>
      </p:sp>
      <p:pic>
        <p:nvPicPr>
          <p:cNvPr id="12" name="Рисунок 6">
            <a:extLst>
              <a:ext uri="{FF2B5EF4-FFF2-40B4-BE49-F238E27FC236}">
                <a16:creationId xmlns:a16="http://schemas.microsoft.com/office/drawing/2014/main" id="{BB15FA29-BB1B-40A5-8A5F-0F50946865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042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E90BB7-B522-475A-AC17-BE7450D0913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91680" y="505619"/>
            <a:ext cx="6300192" cy="77946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2" tIns="45711" rIns="91422" bIns="45711" numCol="1" rtlCol="0" anchor="ctr" anchorCtr="0" compatLnSpc="1">
            <a:prstTxWarp prst="textNoShape">
              <a:avLst/>
            </a:prstTxWarp>
            <a:normAutofit/>
          </a:bodyPr>
          <a:lstStyle>
            <a:lvl1pPr>
              <a:defRPr lang="ru-RU" sz="2800" dirty="0">
                <a:solidFill>
                  <a:srgbClr val="078777"/>
                </a:solidFill>
              </a:defRPr>
            </a:lvl1pPr>
          </a:lstStyle>
          <a:p>
            <a:pPr lvl="0" eaLnBrk="1" hangingPunct="1"/>
            <a:r>
              <a:rPr lang="ru-RU" dirty="0"/>
              <a:t>ОБРАЗЕЦ ЗАГОЛОВКА</a:t>
            </a:r>
          </a:p>
        </p:txBody>
      </p:sp>
      <p:pic>
        <p:nvPicPr>
          <p:cNvPr id="14" name="Рисунок 6">
            <a:extLst>
              <a:ext uri="{FF2B5EF4-FFF2-40B4-BE49-F238E27FC236}">
                <a16:creationId xmlns:a16="http://schemas.microsoft.com/office/drawing/2014/main" id="{99841CA4-EEC7-42F2-84DC-1586862BA7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9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" name="Таблица 14">
            <a:extLst>
              <a:ext uri="{FF2B5EF4-FFF2-40B4-BE49-F238E27FC236}">
                <a16:creationId xmlns:a16="http://schemas.microsoft.com/office/drawing/2014/main" id="{911A3DA5-4E52-461B-AA69-E2994088A1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9552786"/>
              </p:ext>
            </p:extLst>
          </p:nvPr>
        </p:nvGraphicFramePr>
        <p:xfrm>
          <a:off x="250825" y="6421439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078777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A6FE3494-B954-4E2D-BC86-4DAAB4E8F16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1" y="6406472"/>
            <a:ext cx="720000" cy="365124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D3765A15-F945-4C0B-A4A1-93D39162EE36}" type="slidenum">
              <a:rPr lang="ru-RU" altLang="ru-RU" smtClean="0"/>
              <a:pPr/>
              <a:t>‹#›</a:t>
            </a:fld>
            <a:endParaRPr lang="ru-RU" altLang="ru-RU"/>
          </a:p>
        </p:txBody>
      </p:sp>
      <p:pic>
        <p:nvPicPr>
          <p:cNvPr id="6" name="Рисунок 6">
            <a:extLst>
              <a:ext uri="{FF2B5EF4-FFF2-40B4-BE49-F238E27FC236}">
                <a16:creationId xmlns:a16="http://schemas.microsoft.com/office/drawing/2014/main" id="{99841CA4-EEC7-42F2-84DC-1586862BA7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911A3DA5-4E52-461B-AA69-E2994088A1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2974592"/>
              </p:ext>
            </p:extLst>
          </p:nvPr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078777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73983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>
            <a:extLst>
              <a:ext uri="{FF2B5EF4-FFF2-40B4-BE49-F238E27FC236}">
                <a16:creationId xmlns:a16="http://schemas.microsoft.com/office/drawing/2014/main" id="{ABFBC325-084D-44A2-842C-2B0C4F2C50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9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354B713D-FE7A-456D-923A-8C1741BF9A2F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9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249464DA-E199-45F6-BEE2-6014BCC2E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68177" y="336097"/>
            <a:ext cx="6607646" cy="55925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800" cap="all" baseline="0" dirty="0">
                <a:solidFill>
                  <a:srgbClr val="078777"/>
                </a:solidFill>
              </a:defRPr>
            </a:lvl1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B4CE36C-5F7F-4FE7-9FBE-02FD9C7E5E7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1495" y="2721702"/>
            <a:ext cx="3852862" cy="3095922"/>
          </a:xfrm>
          <a:prstGeom prst="flowChartOffpageConnector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54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3971" tIns="35993" rIns="359928" bIns="35993" numCol="1" rtlCol="0" anchor="ctr" anchorCtr="0" compatLnSpc="1">
            <a:prstTxWarp prst="textNoShape">
              <a:avLst/>
            </a:prstTxWarp>
            <a:normAutofit/>
          </a:bodyPr>
          <a:lstStyle>
            <a:lvl1pPr>
              <a:defRPr lang="ru-RU" sz="2800" b="1" smtClean="0">
                <a:latin typeface="+mj-lt"/>
              </a:defRPr>
            </a:lvl1pPr>
            <a:lvl2pPr marL="514247" indent="-171416">
              <a:buClr>
                <a:srgbClr val="078777"/>
              </a:buClr>
              <a:buFont typeface="Arial Narrow" panose="020B0606020202030204" pitchFamily="34" charset="0"/>
              <a:buChar char="●"/>
              <a:defRPr lang="ru-RU" sz="2400" smtClean="0"/>
            </a:lvl2pPr>
            <a:lvl3pPr>
              <a:defRPr lang="ru-RU" smtClean="0"/>
            </a:lvl3pPr>
            <a:lvl4pPr>
              <a:defRPr lang="ru-RU" smtClean="0"/>
            </a:lvl4pPr>
            <a:lvl5pPr>
              <a:defRPr lang="ru-RU"/>
            </a:lvl5pPr>
          </a:lstStyle>
          <a:p>
            <a:pPr marL="82533" lvl="0" indent="0" algn="ctr" fontAlgn="auto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ru-RU" dirty="0"/>
              <a:t>ОБРАЗЕЦ ТЕКСТА</a:t>
            </a:r>
          </a:p>
          <a:p>
            <a:pPr lvl="1" eaLnBrk="0" hangingPunct="0"/>
            <a:r>
              <a:rPr lang="ru-RU" dirty="0"/>
              <a:t>Второй уровень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87815869-68BF-4601-A075-D3FAEB0B254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55651" y="1196976"/>
            <a:ext cx="7667625" cy="935881"/>
          </a:xfrm>
          <a:solidFill>
            <a:schemeClr val="bg1">
              <a:alpha val="27000"/>
            </a:schemeClr>
          </a:solidFill>
          <a:ln w="38100">
            <a:gradFill flip="none" rotWithShape="1">
              <a:gsLst>
                <a:gs pos="0">
                  <a:schemeClr val="bg1">
                    <a:lumMod val="95000"/>
                    <a:alpha val="0"/>
                  </a:schemeClr>
                </a:gs>
                <a:gs pos="51000">
                  <a:srgbClr val="078777"/>
                </a:gs>
                <a:gs pos="45000">
                  <a:schemeClr val="bg1">
                    <a:lumMod val="95000"/>
                    <a:alpha val="0"/>
                  </a:schemeClr>
                </a:gs>
                <a:gs pos="100000">
                  <a:srgbClr val="078777"/>
                </a:gs>
              </a:gsLst>
              <a:lin ang="16200000" scaled="1"/>
              <a:tileRect/>
            </a:gradFill>
          </a:ln>
          <a:effectLst/>
        </p:spPr>
        <p:txBody>
          <a:bodyPr vert="horz" wrap="square" lIns="179964" tIns="35993" rIns="35993" bIns="35993" numCol="1" rtlCol="0" anchor="ctr" anchorCtr="0" compatLnSpc="1">
            <a:prstTxWarp prst="textNoShape">
              <a:avLst/>
            </a:prstTxWarp>
            <a:noAutofit/>
          </a:bodyPr>
          <a:lstStyle>
            <a:lvl1pPr marL="0">
              <a:spcBef>
                <a:spcPts val="0"/>
              </a:spcBef>
              <a:spcAft>
                <a:spcPts val="0"/>
              </a:spcAft>
              <a:defRPr lang="ru-RU" sz="2600" b="1" i="1" smtClean="0">
                <a:solidFill>
                  <a:srgbClr val="078777"/>
                </a:solidFill>
                <a:latin typeface="Arial Narrow" panose="020B0606020202030204" pitchFamily="34" charset="0"/>
                <a:ea typeface="+mj-ea"/>
                <a:cs typeface="Arial" panose="020B0604020202020204" pitchFamily="34" charset="0"/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lang="ru-RU" sz="2400" i="1" smtClean="0">
                <a:solidFill>
                  <a:srgbClr val="078777"/>
                </a:solidFill>
              </a:defRPr>
            </a:lvl2pPr>
            <a:lvl3pPr>
              <a:defRPr lang="ru-RU" smtClean="0"/>
            </a:lvl3pPr>
            <a:lvl4pPr>
              <a:defRPr lang="ru-RU" smtClean="0"/>
            </a:lvl4pPr>
            <a:lvl5pPr>
              <a:defRPr lang="ru-RU"/>
            </a:lvl5pPr>
          </a:lstStyle>
          <a:p>
            <a:pPr marL="0" lvl="0" indent="0" algn="ctr" fontAlgn="auto">
              <a:spcBef>
                <a:spcPct val="0"/>
              </a:spcBef>
              <a:spcAft>
                <a:spcPts val="0"/>
              </a:spcAft>
              <a:buNone/>
            </a:pPr>
            <a:r>
              <a:rPr lang="ru-RU" dirty="0"/>
              <a:t>ОБРАЗЕЦ ТЕКСТА</a:t>
            </a:r>
          </a:p>
          <a:p>
            <a:pPr lvl="1" eaLnBrk="0" hangingPunct="0"/>
            <a:r>
              <a:rPr lang="ru-RU" dirty="0"/>
              <a:t>Второй уровень</a:t>
            </a:r>
          </a:p>
        </p:txBody>
      </p:sp>
      <p:sp>
        <p:nvSpPr>
          <p:cNvPr id="10" name="Номер слайда 5">
            <a:extLst>
              <a:ext uri="{FF2B5EF4-FFF2-40B4-BE49-F238E27FC236}">
                <a16:creationId xmlns:a16="http://schemas.microsoft.com/office/drawing/2014/main" id="{BE7DFC45-416A-49B8-81F5-21BD00A1AB2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1" y="6406472"/>
            <a:ext cx="720000" cy="365124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D3765A15-F945-4C0B-A4A1-93D39162EE36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2" name="Рисунок 11">
            <a:extLst>
              <a:ext uri="{FF2B5EF4-FFF2-40B4-BE49-F238E27FC236}">
                <a16:creationId xmlns:a16="http://schemas.microsoft.com/office/drawing/2014/main" id="{50ABB4AC-A7B3-4F54-A0D0-B0ED119DB6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256213" y="2720976"/>
            <a:ext cx="3167062" cy="330041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ru-RU"/>
              <a:t>Вставка рисунка</a:t>
            </a:r>
          </a:p>
        </p:txBody>
      </p:sp>
      <p:pic>
        <p:nvPicPr>
          <p:cNvPr id="11" name="Рисунок 6">
            <a:extLst>
              <a:ext uri="{FF2B5EF4-FFF2-40B4-BE49-F238E27FC236}">
                <a16:creationId xmlns:a16="http://schemas.microsoft.com/office/drawing/2014/main" id="{ABFBC325-084D-44A2-842C-2B0C4F2C50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22663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>
            <a:extLst>
              <a:ext uri="{FF2B5EF4-FFF2-40B4-BE49-F238E27FC236}">
                <a16:creationId xmlns:a16="http://schemas.microsoft.com/office/drawing/2014/main" id="{5C2B5B05-AD43-433C-AADA-E10BE13CCB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5888"/>
            <a:ext cx="828675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595E7B21-4AE3-4741-B4A7-15B285E3A3FC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57403"/>
            <a:ext cx="7886700" cy="558797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800" cap="all" baseline="0" dirty="0">
                <a:solidFill>
                  <a:srgbClr val="078777"/>
                </a:solidFill>
              </a:defRPr>
            </a:lvl1pPr>
          </a:lstStyle>
          <a:p>
            <a:pPr lv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3000929"/>
            <a:ext cx="7886700" cy="2592288"/>
          </a:xfrm>
          <a:prstGeom prst="snip2Same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54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80000" tIns="180000" rIns="180000" bIns="180000" numCol="1" anchor="t" anchorCtr="0" compatLnSpc="1">
            <a:prstTxWarp prst="textNoShape">
              <a:avLst/>
            </a:prstTxWarp>
            <a:noAutofit/>
          </a:bodyPr>
          <a:lstStyle>
            <a:lvl1pPr marL="514350" indent="-514350">
              <a:buClr>
                <a:srgbClr val="078777"/>
              </a:buClr>
              <a:buFont typeface="+mj-lt"/>
              <a:buAutoNum type="arabicPeriod"/>
              <a:defRPr lang="ru-RU" sz="2800" b="0" smtClean="0">
                <a:latin typeface="+mj-lt"/>
              </a:defRPr>
            </a:lvl1pPr>
            <a:lvl2pPr marL="857250" indent="-514350">
              <a:buClr>
                <a:srgbClr val="078777"/>
              </a:buClr>
              <a:buFont typeface="+mj-lt"/>
              <a:buAutoNum type="arabicPeriod"/>
              <a:defRPr lang="ru-RU" sz="28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2pPr>
          </a:lstStyle>
          <a:p>
            <a:pPr marL="432000" lvl="0" indent="-432000" defTabSz="252000">
              <a:spcBef>
                <a:spcPts val="1200"/>
              </a:spcBef>
              <a:spcAft>
                <a:spcPts val="0"/>
              </a:spcAft>
              <a:buClr>
                <a:srgbClr val="078877"/>
              </a:buClr>
              <a:buFont typeface="+mj-lt"/>
              <a:buAutoNum type="arabicPeriod"/>
            </a:pPr>
            <a:r>
              <a:rPr lang="ru-RU"/>
              <a:t>Образец текста</a:t>
            </a:r>
          </a:p>
          <a:p>
            <a:pPr marL="432000" lvl="1" indent="-432000" defTabSz="252000">
              <a:spcBef>
                <a:spcPts val="1200"/>
              </a:spcBef>
              <a:spcAft>
                <a:spcPts val="0"/>
              </a:spcAft>
              <a:buClr>
                <a:srgbClr val="078877"/>
              </a:buClr>
              <a:buFont typeface="+mj-lt"/>
              <a:buAutoNum type="arabicPeriod"/>
            </a:pPr>
            <a:r>
              <a:rPr lang="ru-RU"/>
              <a:t>Второй уровень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9EA8D48-16A3-41BE-87A5-D852DEDFEE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0" y="6356350"/>
            <a:ext cx="720000" cy="365125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D3765A15-F945-4C0B-A4A1-93D39162EE36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F09701AA-CC4F-4533-BA8F-6782560F67E6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025525" y="1446135"/>
            <a:ext cx="7092950" cy="779463"/>
          </a:xfrm>
          <a:solidFill>
            <a:schemeClr val="bg1">
              <a:alpha val="27000"/>
            </a:schemeClr>
          </a:solidFill>
          <a:ln w="57150">
            <a:gradFill flip="none" rotWithShape="1">
              <a:gsLst>
                <a:gs pos="0">
                  <a:schemeClr val="bg1">
                    <a:lumMod val="95000"/>
                    <a:alpha val="0"/>
                  </a:schemeClr>
                </a:gs>
                <a:gs pos="57000">
                  <a:srgbClr val="078777"/>
                </a:gs>
                <a:gs pos="51000">
                  <a:schemeClr val="bg1">
                    <a:alpha val="0"/>
                    <a:lumMod val="100000"/>
                  </a:schemeClr>
                </a:gs>
                <a:gs pos="100000">
                  <a:srgbClr val="078777"/>
                </a:gs>
              </a:gsLst>
              <a:lin ang="16200000" scaled="1"/>
              <a:tileRect/>
            </a:gradFill>
          </a:ln>
          <a:effectLst/>
        </p:spPr>
        <p:txBody>
          <a:bodyPr vert="horz" wrap="square" lIns="108000" tIns="108000" rIns="108000" bIns="108000" numCol="1" rtlCol="0" anchor="ctr" anchorCtr="0" compatLnSpc="1">
            <a:prstTxWarp prst="textNoShape">
              <a:avLst/>
            </a:prstTxWarp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FontTx/>
              <a:buNone/>
              <a:defRPr lang="ru-RU" sz="2800" b="1" i="1" smtClean="0">
                <a:solidFill>
                  <a:srgbClr val="078777"/>
                </a:solidFill>
                <a:latin typeface="Arial Narrow" panose="020B0606020202030204" pitchFamily="34" charset="0"/>
                <a:ea typeface="+mj-ea"/>
                <a:cs typeface="Arial" panose="020B0604020202020204" pitchFamily="34" charset="0"/>
              </a:defRPr>
            </a:lvl1pPr>
            <a:lvl2pPr marL="0" indent="0" algn="ctr">
              <a:spcBef>
                <a:spcPts val="0"/>
              </a:spcBef>
              <a:spcAft>
                <a:spcPts val="0"/>
              </a:spcAft>
              <a:buFontTx/>
              <a:buNone/>
              <a:defRPr lang="ru-RU" sz="2000" b="1" i="1" smtClean="0">
                <a:solidFill>
                  <a:srgbClr val="078777"/>
                </a:solidFill>
                <a:latin typeface="Arial Narrow" panose="020B0606020202030204" pitchFamily="34" charset="0"/>
              </a:defRPr>
            </a:lvl2pPr>
            <a:lvl3pPr marL="0" indent="0" algn="ctr">
              <a:spcBef>
                <a:spcPts val="0"/>
              </a:spcBef>
              <a:spcAft>
                <a:spcPts val="0"/>
              </a:spcAft>
              <a:buFontTx/>
              <a:buNone/>
              <a:defRPr lang="ru-RU" sz="2000" b="1" i="1" smtClean="0">
                <a:solidFill>
                  <a:srgbClr val="078777"/>
                </a:solidFill>
                <a:latin typeface="Arial Narrow" panose="020B0606020202030204" pitchFamily="34" charset="0"/>
              </a:defRPr>
            </a:lvl3pPr>
            <a:lvl4pPr marL="0" indent="0" algn="ctr">
              <a:spcBef>
                <a:spcPts val="0"/>
              </a:spcBef>
              <a:spcAft>
                <a:spcPts val="0"/>
              </a:spcAft>
              <a:buFontTx/>
              <a:buNone/>
              <a:defRPr lang="ru-RU" sz="2000" b="1" i="1" smtClean="0">
                <a:solidFill>
                  <a:srgbClr val="078777"/>
                </a:solidFill>
                <a:latin typeface="Arial Narrow" panose="020B0606020202030204" pitchFamily="34" charset="0"/>
              </a:defRPr>
            </a:lvl4pPr>
            <a:lvl5pPr marL="0" indent="0" algn="ctr">
              <a:spcBef>
                <a:spcPts val="0"/>
              </a:spcBef>
              <a:spcAft>
                <a:spcPts val="0"/>
              </a:spcAft>
              <a:buFontTx/>
              <a:buNone/>
              <a:defRPr lang="ru-RU" sz="2000" b="1" i="1">
                <a:solidFill>
                  <a:srgbClr val="078777"/>
                </a:solidFill>
                <a:latin typeface="Arial Narrow" panose="020B0606020202030204" pitchFamily="34" charset="0"/>
              </a:defRPr>
            </a:lvl5pPr>
          </a:lstStyle>
          <a:p>
            <a:pPr marL="514350" lvl="0" indent="-514350" algn="ctr" fontAlgn="auto">
              <a:spcBef>
                <a:spcPct val="0"/>
              </a:spcBef>
              <a:spcAft>
                <a:spcPts val="0"/>
              </a:spcAft>
              <a:buClr>
                <a:srgbClr val="28645A"/>
              </a:buClr>
            </a:pPr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808431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1A06CFC6-0963-48E5-9B2E-DB238FEF3143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268177" y="336097"/>
            <a:ext cx="6607646" cy="64463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800" cap="all" baseline="0" dirty="0">
                <a:solidFill>
                  <a:srgbClr val="078777"/>
                </a:solidFill>
              </a:defRPr>
            </a:lvl1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37706" y="2485231"/>
            <a:ext cx="3886200" cy="3656013"/>
          </a:xfrm>
          <a:prstGeom prst="round2Diag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Autofit/>
          </a:bodyPr>
          <a:lstStyle>
            <a:lvl1pPr>
              <a:defRPr lang="ru-RU" sz="3200" smtClean="0">
                <a:latin typeface="Arial Narrow" panose="020B0606020202030204" pitchFamily="34" charset="0"/>
              </a:defRPr>
            </a:lvl1pPr>
            <a:lvl2pPr>
              <a:defRPr lang="ru-RU" smtClean="0">
                <a:latin typeface="Arial Narrow" panose="020B0606020202030204" pitchFamily="34" charset="0"/>
              </a:defRPr>
            </a:lvl2pPr>
            <a:lvl3pPr>
              <a:defRPr lang="ru-RU" smtClean="0">
                <a:latin typeface="Arial Narrow" panose="020B0606020202030204" pitchFamily="34" charset="0"/>
              </a:defRPr>
            </a:lvl3pPr>
            <a:lvl4pPr>
              <a:defRPr lang="ru-RU" smtClean="0">
                <a:latin typeface="Arial Narrow" panose="020B0606020202030204" pitchFamily="34" charset="0"/>
              </a:defRPr>
            </a:lvl4pPr>
            <a:lvl5pPr>
              <a:defRPr lang="ru-RU">
                <a:latin typeface="Arial Narrow" panose="020B0606020202030204" pitchFamily="34" charset="0"/>
              </a:defRPr>
            </a:lvl5pPr>
          </a:lstStyle>
          <a:p>
            <a:pPr marL="352425" lvl="0" indent="-250825" defTabSz="25200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Образец текста</a:t>
            </a:r>
          </a:p>
          <a:p>
            <a:pPr marL="352425" lvl="1" indent="-250825" defTabSz="25200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Второй уровень</a:t>
            </a:r>
          </a:p>
          <a:p>
            <a:pPr marL="352425" lvl="2" indent="-250825" defTabSz="25200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Третий уровень</a:t>
            </a:r>
          </a:p>
          <a:p>
            <a:pPr marL="352425" lvl="3" indent="-250825" defTabSz="25200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Четвертый уровень</a:t>
            </a:r>
          </a:p>
          <a:p>
            <a:pPr marL="352425" lvl="4" indent="-250825" defTabSz="25200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0F943A1-30BE-41CE-B73A-3B9F8CEEE34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0" y="6376243"/>
            <a:ext cx="720000" cy="365125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D3765A15-F945-4C0B-A4A1-93D39162EE36}" type="slidenum">
              <a:rPr lang="ru-RU" altLang="ru-RU" smtClean="0"/>
              <a:pPr/>
              <a:t>‹#›</a:t>
            </a:fld>
            <a:endParaRPr lang="ru-RU" alt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4A8C440-75F9-453C-B261-D9C1B2443B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5888"/>
            <a:ext cx="828675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Текст 7">
            <a:extLst>
              <a:ext uri="{FF2B5EF4-FFF2-40B4-BE49-F238E27FC236}">
                <a16:creationId xmlns:a16="http://schemas.microsoft.com/office/drawing/2014/main" id="{C815AA95-9F72-4606-8186-035F30D35B5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67942" y="1268413"/>
            <a:ext cx="6607646" cy="936625"/>
          </a:xfrm>
          <a:solidFill>
            <a:schemeClr val="bg1">
              <a:alpha val="27000"/>
            </a:schemeClr>
          </a:solidFill>
          <a:ln w="57150">
            <a:gradFill flip="none" rotWithShape="1">
              <a:gsLst>
                <a:gs pos="0">
                  <a:schemeClr val="bg1">
                    <a:lumMod val="95000"/>
                    <a:alpha val="0"/>
                  </a:schemeClr>
                </a:gs>
                <a:gs pos="51000">
                  <a:srgbClr val="078777"/>
                </a:gs>
                <a:gs pos="45000">
                  <a:schemeClr val="bg1">
                    <a:lumMod val="95000"/>
                    <a:alpha val="0"/>
                  </a:schemeClr>
                </a:gs>
                <a:gs pos="100000">
                  <a:srgbClr val="078777"/>
                </a:gs>
              </a:gsLst>
              <a:lin ang="16200000" scaled="1"/>
              <a:tileRect/>
            </a:gradFill>
          </a:ln>
          <a:effectLst/>
        </p:spPr>
        <p:txBody>
          <a:bodyPr vert="horz" wrap="square" lIns="180000" tIns="36000" rIns="36000" bIns="36000" numCol="1" rtlCol="0" anchor="ctr" anchorCtr="0" compatLnSpc="1">
            <a:prstTxWarp prst="textNoShape">
              <a:avLst/>
            </a:prstTxWarp>
            <a:noAutofit/>
          </a:bodyPr>
          <a:lstStyle>
            <a:lvl1pPr marL="0" indent="0">
              <a:spcAft>
                <a:spcPts val="0"/>
              </a:spcAft>
              <a:buNone/>
              <a:defRPr lang="ru-RU" sz="2800" b="1" dirty="0" smtClean="0">
                <a:solidFill>
                  <a:srgbClr val="078777"/>
                </a:solidFill>
                <a:latin typeface="Arial Narrow" panose="020B0606020202030204" pitchFamily="34" charset="0"/>
                <a:ea typeface="+mj-ea"/>
                <a:cs typeface="Arial" panose="020B0604020202020204" pitchFamily="34" charset="0"/>
              </a:defRPr>
            </a:lvl1pPr>
            <a:lvl2pPr marL="0" indent="0">
              <a:spcAft>
                <a:spcPts val="0"/>
              </a:spcAft>
              <a:buNone/>
              <a:defRPr lang="ru-RU" sz="2800" b="1" i="1" dirty="0" smtClean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>
              <a:defRPr lang="ru-RU" sz="3300" b="1" dirty="0" smtClean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>
              <a:defRPr lang="ru-RU" sz="3300" b="1" dirty="0" smtClean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>
              <a:defRPr lang="ru-RU" sz="3300" b="1" dirty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</a:lstStyle>
          <a:p>
            <a:pPr lvl="0" algn="ctr" fontAlgn="auto">
              <a:spcBef>
                <a:spcPct val="0"/>
              </a:spcBef>
              <a:spcAft>
                <a:spcPts val="0"/>
              </a:spcAft>
            </a:pPr>
            <a:r>
              <a:rPr lang="ru-RU" dirty="0"/>
              <a:t>ОБРАЗЕЦ ТЕКСТА</a:t>
            </a:r>
          </a:p>
          <a:p>
            <a:pPr lvl="1" algn="ctr" eaLnBrk="0" hangingPunct="0">
              <a:spcBef>
                <a:spcPct val="0"/>
              </a:spcBef>
            </a:pPr>
            <a:r>
              <a:rPr lang="ru-RU" dirty="0"/>
              <a:t>Второй уровень</a:t>
            </a:r>
          </a:p>
        </p:txBody>
      </p:sp>
      <p:sp>
        <p:nvSpPr>
          <p:cNvPr id="10" name="Рисунок 9">
            <a:extLst>
              <a:ext uri="{FF2B5EF4-FFF2-40B4-BE49-F238E27FC236}">
                <a16:creationId xmlns:a16="http://schemas.microsoft.com/office/drawing/2014/main" id="{3BCB98E0-0F15-4A64-B7F3-30D6B8152A9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95536" y="2483644"/>
            <a:ext cx="3888000" cy="3657600"/>
          </a:xfrm>
        </p:spPr>
        <p:txBody>
          <a:bodyPr/>
          <a:lstStyle/>
          <a:p>
            <a:r>
              <a:rPr lang="ru-RU"/>
              <a:t>Вставка рисунка</a:t>
            </a:r>
          </a:p>
        </p:txBody>
      </p:sp>
    </p:spTree>
    <p:extLst>
      <p:ext uri="{BB962C8B-B14F-4D97-AF65-F5344CB8AC3E}">
        <p14:creationId xmlns:p14="http://schemas.microsoft.com/office/powerpoint/2010/main" val="25033361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6">
            <a:extLst>
              <a:ext uri="{FF2B5EF4-FFF2-40B4-BE49-F238E27FC236}">
                <a16:creationId xmlns:a16="http://schemas.microsoft.com/office/drawing/2014/main" id="{0E72E1EA-F3D6-4376-BCE5-0A00F4350A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14050C60-556C-474B-AB83-F7FD922FC416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Объект 2"/>
          <p:cNvSpPr>
            <a:spLocks noGrp="1"/>
          </p:cNvSpPr>
          <p:nvPr>
            <p:ph idx="1"/>
          </p:nvPr>
        </p:nvSpPr>
        <p:spPr>
          <a:xfrm flipH="1">
            <a:off x="826593" y="2852936"/>
            <a:ext cx="7490814" cy="3168352"/>
          </a:xfrm>
          <a:prstGeom prst="snip2Diag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80000" tIns="180000" rIns="180000" bIns="180000" numCol="1" anchor="t" anchorCtr="0" compatLnSpc="1">
            <a:prstTxWarp prst="textNoShape">
              <a:avLst/>
            </a:prstTxWarp>
            <a:noAutofit/>
          </a:bodyPr>
          <a:lstStyle>
            <a:lvl1pPr marL="633412" indent="-457200">
              <a:buFont typeface="Arial" panose="020B0604020202020204" pitchFamily="34" charset="0"/>
              <a:buChar char="•"/>
              <a:defRPr lang="ru-RU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342900" lvl="0" indent="-166688" algn="l" defTabSz="914400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ts val="600"/>
              </a:spcAft>
              <a:buClr>
                <a:srgbClr val="078877"/>
              </a:buClr>
              <a:buFontTx/>
              <a:buChar char="●"/>
            </a:pPr>
            <a:r>
              <a:rPr lang="ru-RU"/>
              <a:t>Образец текста</a:t>
            </a:r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5B4490F2-07E4-4620-B7BC-FE05034B952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0" y="6376243"/>
            <a:ext cx="720000" cy="365125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D3765A15-F945-4C0B-A4A1-93D39162EE36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094E4045-8FF9-457A-9AEC-8124C108F2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68177" y="336097"/>
            <a:ext cx="6607646" cy="64463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800" cap="all" baseline="0" dirty="0">
                <a:solidFill>
                  <a:srgbClr val="078777"/>
                </a:solidFill>
              </a:defRPr>
            </a:lvl1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FB75F66C-C6B6-4D19-96E9-7D69B6165A2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27088" y="1412875"/>
            <a:ext cx="7416800" cy="936625"/>
          </a:xfrm>
          <a:solidFill>
            <a:schemeClr val="bg1">
              <a:alpha val="27000"/>
            </a:schemeClr>
          </a:solidFill>
          <a:ln w="57150">
            <a:gradFill flip="none" rotWithShape="1">
              <a:gsLst>
                <a:gs pos="0">
                  <a:schemeClr val="bg1">
                    <a:lumMod val="95000"/>
                    <a:alpha val="0"/>
                  </a:schemeClr>
                </a:gs>
                <a:gs pos="51000">
                  <a:srgbClr val="078777"/>
                </a:gs>
                <a:gs pos="45000">
                  <a:schemeClr val="bg1">
                    <a:lumMod val="95000"/>
                    <a:alpha val="0"/>
                  </a:schemeClr>
                </a:gs>
                <a:gs pos="100000">
                  <a:srgbClr val="078777"/>
                </a:gs>
              </a:gsLst>
              <a:lin ang="16200000" scaled="1"/>
              <a:tileRect/>
            </a:gradFill>
          </a:ln>
          <a:effectLst/>
        </p:spPr>
        <p:txBody>
          <a:bodyPr vert="horz" wrap="square" lIns="180000" tIns="36000" rIns="36000" bIns="36000" numCol="1" rtlCol="0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800" b="1" dirty="0" smtClean="0">
                <a:solidFill>
                  <a:srgbClr val="078777"/>
                </a:solidFill>
                <a:latin typeface="Arial Narrow" panose="020B0606020202030204" pitchFamily="34" charset="0"/>
                <a:ea typeface="+mj-ea"/>
                <a:cs typeface="Arial" panose="020B0604020202020204" pitchFamily="34" charset="0"/>
              </a:defRPr>
            </a:lvl1pPr>
            <a:lvl2pPr>
              <a:defRPr lang="ru-RU" sz="2800" b="1" i="1" dirty="0" smtClean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>
              <a:defRPr lang="ru-RU" sz="3300" b="1" smtClean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>
              <a:defRPr lang="ru-RU" sz="3300" b="1" smtClean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>
              <a:defRPr lang="ru-RU" sz="3300" b="1" dirty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</a:lstStyle>
          <a:p>
            <a:pPr marL="0" lvl="0" indent="0" algn="ctr" fontAlgn="auto">
              <a:spcBef>
                <a:spcPct val="0"/>
              </a:spcBef>
              <a:spcAft>
                <a:spcPts val="0"/>
              </a:spcAft>
              <a:buNone/>
            </a:pPr>
            <a:r>
              <a:rPr lang="ru-RU"/>
              <a:t>Образец текста</a:t>
            </a:r>
          </a:p>
          <a:p>
            <a:pPr marL="0" lvl="1" indent="0" algn="ctr" fontAlgn="auto">
              <a:spcBef>
                <a:spcPct val="0"/>
              </a:spcBef>
              <a:spcAft>
                <a:spcPts val="0"/>
              </a:spcAft>
              <a:buNone/>
            </a:pPr>
            <a:r>
              <a:rPr lang="ru-RU"/>
              <a:t>Второй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2894415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3017E6-2E41-48C4-A27C-8772D0B5E09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77568" y="246899"/>
            <a:ext cx="4538836" cy="603307"/>
          </a:xfrm>
        </p:spPr>
        <p:txBody>
          <a:bodyPr lIns="0" tIns="0" rIns="0" bIns="0"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9ACDE9D6-C4F1-4E8B-AE93-71D4E4637F2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 flipH="1">
            <a:off x="1007268" y="1844824"/>
            <a:ext cx="7129463" cy="1047750"/>
          </a:xfrm>
          <a:prstGeom prst="snip1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4000" tIns="36000" rIns="360000" bIns="36000" numCol="1" anchor="t" anchorCtr="0" compatLnSpc="1">
            <a:prstTxWarp prst="textNoShape">
              <a:avLst/>
            </a:prstTxWarp>
            <a:noAutofit/>
          </a:bodyPr>
          <a:lstStyle>
            <a:lvl1pPr marL="180000" indent="-342900">
              <a:buFont typeface="Arial Narrow" panose="020B0606020202030204" pitchFamily="34" charset="0"/>
              <a:buChar char="●"/>
              <a:defRPr lang="ru-RU" sz="2500" dirty="0" smtClean="0">
                <a:latin typeface="Arial Narrow" panose="020B0606020202030204" pitchFamily="34" charset="0"/>
              </a:defRPr>
            </a:lvl1pPr>
            <a:lvl2pPr>
              <a:defRPr lang="ru-RU" dirty="0" smtClean="0">
                <a:latin typeface="Arial Narrow" panose="020B0606020202030204" pitchFamily="34" charset="0"/>
              </a:defRPr>
            </a:lvl2pPr>
            <a:lvl3pPr>
              <a:defRPr lang="ru-RU" smtClean="0">
                <a:latin typeface="Arial Narrow" panose="020B0606020202030204" pitchFamily="34" charset="0"/>
              </a:defRPr>
            </a:lvl3pPr>
            <a:lvl4pPr>
              <a:defRPr lang="ru-RU" smtClean="0">
                <a:latin typeface="Arial Narrow" panose="020B0606020202030204" pitchFamily="34" charset="0"/>
              </a:defRPr>
            </a:lvl4pPr>
            <a:lvl5pPr>
              <a:defRPr lang="ru-RU" dirty="0">
                <a:latin typeface="Arial Narrow" panose="020B0606020202030204" pitchFamily="34" charset="0"/>
              </a:defRPr>
            </a:lvl5pPr>
          </a:lstStyle>
          <a:p>
            <a:pPr marL="36000" lvl="0" defTabSz="252000" eaLnBrk="1" hangingPunct="1">
              <a:spcBef>
                <a:spcPts val="0"/>
              </a:spcBef>
              <a:spcAft>
                <a:spcPts val="0"/>
              </a:spcAft>
              <a:buClr>
                <a:srgbClr val="078877"/>
              </a:buClr>
            </a:pPr>
            <a:r>
              <a:rPr lang="ru-RU"/>
              <a:t>Образец текста</a:t>
            </a:r>
          </a:p>
        </p:txBody>
      </p:sp>
      <p:sp>
        <p:nvSpPr>
          <p:cNvPr id="10" name="Текст 6">
            <a:extLst>
              <a:ext uri="{FF2B5EF4-FFF2-40B4-BE49-F238E27FC236}">
                <a16:creationId xmlns:a16="http://schemas.microsoft.com/office/drawing/2014/main" id="{FB773C55-A7CB-4EBB-ADFC-1CE1A633315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 flipH="1">
            <a:off x="1007268" y="3468936"/>
            <a:ext cx="7129463" cy="1047750"/>
          </a:xfrm>
          <a:prstGeom prst="snip1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4000" tIns="36000" rIns="360000" bIns="36000" numCol="1" anchor="t" anchorCtr="0" compatLnSpc="1">
            <a:prstTxWarp prst="textNoShape">
              <a:avLst/>
            </a:prstTxWarp>
            <a:noAutofit/>
          </a:bodyPr>
          <a:lstStyle>
            <a:lvl1pPr marL="180000" indent="-342900">
              <a:buFont typeface="Arial Narrow" panose="020B0606020202030204" pitchFamily="34" charset="0"/>
              <a:buChar char="●"/>
              <a:defRPr lang="ru-RU" sz="2500" dirty="0" smtClean="0">
                <a:latin typeface="Arial Narrow" panose="020B0606020202030204" pitchFamily="34" charset="0"/>
              </a:defRPr>
            </a:lvl1pPr>
            <a:lvl2pPr>
              <a:defRPr lang="ru-RU" dirty="0" smtClean="0">
                <a:latin typeface="Arial Narrow" panose="020B0606020202030204" pitchFamily="34" charset="0"/>
              </a:defRPr>
            </a:lvl2pPr>
            <a:lvl3pPr>
              <a:defRPr lang="ru-RU" smtClean="0">
                <a:latin typeface="Arial Narrow" panose="020B0606020202030204" pitchFamily="34" charset="0"/>
              </a:defRPr>
            </a:lvl3pPr>
            <a:lvl4pPr>
              <a:defRPr lang="ru-RU" smtClean="0">
                <a:latin typeface="Arial Narrow" panose="020B0606020202030204" pitchFamily="34" charset="0"/>
              </a:defRPr>
            </a:lvl4pPr>
            <a:lvl5pPr>
              <a:defRPr lang="ru-RU" dirty="0">
                <a:latin typeface="Arial Narrow" panose="020B0606020202030204" pitchFamily="34" charset="0"/>
              </a:defRPr>
            </a:lvl5pPr>
          </a:lstStyle>
          <a:p>
            <a:pPr marL="36000" lvl="0" defTabSz="252000" eaLnBrk="1" hangingPunct="1">
              <a:spcBef>
                <a:spcPts val="0"/>
              </a:spcBef>
              <a:spcAft>
                <a:spcPts val="0"/>
              </a:spcAft>
              <a:buClr>
                <a:srgbClr val="078877"/>
              </a:buClr>
            </a:pPr>
            <a:r>
              <a:rPr lang="ru-RU"/>
              <a:t>Образец текста</a:t>
            </a:r>
          </a:p>
        </p:txBody>
      </p:sp>
      <p:sp>
        <p:nvSpPr>
          <p:cNvPr id="12" name="Текст 6">
            <a:extLst>
              <a:ext uri="{FF2B5EF4-FFF2-40B4-BE49-F238E27FC236}">
                <a16:creationId xmlns:a16="http://schemas.microsoft.com/office/drawing/2014/main" id="{9A1EB068-BA74-4570-A6B3-CE4CF8985EA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 flipH="1">
            <a:off x="1017973" y="4913048"/>
            <a:ext cx="7129463" cy="1047750"/>
          </a:xfrm>
          <a:prstGeom prst="snip1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4000" tIns="36000" rIns="360000" bIns="36000" numCol="1" anchor="t" anchorCtr="0" compatLnSpc="1">
            <a:prstTxWarp prst="textNoShape">
              <a:avLst/>
            </a:prstTxWarp>
            <a:noAutofit/>
          </a:bodyPr>
          <a:lstStyle>
            <a:lvl1pPr marL="180000" indent="-342900">
              <a:buFont typeface="Arial Narrow" panose="020B0606020202030204" pitchFamily="34" charset="0"/>
              <a:buChar char="●"/>
              <a:defRPr lang="ru-RU" sz="2500" dirty="0" smtClean="0">
                <a:latin typeface="Arial Narrow" panose="020B0606020202030204" pitchFamily="34" charset="0"/>
              </a:defRPr>
            </a:lvl1pPr>
            <a:lvl2pPr>
              <a:defRPr lang="ru-RU" dirty="0" smtClean="0">
                <a:latin typeface="Arial Narrow" panose="020B0606020202030204" pitchFamily="34" charset="0"/>
              </a:defRPr>
            </a:lvl2pPr>
            <a:lvl3pPr>
              <a:defRPr lang="ru-RU" smtClean="0">
                <a:latin typeface="Arial Narrow" panose="020B0606020202030204" pitchFamily="34" charset="0"/>
              </a:defRPr>
            </a:lvl3pPr>
            <a:lvl4pPr>
              <a:defRPr lang="ru-RU" smtClean="0">
                <a:latin typeface="Arial Narrow" panose="020B0606020202030204" pitchFamily="34" charset="0"/>
              </a:defRPr>
            </a:lvl4pPr>
            <a:lvl5pPr>
              <a:defRPr lang="ru-RU" dirty="0">
                <a:latin typeface="Arial Narrow" panose="020B0606020202030204" pitchFamily="34" charset="0"/>
              </a:defRPr>
            </a:lvl5pPr>
          </a:lstStyle>
          <a:p>
            <a:pPr marL="36000" lvl="0" defTabSz="252000" eaLnBrk="1" hangingPunct="1">
              <a:spcBef>
                <a:spcPts val="0"/>
              </a:spcBef>
              <a:spcAft>
                <a:spcPts val="0"/>
              </a:spcAft>
              <a:buClr>
                <a:srgbClr val="078877"/>
              </a:buClr>
            </a:pPr>
            <a:r>
              <a:rPr lang="ru-RU"/>
              <a:t>Образец текста</a:t>
            </a:r>
          </a:p>
        </p:txBody>
      </p:sp>
      <p:pic>
        <p:nvPicPr>
          <p:cNvPr id="14" name="Рисунок 6">
            <a:extLst>
              <a:ext uri="{FF2B5EF4-FFF2-40B4-BE49-F238E27FC236}">
                <a16:creationId xmlns:a16="http://schemas.microsoft.com/office/drawing/2014/main" id="{B7C51F77-3329-483F-982E-290CF8A2BC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6" name="Таблица 15">
            <a:extLst>
              <a:ext uri="{FF2B5EF4-FFF2-40B4-BE49-F238E27FC236}">
                <a16:creationId xmlns:a16="http://schemas.microsoft.com/office/drawing/2014/main" id="{DA45B574-F09F-4295-AAD5-390C0E59B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0555764"/>
              </p:ext>
            </p:extLst>
          </p:nvPr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078777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Номер слайда 5">
            <a:extLst>
              <a:ext uri="{FF2B5EF4-FFF2-40B4-BE49-F238E27FC236}">
                <a16:creationId xmlns:a16="http://schemas.microsoft.com/office/drawing/2014/main" id="{D0E06AE1-8FE9-4743-AE38-4BF6619E738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0" y="6406470"/>
            <a:ext cx="720000" cy="365125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D3765A15-F945-4C0B-A4A1-93D39162EE3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708219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6">
            <a:extLst>
              <a:ext uri="{FF2B5EF4-FFF2-40B4-BE49-F238E27FC236}">
                <a16:creationId xmlns:a16="http://schemas.microsoft.com/office/drawing/2014/main" id="{0ECD51E4-A079-4006-A4EB-39298CD2CE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B294DB03-48CB-45B6-A18A-065BAF91DBEC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Объект 2"/>
          <p:cNvSpPr>
            <a:spLocks noGrp="1"/>
          </p:cNvSpPr>
          <p:nvPr>
            <p:ph idx="1" hasCustomPrompt="1"/>
          </p:nvPr>
        </p:nvSpPr>
        <p:spPr bwMode="auto">
          <a:xfrm>
            <a:off x="968145" y="1124090"/>
            <a:ext cx="3420000" cy="48600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19"/>
              <a:gd name="connsiteY0" fmla="*/ 0 h 10000"/>
              <a:gd name="connsiteX1" fmla="*/ 10019 w 10019"/>
              <a:gd name="connsiteY1" fmla="*/ 1278 h 10000"/>
              <a:gd name="connsiteX2" fmla="*/ 10000 w 10019"/>
              <a:gd name="connsiteY2" fmla="*/ 10000 h 10000"/>
              <a:gd name="connsiteX3" fmla="*/ 0 w 10019"/>
              <a:gd name="connsiteY3" fmla="*/ 10000 h 10000"/>
              <a:gd name="connsiteX4" fmla="*/ 0 w 10019"/>
              <a:gd name="connsiteY4" fmla="*/ 0 h 10000"/>
              <a:gd name="connsiteX0" fmla="*/ 0 w 10020"/>
              <a:gd name="connsiteY0" fmla="*/ 0 h 10000"/>
              <a:gd name="connsiteX1" fmla="*/ 10019 w 10020"/>
              <a:gd name="connsiteY1" fmla="*/ 1278 h 10000"/>
              <a:gd name="connsiteX2" fmla="*/ 10019 w 10020"/>
              <a:gd name="connsiteY2" fmla="*/ 8611 h 10000"/>
              <a:gd name="connsiteX3" fmla="*/ 0 w 10020"/>
              <a:gd name="connsiteY3" fmla="*/ 10000 h 10000"/>
              <a:gd name="connsiteX4" fmla="*/ 0 w 1002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20" h="10000">
                <a:moveTo>
                  <a:pt x="0" y="0"/>
                </a:moveTo>
                <a:lnTo>
                  <a:pt x="10019" y="1278"/>
                </a:lnTo>
                <a:cubicBezTo>
                  <a:pt x="10013" y="4185"/>
                  <a:pt x="10025" y="5704"/>
                  <a:pt x="10019" y="8611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108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4000" tIns="36000" rIns="36000" bIns="36000" numCol="1" rtlCol="0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500" b="1" smtClean="0"/>
            </a:lvl1pPr>
            <a:lvl2pPr marL="536575" indent="-342900" algn="l" defTabSz="252000" rtl="0" eaLnBrk="0" fontAlgn="base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  <a:defRPr lang="ru-RU" sz="2500" kern="1200" dirty="0" smtClean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536575" indent="-342900" algn="l" defTabSz="252000" rtl="0" eaLnBrk="0" fontAlgn="base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  <a:defRPr lang="ru-RU" sz="2500" kern="1200" dirty="0" smtClean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</a:lstStyle>
          <a:p>
            <a:pPr marL="82550" lvl="0" indent="0" algn="ctr" fontAlgn="auto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ru-RU" dirty="0"/>
              <a:t>ОБРАЗЕЦ ТЕКСТА</a:t>
            </a:r>
          </a:p>
          <a:p>
            <a:pPr lvl="1" eaLnBrk="0" hangingPunct="0"/>
            <a:r>
              <a:rPr lang="ru-RU" dirty="0"/>
              <a:t>Второй уровень</a:t>
            </a:r>
          </a:p>
          <a:p>
            <a:pPr lvl="2" eaLnBrk="0" hangingPunct="0"/>
            <a:r>
              <a:rPr lang="ru-RU" dirty="0"/>
              <a:t>Третий уровень</a:t>
            </a: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9259DD58-FC13-4BFC-B5FB-1238ACA304E6}"/>
              </a:ext>
            </a:extLst>
          </p:cNvPr>
          <p:cNvSpPr>
            <a:spLocks noGrp="1"/>
          </p:cNvSpPr>
          <p:nvPr>
            <p:ph idx="11" hasCustomPrompt="1"/>
          </p:nvPr>
        </p:nvSpPr>
        <p:spPr bwMode="auto">
          <a:xfrm flipH="1">
            <a:off x="5227613" y="1124089"/>
            <a:ext cx="3420000" cy="48600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19"/>
              <a:gd name="connsiteY0" fmla="*/ 0 h 10000"/>
              <a:gd name="connsiteX1" fmla="*/ 10019 w 10019"/>
              <a:gd name="connsiteY1" fmla="*/ 1278 h 10000"/>
              <a:gd name="connsiteX2" fmla="*/ 10000 w 10019"/>
              <a:gd name="connsiteY2" fmla="*/ 10000 h 10000"/>
              <a:gd name="connsiteX3" fmla="*/ 0 w 10019"/>
              <a:gd name="connsiteY3" fmla="*/ 10000 h 10000"/>
              <a:gd name="connsiteX4" fmla="*/ 0 w 10019"/>
              <a:gd name="connsiteY4" fmla="*/ 0 h 10000"/>
              <a:gd name="connsiteX0" fmla="*/ 0 w 10020"/>
              <a:gd name="connsiteY0" fmla="*/ 0 h 10000"/>
              <a:gd name="connsiteX1" fmla="*/ 10019 w 10020"/>
              <a:gd name="connsiteY1" fmla="*/ 1278 h 10000"/>
              <a:gd name="connsiteX2" fmla="*/ 10019 w 10020"/>
              <a:gd name="connsiteY2" fmla="*/ 8611 h 10000"/>
              <a:gd name="connsiteX3" fmla="*/ 0 w 10020"/>
              <a:gd name="connsiteY3" fmla="*/ 10000 h 10000"/>
              <a:gd name="connsiteX4" fmla="*/ 0 w 1002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20" h="10000">
                <a:moveTo>
                  <a:pt x="0" y="0"/>
                </a:moveTo>
                <a:lnTo>
                  <a:pt x="10019" y="1278"/>
                </a:lnTo>
                <a:cubicBezTo>
                  <a:pt x="10013" y="4185"/>
                  <a:pt x="10025" y="5704"/>
                  <a:pt x="10019" y="8611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108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4000" tIns="36000" rIns="36000" bIns="36000" numCol="1" rtlCol="0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500" b="1" smtClean="0"/>
            </a:lvl1pPr>
            <a:lvl2pPr marL="536575" indent="-342900" algn="l" defTabSz="252000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  <a:defRPr lang="ru-RU" sz="2500" kern="1200" dirty="0" smtClean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536575" indent="-342900" algn="l" defTabSz="252000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  <a:defRPr lang="ru-RU" sz="2500" kern="1200" dirty="0" smtClean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</a:lstStyle>
          <a:p>
            <a:pPr marL="82550" lvl="0" indent="0" algn="ctr" fontAlgn="auto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ru-RU" dirty="0"/>
              <a:t>ОБРАЗЕЦ ТЕКСТА</a:t>
            </a:r>
          </a:p>
          <a:p>
            <a:pPr lvl="1" eaLnBrk="0" hangingPunct="0"/>
            <a:r>
              <a:rPr lang="ru-RU" dirty="0"/>
              <a:t>Второй уровень</a:t>
            </a:r>
          </a:p>
          <a:p>
            <a:pPr lvl="2" eaLnBrk="0" hangingPunct="0"/>
            <a:r>
              <a:rPr lang="ru-RU" dirty="0"/>
              <a:t>Третий уровень</a:t>
            </a: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C8E7B58A-37B8-40B2-B910-CB397BC66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02582" y="451234"/>
            <a:ext cx="4538836" cy="603307"/>
          </a:xfrm>
        </p:spPr>
        <p:txBody>
          <a:bodyPr lIns="0" tIns="0" rIns="0" bIns="0"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8" name="Номер слайда 5">
            <a:extLst>
              <a:ext uri="{FF2B5EF4-FFF2-40B4-BE49-F238E27FC236}">
                <a16:creationId xmlns:a16="http://schemas.microsoft.com/office/drawing/2014/main" id="{E43B5F83-8542-4D82-B4C5-8AF85103760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0" y="6406470"/>
            <a:ext cx="720000" cy="365125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D3765A15-F945-4C0B-A4A1-93D39162EE3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08751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6">
            <a:extLst>
              <a:ext uri="{FF2B5EF4-FFF2-40B4-BE49-F238E27FC236}">
                <a16:creationId xmlns:a16="http://schemas.microsoft.com/office/drawing/2014/main" id="{015AA807-24EA-4F18-9CD7-2E868213A8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0873B5F0-731F-4FE5-AB59-DED3D8048617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838399" y="388030"/>
            <a:ext cx="2949178" cy="1600200"/>
          </a:xfrm>
        </p:spPr>
        <p:txBody>
          <a:bodyPr lIns="0" tIns="0" rIns="0" bIns="0"/>
          <a:lstStyle>
            <a:lvl1pPr>
              <a:defRPr sz="2400">
                <a:solidFill>
                  <a:srgbClr val="078777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FE9280C2-CEEC-48BE-A873-96FAB31018B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427538" y="549275"/>
            <a:ext cx="4464942" cy="5319714"/>
          </a:xfr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388E84"/>
                </a:gs>
                <a:gs pos="100000">
                  <a:srgbClr val="388E84"/>
                </a:gs>
              </a:gsLst>
              <a:lin ang="54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800" dirty="0" smtClean="0">
                <a:latin typeface="Arial Narrow" panose="020B0606020202030204" pitchFamily="34" charset="0"/>
              </a:defRPr>
            </a:lvl1pPr>
            <a:lvl2pPr>
              <a:defRPr lang="ru-RU" dirty="0" smtClean="0"/>
            </a:lvl2pPr>
            <a:lvl3pPr>
              <a:defRPr lang="ru-RU" dirty="0" smtClean="0"/>
            </a:lvl3pPr>
            <a:lvl4pPr>
              <a:defRPr lang="ru-RU" dirty="0" smtClean="0"/>
            </a:lvl4pPr>
            <a:lvl5pPr>
              <a:defRPr lang="ru-RU" dirty="0"/>
            </a:lvl5pPr>
          </a:lstStyle>
          <a:p>
            <a:pPr marL="352425" lvl="0" indent="-250825" defTabSz="25200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Образец текста</a:t>
            </a:r>
          </a:p>
          <a:p>
            <a:pPr marL="352425" lvl="1" indent="-250825" defTabSz="25200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Второй уровень</a:t>
            </a:r>
          </a:p>
          <a:p>
            <a:pPr marL="352425" lvl="2" indent="-250825" defTabSz="25200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Третий уровень</a:t>
            </a:r>
          </a:p>
          <a:p>
            <a:pPr marL="352425" lvl="3" indent="-250825" defTabSz="25200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Четвертый уровень</a:t>
            </a:r>
          </a:p>
          <a:p>
            <a:pPr marL="352425" lvl="4" indent="-250825" defTabSz="25200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1" name="Рисунок 10">
            <a:extLst>
              <a:ext uri="{FF2B5EF4-FFF2-40B4-BE49-F238E27FC236}">
                <a16:creationId xmlns:a16="http://schemas.microsoft.com/office/drawing/2014/main" id="{F5E67615-75DA-44AB-A367-2E8B6F23654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30238" y="2349500"/>
            <a:ext cx="3365500" cy="3519488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12" name="Номер слайда 5">
            <a:extLst>
              <a:ext uri="{FF2B5EF4-FFF2-40B4-BE49-F238E27FC236}">
                <a16:creationId xmlns:a16="http://schemas.microsoft.com/office/drawing/2014/main" id="{15136621-DFE3-48C1-9262-5A67AE2FA7C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0" y="6406470"/>
            <a:ext cx="720000" cy="365125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D3765A15-F945-4C0B-A4A1-93D39162EE3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321548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6">
            <a:extLst>
              <a:ext uri="{FF2B5EF4-FFF2-40B4-BE49-F238E27FC236}">
                <a16:creationId xmlns:a16="http://schemas.microsoft.com/office/drawing/2014/main" id="{BB15FA29-BB1B-40A5-8A5F-0F50946865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87A60B6F-55BB-4C97-B77D-14648040C3B1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2123729" y="370114"/>
            <a:ext cx="4896543" cy="62683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ru-RU" sz="2800"/>
            </a:lvl1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H="1">
            <a:off x="4201407" y="1698089"/>
            <a:ext cx="4629150" cy="1010832"/>
          </a:xfrm>
          <a:prstGeom prst="snip1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27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4000" tIns="36000" rIns="360000" bIns="36000" numCol="1" anchor="t" anchorCtr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ru-RU" sz="2500" smtClean="0">
                <a:latin typeface="Arial Narrow" panose="020B0606020202030204" pitchFamily="34" charset="0"/>
              </a:defRPr>
            </a:lvl1pPr>
            <a:lvl2pPr>
              <a:defRPr lang="ru-RU" smtClean="0">
                <a:latin typeface="Arial Narrow" panose="020B0606020202030204" pitchFamily="34" charset="0"/>
              </a:defRPr>
            </a:lvl2pPr>
            <a:lvl3pPr>
              <a:defRPr lang="ru-RU" smtClean="0">
                <a:latin typeface="Arial Narrow" panose="020B0606020202030204" pitchFamily="34" charset="0"/>
              </a:defRPr>
            </a:lvl3pPr>
          </a:lstStyle>
          <a:p>
            <a:pPr marL="36000" lvl="0" defTabSz="252000">
              <a:spcBef>
                <a:spcPts val="0"/>
              </a:spcBef>
              <a:spcAft>
                <a:spcPts val="0"/>
              </a:spcAft>
              <a:buClr>
                <a:srgbClr val="078877"/>
              </a:buClr>
            </a:pPr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49140" y="1784478"/>
            <a:ext cx="2949178" cy="2088232"/>
          </a:xfrm>
          <a:prstGeom prst="homePlate">
            <a:avLst>
              <a:gd name="adj" fmla="val 19418"/>
            </a:avLst>
          </a:prstGeom>
          <a:solidFill>
            <a:schemeClr val="bg1"/>
          </a:solidFill>
          <a:ln w="53975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4000" tIns="36000" rIns="360000" bIns="36000" numCol="1" anchor="ctr" anchorCtr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ru-RU" sz="2500" smtClean="0">
                <a:latin typeface="Arial Narrow" panose="020B0606020202030204" pitchFamily="34" charset="0"/>
              </a:defRPr>
            </a:lvl1pPr>
          </a:lstStyle>
          <a:p>
            <a:pPr lvl="0" algn="ctr" defTabSz="252000">
              <a:spcBef>
                <a:spcPts val="0"/>
              </a:spcBef>
              <a:spcAft>
                <a:spcPts val="0"/>
              </a:spcAft>
              <a:buClr>
                <a:srgbClr val="078877"/>
              </a:buClr>
            </a:pPr>
            <a:r>
              <a:rPr lang="ru-RU"/>
              <a:t>Образец текста</a:t>
            </a:r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2C9201EA-8BC6-4E4B-A2B0-C1B8D6BFBA81}"/>
              </a:ext>
            </a:extLst>
          </p:cNvPr>
          <p:cNvSpPr>
            <a:spLocks noGrp="1"/>
          </p:cNvSpPr>
          <p:nvPr>
            <p:ph idx="11"/>
          </p:nvPr>
        </p:nvSpPr>
        <p:spPr>
          <a:xfrm flipH="1">
            <a:off x="4155745" y="2904645"/>
            <a:ext cx="4629150" cy="1010832"/>
          </a:xfrm>
          <a:prstGeom prst="snip1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27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4000" tIns="36000" rIns="360000" bIns="36000" numCol="1" anchor="t" anchorCtr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ru-RU" sz="2500" smtClean="0">
                <a:latin typeface="Arial Narrow" panose="020B0606020202030204" pitchFamily="34" charset="0"/>
              </a:defRPr>
            </a:lvl1pPr>
            <a:lvl2pPr>
              <a:defRPr lang="ru-RU" smtClean="0">
                <a:latin typeface="Arial Narrow" panose="020B0606020202030204" pitchFamily="34" charset="0"/>
              </a:defRPr>
            </a:lvl2pPr>
            <a:lvl3pPr>
              <a:defRPr lang="ru-RU" smtClean="0">
                <a:latin typeface="Arial Narrow" panose="020B0606020202030204" pitchFamily="34" charset="0"/>
              </a:defRPr>
            </a:lvl3pPr>
          </a:lstStyle>
          <a:p>
            <a:pPr marL="36000" lvl="0" defTabSz="252000">
              <a:spcBef>
                <a:spcPts val="0"/>
              </a:spcBef>
              <a:spcAft>
                <a:spcPts val="0"/>
              </a:spcAft>
              <a:buClr>
                <a:srgbClr val="078877"/>
              </a:buClr>
            </a:pPr>
            <a:r>
              <a:rPr lang="ru-RU"/>
              <a:t>Образец текста</a:t>
            </a:r>
          </a:p>
        </p:txBody>
      </p:sp>
      <p:sp>
        <p:nvSpPr>
          <p:cNvPr id="10" name="Рисунок 9">
            <a:extLst>
              <a:ext uri="{FF2B5EF4-FFF2-40B4-BE49-F238E27FC236}">
                <a16:creationId xmlns:a16="http://schemas.microsoft.com/office/drawing/2014/main" id="{82C782AB-8C54-4686-8A11-EEFF3E96E94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49288" y="4652963"/>
            <a:ext cx="8135937" cy="1169987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/>
              <a:t>Вставка рисунка</a:t>
            </a:r>
          </a:p>
        </p:txBody>
      </p:sp>
      <p:sp>
        <p:nvSpPr>
          <p:cNvPr id="11" name="Номер слайда 5">
            <a:extLst>
              <a:ext uri="{FF2B5EF4-FFF2-40B4-BE49-F238E27FC236}">
                <a16:creationId xmlns:a16="http://schemas.microsoft.com/office/drawing/2014/main" id="{1914F6B0-5F54-48E9-9CB1-99B676848E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0" y="6406470"/>
            <a:ext cx="720000" cy="365125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D3765A15-F945-4C0B-A4A1-93D39162EE3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80127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8350A71D-5C1E-40DC-AF81-4D80599D85BA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9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Рисунок 7">
            <a:extLst>
              <a:ext uri="{FF2B5EF4-FFF2-40B4-BE49-F238E27FC236}">
                <a16:creationId xmlns:a16="http://schemas.microsoft.com/office/drawing/2014/main" id="{5148716C-648C-49E2-BF08-FC036A6FCC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9" y="115889"/>
            <a:ext cx="828675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602414"/>
          </a:xfrm>
        </p:spPr>
        <p:txBody>
          <a:bodyPr lIns="0" tIns="0" rIns="0" bIns="0">
            <a:noAutofit/>
          </a:bodyPr>
          <a:lstStyle>
            <a:lvl1pPr algn="ctr">
              <a:defRPr sz="2800" b="1" cap="all" baseline="0">
                <a:solidFill>
                  <a:srgbClr val="078777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H="1">
            <a:off x="628650" y="1536890"/>
            <a:ext cx="7886700" cy="3763885"/>
          </a:xfrm>
          <a:prstGeom prst="snipRound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2700000" scaled="1"/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35993" tIns="0" rIns="35993" bIns="0" numCol="1" rtlCol="0" anchor="ctr" anchorCtr="0" compatLnSpc="1">
            <a:prstTxWarp prst="textNoShape">
              <a:avLst/>
            </a:prstTxWarp>
            <a:noAutofit/>
          </a:bodyPr>
          <a:lstStyle>
            <a:lvl1pPr marL="633285" indent="-457109">
              <a:buClr>
                <a:srgbClr val="078777"/>
              </a:buClr>
              <a:buFontTx/>
              <a:buChar char="●"/>
              <a:defRPr lang="ru-RU" sz="2600" smtClean="0"/>
            </a:lvl1pPr>
            <a:lvl2pPr marL="514247" indent="-171416">
              <a:buClr>
                <a:srgbClr val="078777"/>
              </a:buClr>
              <a:buFontTx/>
              <a:buChar char="●"/>
              <a:defRPr lang="ru-RU" smtClean="0">
                <a:latin typeface="Arial Narrow" panose="020B0606020202030204" pitchFamily="34" charset="0"/>
              </a:defRPr>
            </a:lvl2pPr>
            <a:lvl3pPr marL="857079" indent="-171416">
              <a:buClr>
                <a:srgbClr val="078777"/>
              </a:buClr>
              <a:buFontTx/>
              <a:buChar char="●"/>
              <a:defRPr lang="ru-RU" smtClean="0">
                <a:latin typeface="Arial Narrow" panose="020B0606020202030204" pitchFamily="34" charset="0"/>
              </a:defRPr>
            </a:lvl3pPr>
            <a:lvl4pPr marL="1199910" indent="-171416">
              <a:buClr>
                <a:srgbClr val="078777"/>
              </a:buClr>
              <a:buFontTx/>
              <a:buChar char="●"/>
              <a:defRPr lang="ru-RU" smtClean="0">
                <a:latin typeface="Arial Narrow" panose="020B0606020202030204" pitchFamily="34" charset="0"/>
              </a:defRPr>
            </a:lvl4pPr>
            <a:lvl5pPr marL="1542741" indent="-171416">
              <a:buClr>
                <a:srgbClr val="078777"/>
              </a:buClr>
              <a:buFontTx/>
              <a:buChar char="●"/>
              <a:defRPr lang="ru-RU" dirty="0">
                <a:latin typeface="Arial Narrow" panose="020B0606020202030204" pitchFamily="34" charset="0"/>
              </a:defRPr>
            </a:lvl5pPr>
          </a:lstStyle>
          <a:p>
            <a:pPr marL="342831" lvl="0" indent="-166655" defTabSz="914217">
              <a:spcAft>
                <a:spcPts val="600"/>
              </a:spcAft>
              <a:buClr>
                <a:srgbClr val="078877"/>
              </a:buClr>
              <a:buChar char="●"/>
            </a:pPr>
            <a:r>
              <a:rPr lang="ru-RU"/>
              <a:t>Образец текста</a:t>
            </a:r>
          </a:p>
          <a:p>
            <a:pPr marL="342831" lvl="1" indent="-166655" defTabSz="914217">
              <a:spcAft>
                <a:spcPts val="600"/>
              </a:spcAft>
              <a:buClr>
                <a:srgbClr val="078877"/>
              </a:buClr>
              <a:buChar char="●"/>
            </a:pPr>
            <a:r>
              <a:rPr lang="ru-RU"/>
              <a:t>Второй уровень</a:t>
            </a:r>
          </a:p>
          <a:p>
            <a:pPr marL="342831" lvl="2" indent="-166655" defTabSz="914217">
              <a:spcAft>
                <a:spcPts val="600"/>
              </a:spcAft>
              <a:buClr>
                <a:srgbClr val="078877"/>
              </a:buClr>
              <a:buChar char="●"/>
            </a:pPr>
            <a:r>
              <a:rPr lang="ru-RU"/>
              <a:t>Третий уровень</a:t>
            </a:r>
          </a:p>
          <a:p>
            <a:pPr marL="342831" lvl="3" indent="-166655" defTabSz="914217">
              <a:spcAft>
                <a:spcPts val="600"/>
              </a:spcAft>
              <a:buClr>
                <a:srgbClr val="078877"/>
              </a:buClr>
              <a:buChar char="●"/>
            </a:pPr>
            <a:r>
              <a:rPr lang="ru-RU"/>
              <a:t>Четвертый уровень</a:t>
            </a:r>
          </a:p>
          <a:p>
            <a:pPr marL="342831" lvl="4" indent="-166655" defTabSz="914217">
              <a:spcAft>
                <a:spcPts val="600"/>
              </a:spcAft>
              <a:buClr>
                <a:srgbClr val="078877"/>
              </a:buClr>
              <a:buChar char="●"/>
            </a:pPr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8CC05590-56D0-4ADE-91CE-F653CE7BB4F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1" y="6406472"/>
            <a:ext cx="720000" cy="365124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EB75B615-1464-43DC-825C-15DD385AEE9F}" type="slidenum">
              <a:rPr lang="ru-RU" altLang="ru-RU" smtClean="0"/>
              <a:pPr/>
              <a:t>‹#›</a:t>
            </a:fld>
            <a:endParaRPr lang="ru-RU" alt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5148716C-648C-49E2-BF08-FC036A6FCC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5888"/>
            <a:ext cx="828675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65065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E90BB7-B522-475A-AC17-BE7450D0913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91680" y="505619"/>
            <a:ext cx="6300192" cy="77946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>
              <a:defRPr lang="ru-RU" sz="2800" dirty="0">
                <a:solidFill>
                  <a:srgbClr val="078777"/>
                </a:solidFill>
              </a:defRPr>
            </a:lvl1pPr>
          </a:lstStyle>
          <a:p>
            <a:pPr lvl="0" eaLnBrk="1" hangingPunct="1"/>
            <a:r>
              <a:rPr lang="ru-RU" dirty="0"/>
              <a:t>ОБРАЗЕЦ ЗАГОЛОВКА</a:t>
            </a:r>
          </a:p>
        </p:txBody>
      </p:sp>
      <p:pic>
        <p:nvPicPr>
          <p:cNvPr id="14" name="Рисунок 6">
            <a:extLst>
              <a:ext uri="{FF2B5EF4-FFF2-40B4-BE49-F238E27FC236}">
                <a16:creationId xmlns:a16="http://schemas.microsoft.com/office/drawing/2014/main" id="{99841CA4-EEC7-42F2-84DC-1586862BA7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" name="Таблица 14">
            <a:extLst>
              <a:ext uri="{FF2B5EF4-FFF2-40B4-BE49-F238E27FC236}">
                <a16:creationId xmlns:a16="http://schemas.microsoft.com/office/drawing/2014/main" id="{911A3DA5-4E52-461B-AA69-E2994088A1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932156"/>
              </p:ext>
            </p:extLst>
          </p:nvPr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078777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A6FE3494-B954-4E2D-BC86-4DAAB4E8F16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0" y="6406470"/>
            <a:ext cx="720000" cy="365125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D3765A15-F945-4C0B-A4A1-93D39162EE3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710144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>
            <a:extLst>
              <a:ext uri="{FF2B5EF4-FFF2-40B4-BE49-F238E27FC236}">
                <a16:creationId xmlns:a16="http://schemas.microsoft.com/office/drawing/2014/main" id="{ABFBC325-084D-44A2-842C-2B0C4F2C50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354B713D-FE7A-456D-923A-8C1741BF9A2F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249464DA-E199-45F6-BEE2-6014BCC2E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68177" y="336097"/>
            <a:ext cx="6607646" cy="55925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800" cap="all" baseline="0" dirty="0">
                <a:solidFill>
                  <a:srgbClr val="078777"/>
                </a:solidFill>
              </a:defRPr>
            </a:lvl1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B4CE36C-5F7F-4FE7-9FBE-02FD9C7E5E7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1494" y="2721702"/>
            <a:ext cx="3852862" cy="3095922"/>
          </a:xfrm>
          <a:prstGeom prst="flowChartOffpageConnector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54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4000" tIns="36000" rIns="360000" bIns="36000" numCol="1" rtlCol="0" anchor="ctr" anchorCtr="0" compatLnSpc="1">
            <a:prstTxWarp prst="textNoShape">
              <a:avLst/>
            </a:prstTxWarp>
            <a:normAutofit/>
          </a:bodyPr>
          <a:lstStyle>
            <a:lvl1pPr>
              <a:defRPr lang="ru-RU" sz="2800" b="1" smtClean="0">
                <a:latin typeface="+mj-lt"/>
              </a:defRPr>
            </a:lvl1pPr>
            <a:lvl2pPr marL="514350" indent="-171450">
              <a:buClr>
                <a:srgbClr val="078777"/>
              </a:buClr>
              <a:buFont typeface="Arial Narrow" panose="020B0606020202030204" pitchFamily="34" charset="0"/>
              <a:buChar char="●"/>
              <a:defRPr lang="ru-RU" sz="2400" smtClean="0"/>
            </a:lvl2pPr>
            <a:lvl3pPr>
              <a:defRPr lang="ru-RU" smtClean="0"/>
            </a:lvl3pPr>
            <a:lvl4pPr>
              <a:defRPr lang="ru-RU" smtClean="0"/>
            </a:lvl4pPr>
            <a:lvl5pPr>
              <a:defRPr lang="ru-RU"/>
            </a:lvl5pPr>
          </a:lstStyle>
          <a:p>
            <a:pPr marL="82550" lvl="0" indent="0" algn="ctr" fontAlgn="auto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ru-RU" dirty="0"/>
              <a:t>ОБРАЗЕЦ ТЕКСТА</a:t>
            </a:r>
          </a:p>
          <a:p>
            <a:pPr lvl="1" eaLnBrk="0" hangingPunct="0"/>
            <a:r>
              <a:rPr lang="ru-RU" dirty="0"/>
              <a:t>Второй уровень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87815869-68BF-4601-A075-D3FAEB0B254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55650" y="1196975"/>
            <a:ext cx="7667625" cy="935881"/>
          </a:xfrm>
          <a:solidFill>
            <a:schemeClr val="bg1">
              <a:alpha val="27000"/>
            </a:schemeClr>
          </a:solidFill>
          <a:ln w="38100">
            <a:gradFill flip="none" rotWithShape="1">
              <a:gsLst>
                <a:gs pos="0">
                  <a:schemeClr val="bg1">
                    <a:lumMod val="95000"/>
                    <a:alpha val="0"/>
                  </a:schemeClr>
                </a:gs>
                <a:gs pos="51000">
                  <a:srgbClr val="078777"/>
                </a:gs>
                <a:gs pos="45000">
                  <a:schemeClr val="bg1">
                    <a:lumMod val="95000"/>
                    <a:alpha val="0"/>
                  </a:schemeClr>
                </a:gs>
                <a:gs pos="100000">
                  <a:srgbClr val="078777"/>
                </a:gs>
              </a:gsLst>
              <a:lin ang="16200000" scaled="1"/>
              <a:tileRect/>
            </a:gradFill>
          </a:ln>
          <a:effectLst/>
        </p:spPr>
        <p:txBody>
          <a:bodyPr vert="horz" wrap="square" lIns="180000" tIns="36000" rIns="36000" bIns="36000" numCol="1" rtlCol="0" anchor="ctr" anchorCtr="0" compatLnSpc="1">
            <a:prstTxWarp prst="textNoShape">
              <a:avLst/>
            </a:prstTxWarp>
            <a:noAutofit/>
          </a:bodyPr>
          <a:lstStyle>
            <a:lvl1pPr marL="0">
              <a:spcBef>
                <a:spcPts val="0"/>
              </a:spcBef>
              <a:spcAft>
                <a:spcPts val="0"/>
              </a:spcAft>
              <a:defRPr lang="ru-RU" sz="2600" b="1" i="1" smtClean="0">
                <a:solidFill>
                  <a:srgbClr val="078777"/>
                </a:solidFill>
                <a:latin typeface="Arial Narrow" panose="020B0606020202030204" pitchFamily="34" charset="0"/>
                <a:ea typeface="+mj-ea"/>
                <a:cs typeface="Arial" panose="020B0604020202020204" pitchFamily="34" charset="0"/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lang="ru-RU" sz="2400" i="1" smtClean="0">
                <a:solidFill>
                  <a:srgbClr val="078777"/>
                </a:solidFill>
              </a:defRPr>
            </a:lvl2pPr>
            <a:lvl3pPr>
              <a:defRPr lang="ru-RU" smtClean="0"/>
            </a:lvl3pPr>
            <a:lvl4pPr>
              <a:defRPr lang="ru-RU" smtClean="0"/>
            </a:lvl4pPr>
            <a:lvl5pPr>
              <a:defRPr lang="ru-RU"/>
            </a:lvl5pPr>
          </a:lstStyle>
          <a:p>
            <a:pPr marL="0" lvl="0" indent="0" algn="ctr" fontAlgn="auto">
              <a:spcBef>
                <a:spcPct val="0"/>
              </a:spcBef>
              <a:spcAft>
                <a:spcPts val="0"/>
              </a:spcAft>
              <a:buNone/>
            </a:pPr>
            <a:r>
              <a:rPr lang="ru-RU" dirty="0"/>
              <a:t>ОБРАЗЕЦ ТЕКСТА</a:t>
            </a:r>
          </a:p>
          <a:p>
            <a:pPr lvl="1" eaLnBrk="0" hangingPunct="0"/>
            <a:r>
              <a:rPr lang="ru-RU" dirty="0"/>
              <a:t>Второй уровень</a:t>
            </a:r>
          </a:p>
        </p:txBody>
      </p:sp>
      <p:sp>
        <p:nvSpPr>
          <p:cNvPr id="10" name="Номер слайда 5">
            <a:extLst>
              <a:ext uri="{FF2B5EF4-FFF2-40B4-BE49-F238E27FC236}">
                <a16:creationId xmlns:a16="http://schemas.microsoft.com/office/drawing/2014/main" id="{BE7DFC45-416A-49B8-81F5-21BD00A1AB2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0" y="6406470"/>
            <a:ext cx="720000" cy="365125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D3765A15-F945-4C0B-A4A1-93D39162EE36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2" name="Рисунок 11">
            <a:extLst>
              <a:ext uri="{FF2B5EF4-FFF2-40B4-BE49-F238E27FC236}">
                <a16:creationId xmlns:a16="http://schemas.microsoft.com/office/drawing/2014/main" id="{50ABB4AC-A7B3-4F54-A0D0-B0ED119DB6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256213" y="2720975"/>
            <a:ext cx="3167062" cy="33004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ru-RU"/>
              <a:t>Вставка рисунка</a:t>
            </a:r>
          </a:p>
        </p:txBody>
      </p:sp>
    </p:spTree>
    <p:extLst>
      <p:ext uri="{BB962C8B-B14F-4D97-AF65-F5344CB8AC3E}">
        <p14:creationId xmlns:p14="http://schemas.microsoft.com/office/powerpoint/2010/main" val="9024455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2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23">
            <a:extLst>
              <a:ext uri="{FF2B5EF4-FFF2-40B4-BE49-F238E27FC236}">
                <a16:creationId xmlns:a16="http://schemas.microsoft.com/office/drawing/2014/main" id="{9FF9C3FF-C2D2-457E-8D76-8C979EF6E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9">
            <a:extLst>
              <a:ext uri="{FF2B5EF4-FFF2-40B4-BE49-F238E27FC236}">
                <a16:creationId xmlns:a16="http://schemas.microsoft.com/office/drawing/2014/main" id="{19CD9DCE-95BB-4CF9-A7B9-0613C487D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>
            <a:extLst>
              <a:ext uri="{FF2B5EF4-FFF2-40B4-BE49-F238E27FC236}">
                <a16:creationId xmlns:a16="http://schemas.microsoft.com/office/drawing/2014/main" id="{AD1B59D9-2397-4788-BB08-195EB4933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207212-856C-4BBA-87D5-AAB3B59B2C1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855887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143001" y="1422124"/>
            <a:ext cx="6858000" cy="2387600"/>
          </a:xfrm>
        </p:spPr>
        <p:txBody>
          <a:bodyPr lIns="0" tIns="0" rIns="0" bIns="0" anchor="ctr" anchorCtr="0">
            <a:noAutofit/>
          </a:bodyPr>
          <a:lstStyle>
            <a:lvl1pPr algn="ctr">
              <a:defRPr sz="3600">
                <a:solidFill>
                  <a:srgbClr val="078777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6217" y="4436879"/>
            <a:ext cx="6858000" cy="503939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marL="0" marR="0" indent="0" algn="ctr" defTabSz="685663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 lang="ru-RU" sz="2400" b="1" u="sng" dirty="0">
                <a:solidFill>
                  <a:srgbClr val="078777"/>
                </a:solidFill>
                <a:latin typeface="Arial Narrow" panose="020B0606020202030204" pitchFamily="34" charset="0"/>
              </a:defRPr>
            </a:lvl1pPr>
          </a:lstStyle>
          <a:p>
            <a:pPr marL="0" marR="0" lvl="0" indent="0" algn="r" defTabSz="685663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CD36607-4973-49D4-A1EE-5A40CBF57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D113D74F-B470-49B0-B338-F59BC2151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46" y="227659"/>
            <a:ext cx="7128000" cy="607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3429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6858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0287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1371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18288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2860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27432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2004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400" b="1" dirty="0">
                <a:solidFill>
                  <a:srgbClr val="078777"/>
                </a:solidFill>
              </a:rPr>
              <a:t>ИНСТИТУТ ОБЩЕСТВЕННОГО ЗДОРОВЬЯ </a:t>
            </a:r>
          </a:p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400" b="1" dirty="0">
                <a:solidFill>
                  <a:srgbClr val="078777"/>
                </a:solidFill>
              </a:rPr>
              <a:t>ВЫСШАЯ ШКОЛА МЕДИЦИНСКОЙ ГУМАНИТАРИСТИКИ</a:t>
            </a:r>
          </a:p>
        </p:txBody>
      </p:sp>
      <p:pic>
        <p:nvPicPr>
          <p:cNvPr id="6" name="Рисунок 2">
            <a:extLst>
              <a:ext uri="{FF2B5EF4-FFF2-40B4-BE49-F238E27FC236}">
                <a16:creationId xmlns:a16="http://schemas.microsoft.com/office/drawing/2014/main" id="{B2A05617-2DED-4768-8EEE-99D7DFD710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06993"/>
            <a:ext cx="1224000" cy="1156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77C9901-D682-48EA-BAB5-F35E1B51B92E}"/>
              </a:ext>
            </a:extLst>
          </p:cNvPr>
          <p:cNvSpPr/>
          <p:nvPr/>
        </p:nvSpPr>
        <p:spPr>
          <a:xfrm>
            <a:off x="1673146" y="854573"/>
            <a:ext cx="7128000" cy="25880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>
              <a:lnSpc>
                <a:spcPct val="115000"/>
              </a:lnSpc>
              <a:tabLst>
                <a:tab pos="2628374" algn="l"/>
              </a:tabLst>
            </a:pPr>
            <a:r>
              <a:rPr lang="ru-RU" sz="1600" b="1" dirty="0">
                <a:solidFill>
                  <a:srgbClr val="078777"/>
                </a:solidFill>
                <a:latin typeface="+mj-lt"/>
                <a:cs typeface="Times New Roman" panose="02020603050405020304" pitchFamily="18" charset="0"/>
              </a:rPr>
              <a:t>КАФЕДРА ФИЛОСОФИИ, БИОЭТИКИ И ПРАВА С КУРСОМ СОЦИОЛОГИИ МЕДИЦИНЫ</a:t>
            </a: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DB3EB5C4-8132-43E6-8092-C42537889A31}"/>
              </a:ext>
            </a:extLst>
          </p:cNvPr>
          <p:cNvSpPr/>
          <p:nvPr/>
        </p:nvSpPr>
        <p:spPr>
          <a:xfrm flipV="1">
            <a:off x="1673146" y="766317"/>
            <a:ext cx="7128000" cy="36001"/>
          </a:xfrm>
          <a:prstGeom prst="ellipse">
            <a:avLst/>
          </a:prstGeom>
          <a:solidFill>
            <a:srgbClr val="0C84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1"/>
          </p:nvPr>
        </p:nvSpPr>
        <p:spPr>
          <a:xfrm>
            <a:off x="1116216" y="5444757"/>
            <a:ext cx="6912362" cy="503121"/>
          </a:xfrm>
        </p:spPr>
        <p:txBody>
          <a:bodyPr/>
          <a:lstStyle>
            <a:lvl1pPr algn="ctr">
              <a:buNone/>
              <a:defRPr sz="2800" b="1">
                <a:solidFill>
                  <a:srgbClr val="078777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9357796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8350A71D-5C1E-40DC-AF81-4D80599D85BA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9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Рисунок 7">
            <a:extLst>
              <a:ext uri="{FF2B5EF4-FFF2-40B4-BE49-F238E27FC236}">
                <a16:creationId xmlns:a16="http://schemas.microsoft.com/office/drawing/2014/main" id="{5148716C-648C-49E2-BF08-FC036A6FCC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9" y="115889"/>
            <a:ext cx="828675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602414"/>
          </a:xfrm>
        </p:spPr>
        <p:txBody>
          <a:bodyPr lIns="0" tIns="0" rIns="0" bIns="0">
            <a:noAutofit/>
          </a:bodyPr>
          <a:lstStyle>
            <a:lvl1pPr algn="ctr">
              <a:defRPr sz="2800" b="1" cap="all" baseline="0">
                <a:solidFill>
                  <a:srgbClr val="078777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H="1">
            <a:off x="628650" y="1536890"/>
            <a:ext cx="7886700" cy="3763885"/>
          </a:xfrm>
          <a:prstGeom prst="snipRound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2700000" scaled="1"/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35993" tIns="0" rIns="35993" bIns="0" numCol="1" rtlCol="0" anchor="ctr" anchorCtr="0" compatLnSpc="1">
            <a:prstTxWarp prst="textNoShape">
              <a:avLst/>
            </a:prstTxWarp>
            <a:noAutofit/>
          </a:bodyPr>
          <a:lstStyle>
            <a:lvl1pPr marL="633285" indent="-457109">
              <a:buClr>
                <a:srgbClr val="078777"/>
              </a:buClr>
              <a:buFontTx/>
              <a:buChar char="●"/>
              <a:defRPr lang="ru-RU" sz="2600" smtClean="0"/>
            </a:lvl1pPr>
            <a:lvl2pPr marL="514247" indent="-171416">
              <a:buClr>
                <a:srgbClr val="078777"/>
              </a:buClr>
              <a:buFontTx/>
              <a:buChar char="●"/>
              <a:defRPr lang="ru-RU" smtClean="0">
                <a:latin typeface="Arial Narrow" panose="020B0606020202030204" pitchFamily="34" charset="0"/>
              </a:defRPr>
            </a:lvl2pPr>
            <a:lvl3pPr marL="857079" indent="-171416">
              <a:buClr>
                <a:srgbClr val="078777"/>
              </a:buClr>
              <a:buFontTx/>
              <a:buChar char="●"/>
              <a:defRPr lang="ru-RU" smtClean="0">
                <a:latin typeface="Arial Narrow" panose="020B0606020202030204" pitchFamily="34" charset="0"/>
              </a:defRPr>
            </a:lvl3pPr>
            <a:lvl4pPr marL="1199910" indent="-171416">
              <a:buClr>
                <a:srgbClr val="078777"/>
              </a:buClr>
              <a:buFontTx/>
              <a:buChar char="●"/>
              <a:defRPr lang="ru-RU" smtClean="0">
                <a:latin typeface="Arial Narrow" panose="020B0606020202030204" pitchFamily="34" charset="0"/>
              </a:defRPr>
            </a:lvl4pPr>
            <a:lvl5pPr marL="1542741" indent="-171416">
              <a:buClr>
                <a:srgbClr val="078777"/>
              </a:buClr>
              <a:buFontTx/>
              <a:buChar char="●"/>
              <a:defRPr lang="ru-RU" dirty="0">
                <a:latin typeface="Arial Narrow" panose="020B0606020202030204" pitchFamily="34" charset="0"/>
              </a:defRPr>
            </a:lvl5pPr>
          </a:lstStyle>
          <a:p>
            <a:pPr marL="342831" lvl="0" indent="-166655" defTabSz="914217">
              <a:spcAft>
                <a:spcPts val="600"/>
              </a:spcAft>
              <a:buClr>
                <a:srgbClr val="078877"/>
              </a:buClr>
              <a:buChar char="●"/>
            </a:pPr>
            <a:r>
              <a:rPr lang="ru-RU"/>
              <a:t>Образец текста</a:t>
            </a:r>
          </a:p>
          <a:p>
            <a:pPr marL="342831" lvl="1" indent="-166655" defTabSz="914217">
              <a:spcAft>
                <a:spcPts val="600"/>
              </a:spcAft>
              <a:buClr>
                <a:srgbClr val="078877"/>
              </a:buClr>
              <a:buChar char="●"/>
            </a:pPr>
            <a:r>
              <a:rPr lang="ru-RU"/>
              <a:t>Второй уровень</a:t>
            </a:r>
          </a:p>
          <a:p>
            <a:pPr marL="342831" lvl="2" indent="-166655" defTabSz="914217">
              <a:spcAft>
                <a:spcPts val="600"/>
              </a:spcAft>
              <a:buClr>
                <a:srgbClr val="078877"/>
              </a:buClr>
              <a:buChar char="●"/>
            </a:pPr>
            <a:r>
              <a:rPr lang="ru-RU"/>
              <a:t>Третий уровень</a:t>
            </a:r>
          </a:p>
          <a:p>
            <a:pPr marL="342831" lvl="3" indent="-166655" defTabSz="914217">
              <a:spcAft>
                <a:spcPts val="600"/>
              </a:spcAft>
              <a:buClr>
                <a:srgbClr val="078877"/>
              </a:buClr>
              <a:buChar char="●"/>
            </a:pPr>
            <a:r>
              <a:rPr lang="ru-RU"/>
              <a:t>Четвертый уровень</a:t>
            </a:r>
          </a:p>
          <a:p>
            <a:pPr marL="342831" lvl="4" indent="-166655" defTabSz="914217">
              <a:spcAft>
                <a:spcPts val="600"/>
              </a:spcAft>
              <a:buClr>
                <a:srgbClr val="078877"/>
              </a:buClr>
              <a:buChar char="●"/>
            </a:pPr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8CC05590-56D0-4ADE-91CE-F653CE7BB4F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1" y="6406472"/>
            <a:ext cx="720000" cy="365124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2C400AE3-AE6C-4E1D-856A-1FE8E6523B8A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622706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6">
            <a:extLst>
              <a:ext uri="{FF2B5EF4-FFF2-40B4-BE49-F238E27FC236}">
                <a16:creationId xmlns:a16="http://schemas.microsoft.com/office/drawing/2014/main" id="{0E72E1EA-F3D6-4376-BCE5-0A00F4350A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9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14050C60-556C-474B-AB83-F7FD922FC416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9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Объект 2"/>
          <p:cNvSpPr>
            <a:spLocks noGrp="1"/>
          </p:cNvSpPr>
          <p:nvPr>
            <p:ph idx="1"/>
          </p:nvPr>
        </p:nvSpPr>
        <p:spPr>
          <a:xfrm flipH="1">
            <a:off x="826594" y="2852937"/>
            <a:ext cx="7490814" cy="3168351"/>
          </a:xfrm>
          <a:prstGeom prst="snip2Diag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79964" tIns="179964" rIns="179964" bIns="179964" numCol="1" anchor="t" anchorCtr="0" compatLnSpc="1">
            <a:prstTxWarp prst="textNoShape">
              <a:avLst/>
            </a:prstTxWarp>
            <a:noAutofit/>
          </a:bodyPr>
          <a:lstStyle>
            <a:lvl1pPr marL="633285" indent="-457109">
              <a:buFont typeface="Arial" panose="020B0604020202020204" pitchFamily="34" charset="0"/>
              <a:buChar char="•"/>
              <a:defRPr lang="ru-RU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342831" lvl="0" indent="-166655" algn="l" defTabSz="914217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ts val="600"/>
              </a:spcAft>
              <a:buClr>
                <a:srgbClr val="078877"/>
              </a:buClr>
              <a:buFontTx/>
              <a:buChar char="●"/>
            </a:pPr>
            <a:r>
              <a:rPr lang="ru-RU"/>
              <a:t>Образец текста</a:t>
            </a:r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5B4490F2-07E4-4620-B7BC-FE05034B952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1" y="6376245"/>
            <a:ext cx="720000" cy="365124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EE07D660-6ED7-47B1-A75D-7B07AA61EB76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094E4045-8FF9-457A-9AEC-8124C108F2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68177" y="336099"/>
            <a:ext cx="6607646" cy="64463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800" cap="all" baseline="0" dirty="0">
                <a:solidFill>
                  <a:srgbClr val="078777"/>
                </a:solidFill>
              </a:defRPr>
            </a:lvl1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FB75F66C-C6B6-4D19-96E9-7D69B6165A2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27088" y="1412875"/>
            <a:ext cx="7416800" cy="936625"/>
          </a:xfrm>
          <a:solidFill>
            <a:schemeClr val="bg1">
              <a:alpha val="27000"/>
            </a:schemeClr>
          </a:solidFill>
          <a:ln w="57150">
            <a:gradFill flip="none" rotWithShape="1">
              <a:gsLst>
                <a:gs pos="0">
                  <a:schemeClr val="bg1">
                    <a:lumMod val="95000"/>
                    <a:alpha val="0"/>
                  </a:schemeClr>
                </a:gs>
                <a:gs pos="51000">
                  <a:srgbClr val="078777"/>
                </a:gs>
                <a:gs pos="45000">
                  <a:schemeClr val="bg1">
                    <a:lumMod val="95000"/>
                    <a:alpha val="0"/>
                  </a:schemeClr>
                </a:gs>
                <a:gs pos="100000">
                  <a:srgbClr val="078777"/>
                </a:gs>
              </a:gsLst>
              <a:lin ang="16200000" scaled="1"/>
              <a:tileRect/>
            </a:gradFill>
          </a:ln>
          <a:effectLst/>
        </p:spPr>
        <p:txBody>
          <a:bodyPr vert="horz" wrap="square" lIns="179964" tIns="35993" rIns="35993" bIns="35993" numCol="1" rtlCol="0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800" b="1" dirty="0" smtClean="0">
                <a:solidFill>
                  <a:srgbClr val="078777"/>
                </a:solidFill>
                <a:latin typeface="Arial Narrow" panose="020B0606020202030204" pitchFamily="34" charset="0"/>
                <a:ea typeface="+mj-ea"/>
                <a:cs typeface="Arial" panose="020B0604020202020204" pitchFamily="34" charset="0"/>
              </a:defRPr>
            </a:lvl1pPr>
            <a:lvl2pPr>
              <a:defRPr lang="ru-RU" sz="2800" b="1" i="1" dirty="0" smtClean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>
              <a:defRPr lang="ru-RU" sz="3300" b="1" smtClean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>
              <a:defRPr lang="ru-RU" sz="3300" b="1" smtClean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>
              <a:defRPr lang="ru-RU" sz="3300" b="1" dirty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</a:lstStyle>
          <a:p>
            <a:pPr marL="0" lvl="0" indent="0" algn="ctr" fontAlgn="auto">
              <a:spcBef>
                <a:spcPct val="0"/>
              </a:spcBef>
              <a:spcAft>
                <a:spcPts val="0"/>
              </a:spcAft>
              <a:buNone/>
            </a:pPr>
            <a:r>
              <a:rPr lang="ru-RU"/>
              <a:t>Образец текста</a:t>
            </a:r>
          </a:p>
          <a:p>
            <a:pPr marL="0" lvl="1" indent="0" algn="ctr" fontAlgn="auto">
              <a:spcBef>
                <a:spcPct val="0"/>
              </a:spcBef>
              <a:spcAft>
                <a:spcPts val="0"/>
              </a:spcAft>
              <a:buNone/>
            </a:pPr>
            <a:r>
              <a:rPr lang="ru-RU"/>
              <a:t>Второй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2983150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>
            <a:extLst>
              <a:ext uri="{FF2B5EF4-FFF2-40B4-BE49-F238E27FC236}">
                <a16:creationId xmlns:a16="http://schemas.microsoft.com/office/drawing/2014/main" id="{5C2B5B05-AD43-433C-AADA-E10BE13CCB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9" y="115889"/>
            <a:ext cx="828675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595E7B21-4AE3-4741-B4A7-15B285E3A3FC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9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57404"/>
            <a:ext cx="7886700" cy="558797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800" cap="all" baseline="0" dirty="0">
                <a:solidFill>
                  <a:srgbClr val="078777"/>
                </a:solidFill>
              </a:defRPr>
            </a:lvl1pPr>
          </a:lstStyle>
          <a:p>
            <a:pPr lv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3000929"/>
            <a:ext cx="7886700" cy="2592288"/>
          </a:xfrm>
          <a:prstGeom prst="snip2Same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54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79964" tIns="179964" rIns="179964" bIns="179964" numCol="1" anchor="t" anchorCtr="0" compatLnSpc="1">
            <a:prstTxWarp prst="textNoShape">
              <a:avLst/>
            </a:prstTxWarp>
            <a:noAutofit/>
          </a:bodyPr>
          <a:lstStyle>
            <a:lvl1pPr marL="514247" indent="-514247">
              <a:buClr>
                <a:srgbClr val="078777"/>
              </a:buClr>
              <a:buFont typeface="+mj-lt"/>
              <a:buAutoNum type="arabicPeriod"/>
              <a:defRPr lang="ru-RU" sz="2800" b="0" smtClean="0">
                <a:latin typeface="+mj-lt"/>
              </a:defRPr>
            </a:lvl1pPr>
            <a:lvl2pPr marL="857079" indent="-514247">
              <a:buClr>
                <a:srgbClr val="078777"/>
              </a:buClr>
              <a:buFont typeface="+mj-lt"/>
              <a:buAutoNum type="arabicPeriod"/>
              <a:defRPr lang="ru-RU" sz="28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2pPr>
          </a:lstStyle>
          <a:p>
            <a:pPr marL="431914" lvl="0" indent="-431914" defTabSz="251950">
              <a:spcBef>
                <a:spcPts val="1200"/>
              </a:spcBef>
              <a:spcAft>
                <a:spcPts val="0"/>
              </a:spcAft>
              <a:buClr>
                <a:srgbClr val="078877"/>
              </a:buClr>
              <a:buFont typeface="+mj-lt"/>
              <a:buAutoNum type="arabicPeriod"/>
            </a:pPr>
            <a:r>
              <a:rPr lang="ru-RU"/>
              <a:t>Образец текста</a:t>
            </a:r>
          </a:p>
          <a:p>
            <a:pPr marL="431914" lvl="1" indent="-431914" defTabSz="251950">
              <a:spcBef>
                <a:spcPts val="1200"/>
              </a:spcBef>
              <a:spcAft>
                <a:spcPts val="0"/>
              </a:spcAft>
              <a:buClr>
                <a:srgbClr val="078877"/>
              </a:buClr>
              <a:buFont typeface="+mj-lt"/>
              <a:buAutoNum type="arabicPeriod"/>
            </a:pPr>
            <a:r>
              <a:rPr lang="ru-RU"/>
              <a:t>Второй уровень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9EA8D48-16A3-41BE-87A5-D852DEDFEE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1" y="6356352"/>
            <a:ext cx="720000" cy="365124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EE07D660-6ED7-47B1-A75D-7B07AA61EB76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F09701AA-CC4F-4533-BA8F-6782560F67E6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025525" y="1446135"/>
            <a:ext cx="7092950" cy="779463"/>
          </a:xfrm>
          <a:solidFill>
            <a:schemeClr val="bg1">
              <a:alpha val="27000"/>
            </a:schemeClr>
          </a:solidFill>
          <a:ln w="57150">
            <a:gradFill flip="none" rotWithShape="1">
              <a:gsLst>
                <a:gs pos="0">
                  <a:schemeClr val="bg1">
                    <a:lumMod val="95000"/>
                    <a:alpha val="0"/>
                  </a:schemeClr>
                </a:gs>
                <a:gs pos="57000">
                  <a:srgbClr val="078777"/>
                </a:gs>
                <a:gs pos="51000">
                  <a:schemeClr val="bg1">
                    <a:alpha val="0"/>
                    <a:lumMod val="100000"/>
                  </a:schemeClr>
                </a:gs>
                <a:gs pos="100000">
                  <a:srgbClr val="078777"/>
                </a:gs>
              </a:gsLst>
              <a:lin ang="16200000" scaled="1"/>
              <a:tileRect/>
            </a:gradFill>
          </a:ln>
          <a:effectLst/>
        </p:spPr>
        <p:txBody>
          <a:bodyPr vert="horz" wrap="square" lIns="107978" tIns="107978" rIns="107978" bIns="107978" numCol="1" rtlCol="0" anchor="ctr" anchorCtr="0" compatLnSpc="1">
            <a:prstTxWarp prst="textNoShape">
              <a:avLst/>
            </a:prstTxWarp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FontTx/>
              <a:buNone/>
              <a:defRPr lang="ru-RU" sz="2800" b="1" i="1" smtClean="0">
                <a:solidFill>
                  <a:srgbClr val="078777"/>
                </a:solidFill>
                <a:latin typeface="Arial Narrow" panose="020B0606020202030204" pitchFamily="34" charset="0"/>
                <a:ea typeface="+mj-ea"/>
                <a:cs typeface="Arial" panose="020B0604020202020204" pitchFamily="34" charset="0"/>
              </a:defRPr>
            </a:lvl1pPr>
            <a:lvl2pPr marL="0" indent="0" algn="ctr">
              <a:spcBef>
                <a:spcPts val="0"/>
              </a:spcBef>
              <a:spcAft>
                <a:spcPts val="0"/>
              </a:spcAft>
              <a:buFontTx/>
              <a:buNone/>
              <a:defRPr lang="ru-RU" sz="2000" b="1" i="1" smtClean="0">
                <a:solidFill>
                  <a:srgbClr val="078777"/>
                </a:solidFill>
                <a:latin typeface="Arial Narrow" panose="020B0606020202030204" pitchFamily="34" charset="0"/>
              </a:defRPr>
            </a:lvl2pPr>
            <a:lvl3pPr marL="0" indent="0" algn="ctr">
              <a:spcBef>
                <a:spcPts val="0"/>
              </a:spcBef>
              <a:spcAft>
                <a:spcPts val="0"/>
              </a:spcAft>
              <a:buFontTx/>
              <a:buNone/>
              <a:defRPr lang="ru-RU" sz="2000" b="1" i="1" smtClean="0">
                <a:solidFill>
                  <a:srgbClr val="078777"/>
                </a:solidFill>
                <a:latin typeface="Arial Narrow" panose="020B0606020202030204" pitchFamily="34" charset="0"/>
              </a:defRPr>
            </a:lvl3pPr>
            <a:lvl4pPr marL="0" indent="0" algn="ctr">
              <a:spcBef>
                <a:spcPts val="0"/>
              </a:spcBef>
              <a:spcAft>
                <a:spcPts val="0"/>
              </a:spcAft>
              <a:buFontTx/>
              <a:buNone/>
              <a:defRPr lang="ru-RU" sz="2000" b="1" i="1" smtClean="0">
                <a:solidFill>
                  <a:srgbClr val="078777"/>
                </a:solidFill>
                <a:latin typeface="Arial Narrow" panose="020B0606020202030204" pitchFamily="34" charset="0"/>
              </a:defRPr>
            </a:lvl4pPr>
            <a:lvl5pPr marL="0" indent="0" algn="ctr">
              <a:spcBef>
                <a:spcPts val="0"/>
              </a:spcBef>
              <a:spcAft>
                <a:spcPts val="0"/>
              </a:spcAft>
              <a:buFontTx/>
              <a:buNone/>
              <a:defRPr lang="ru-RU" sz="2000" b="1" i="1">
                <a:solidFill>
                  <a:srgbClr val="078777"/>
                </a:solidFill>
                <a:latin typeface="Arial Narrow" panose="020B0606020202030204" pitchFamily="34" charset="0"/>
              </a:defRPr>
            </a:lvl5pPr>
          </a:lstStyle>
          <a:p>
            <a:pPr marL="514247" lvl="0" indent="-514247" algn="ctr" fontAlgn="auto">
              <a:spcBef>
                <a:spcPct val="0"/>
              </a:spcBef>
              <a:spcAft>
                <a:spcPts val="0"/>
              </a:spcAft>
              <a:buClr>
                <a:srgbClr val="28645A"/>
              </a:buClr>
            </a:pPr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9382757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1A06CFC6-0963-48E5-9B2E-DB238FEF3143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9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268177" y="336099"/>
            <a:ext cx="6607646" cy="64463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800" cap="all" baseline="0" dirty="0">
                <a:solidFill>
                  <a:srgbClr val="078777"/>
                </a:solidFill>
              </a:defRPr>
            </a:lvl1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37706" y="2485232"/>
            <a:ext cx="3886200" cy="3656013"/>
          </a:xfrm>
          <a:prstGeom prst="round2Diag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35993" tIns="35993" rIns="35993" bIns="35993" numCol="1" anchor="t" anchorCtr="0" compatLnSpc="1">
            <a:prstTxWarp prst="textNoShape">
              <a:avLst/>
            </a:prstTxWarp>
            <a:noAutofit/>
          </a:bodyPr>
          <a:lstStyle>
            <a:lvl1pPr>
              <a:defRPr lang="ru-RU" sz="3200" smtClean="0">
                <a:latin typeface="Arial Narrow" panose="020B0606020202030204" pitchFamily="34" charset="0"/>
              </a:defRPr>
            </a:lvl1pPr>
            <a:lvl2pPr>
              <a:defRPr lang="ru-RU" smtClean="0">
                <a:latin typeface="Arial Narrow" panose="020B0606020202030204" pitchFamily="34" charset="0"/>
              </a:defRPr>
            </a:lvl2pPr>
            <a:lvl3pPr>
              <a:defRPr lang="ru-RU" smtClean="0">
                <a:latin typeface="Arial Narrow" panose="020B0606020202030204" pitchFamily="34" charset="0"/>
              </a:defRPr>
            </a:lvl3pPr>
            <a:lvl4pPr>
              <a:defRPr lang="ru-RU" smtClean="0">
                <a:latin typeface="Arial Narrow" panose="020B0606020202030204" pitchFamily="34" charset="0"/>
              </a:defRPr>
            </a:lvl4pPr>
            <a:lvl5pPr>
              <a:defRPr lang="ru-RU">
                <a:latin typeface="Arial Narrow" panose="020B0606020202030204" pitchFamily="34" charset="0"/>
              </a:defRPr>
            </a:lvl5pPr>
          </a:lstStyle>
          <a:p>
            <a:pPr marL="352355" lvl="0" indent="-250775" defTabSz="25195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Образец текста</a:t>
            </a:r>
          </a:p>
          <a:p>
            <a:pPr marL="352355" lvl="1" indent="-250775" defTabSz="25195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Второй уровень</a:t>
            </a:r>
          </a:p>
          <a:p>
            <a:pPr marL="352355" lvl="2" indent="-250775" defTabSz="25195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Третий уровень</a:t>
            </a:r>
          </a:p>
          <a:p>
            <a:pPr marL="352355" lvl="3" indent="-250775" defTabSz="25195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Четвертый уровень</a:t>
            </a:r>
          </a:p>
          <a:p>
            <a:pPr marL="352355" lvl="4" indent="-250775" defTabSz="25195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0F943A1-30BE-41CE-B73A-3B9F8CEEE34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1" y="6376245"/>
            <a:ext cx="720000" cy="365124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EE07D660-6ED7-47B1-A75D-7B07AA61EB76}" type="slidenum">
              <a:rPr lang="ru-RU" altLang="ru-RU" smtClean="0"/>
              <a:pPr/>
              <a:t>‹#›</a:t>
            </a:fld>
            <a:endParaRPr lang="ru-RU" alt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4A8C440-75F9-453C-B261-D9C1B2443B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9" y="115889"/>
            <a:ext cx="828675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Текст 7">
            <a:extLst>
              <a:ext uri="{FF2B5EF4-FFF2-40B4-BE49-F238E27FC236}">
                <a16:creationId xmlns:a16="http://schemas.microsoft.com/office/drawing/2014/main" id="{C815AA95-9F72-4606-8186-035F30D35B5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67942" y="1268413"/>
            <a:ext cx="6607646" cy="936625"/>
          </a:xfrm>
          <a:solidFill>
            <a:schemeClr val="bg1">
              <a:alpha val="27000"/>
            </a:schemeClr>
          </a:solidFill>
          <a:ln w="57150">
            <a:gradFill flip="none" rotWithShape="1">
              <a:gsLst>
                <a:gs pos="0">
                  <a:schemeClr val="bg1">
                    <a:lumMod val="95000"/>
                    <a:alpha val="0"/>
                  </a:schemeClr>
                </a:gs>
                <a:gs pos="51000">
                  <a:srgbClr val="078777"/>
                </a:gs>
                <a:gs pos="45000">
                  <a:schemeClr val="bg1">
                    <a:lumMod val="95000"/>
                    <a:alpha val="0"/>
                  </a:schemeClr>
                </a:gs>
                <a:gs pos="100000">
                  <a:srgbClr val="078777"/>
                </a:gs>
              </a:gsLst>
              <a:lin ang="16200000" scaled="1"/>
              <a:tileRect/>
            </a:gradFill>
          </a:ln>
          <a:effectLst/>
        </p:spPr>
        <p:txBody>
          <a:bodyPr vert="horz" wrap="square" lIns="179964" tIns="35993" rIns="35993" bIns="35993" numCol="1" rtlCol="0" anchor="ctr" anchorCtr="0" compatLnSpc="1">
            <a:prstTxWarp prst="textNoShape">
              <a:avLst/>
            </a:prstTxWarp>
            <a:noAutofit/>
          </a:bodyPr>
          <a:lstStyle>
            <a:lvl1pPr marL="0" indent="0">
              <a:spcAft>
                <a:spcPts val="0"/>
              </a:spcAft>
              <a:buNone/>
              <a:defRPr lang="ru-RU" sz="2800" b="1" dirty="0" smtClean="0">
                <a:solidFill>
                  <a:srgbClr val="078777"/>
                </a:solidFill>
                <a:latin typeface="Arial Narrow" panose="020B0606020202030204" pitchFamily="34" charset="0"/>
                <a:ea typeface="+mj-ea"/>
                <a:cs typeface="Arial" panose="020B0604020202020204" pitchFamily="34" charset="0"/>
              </a:defRPr>
            </a:lvl1pPr>
            <a:lvl2pPr marL="0" indent="0">
              <a:spcAft>
                <a:spcPts val="0"/>
              </a:spcAft>
              <a:buNone/>
              <a:defRPr lang="ru-RU" sz="2800" b="1" i="1" dirty="0" smtClean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>
              <a:defRPr lang="ru-RU" sz="3300" b="1" dirty="0" smtClean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>
              <a:defRPr lang="ru-RU" sz="3300" b="1" dirty="0" smtClean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>
              <a:defRPr lang="ru-RU" sz="3300" b="1" dirty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</a:lstStyle>
          <a:p>
            <a:pPr lvl="0" algn="ctr" fontAlgn="auto">
              <a:spcBef>
                <a:spcPct val="0"/>
              </a:spcBef>
              <a:spcAft>
                <a:spcPts val="0"/>
              </a:spcAft>
            </a:pPr>
            <a:r>
              <a:rPr lang="ru-RU" dirty="0"/>
              <a:t>ОБРАЗЕЦ ТЕКСТА</a:t>
            </a:r>
          </a:p>
          <a:p>
            <a:pPr lvl="1" algn="ctr" eaLnBrk="0" hangingPunct="0">
              <a:spcBef>
                <a:spcPct val="0"/>
              </a:spcBef>
            </a:pPr>
            <a:r>
              <a:rPr lang="ru-RU" dirty="0"/>
              <a:t>Второй уровень</a:t>
            </a:r>
          </a:p>
        </p:txBody>
      </p:sp>
      <p:sp>
        <p:nvSpPr>
          <p:cNvPr id="10" name="Рисунок 9">
            <a:extLst>
              <a:ext uri="{FF2B5EF4-FFF2-40B4-BE49-F238E27FC236}">
                <a16:creationId xmlns:a16="http://schemas.microsoft.com/office/drawing/2014/main" id="{3BCB98E0-0F15-4A64-B7F3-30D6B8152A9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95537" y="2483645"/>
            <a:ext cx="3888000" cy="3657600"/>
          </a:xfrm>
        </p:spPr>
        <p:txBody>
          <a:bodyPr/>
          <a:lstStyle/>
          <a:p>
            <a:r>
              <a:rPr lang="ru-RU"/>
              <a:t>Вставка рисунка</a:t>
            </a:r>
          </a:p>
        </p:txBody>
      </p:sp>
    </p:spTree>
    <p:extLst>
      <p:ext uri="{BB962C8B-B14F-4D97-AF65-F5344CB8AC3E}">
        <p14:creationId xmlns:p14="http://schemas.microsoft.com/office/powerpoint/2010/main" val="243791096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3017E6-2E41-48C4-A27C-8772D0B5E09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77569" y="246900"/>
            <a:ext cx="4538836" cy="603306"/>
          </a:xfrm>
        </p:spPr>
        <p:txBody>
          <a:bodyPr lIns="0" tIns="0" rIns="0" bIns="0"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9ACDE9D6-C4F1-4E8B-AE93-71D4E4637F2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 flipH="1">
            <a:off x="1007269" y="1844826"/>
            <a:ext cx="7129463" cy="1047750"/>
          </a:xfrm>
          <a:prstGeom prst="snip1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3971" tIns="35993" rIns="359928" bIns="35993" numCol="1" anchor="t" anchorCtr="0" compatLnSpc="1">
            <a:prstTxWarp prst="textNoShape">
              <a:avLst/>
            </a:prstTxWarp>
            <a:noAutofit/>
          </a:bodyPr>
          <a:lstStyle>
            <a:lvl1pPr marL="179964" indent="-342831">
              <a:buFont typeface="Arial Narrow" panose="020B0606020202030204" pitchFamily="34" charset="0"/>
              <a:buChar char="●"/>
              <a:defRPr lang="ru-RU" sz="2500" dirty="0" smtClean="0">
                <a:latin typeface="Arial Narrow" panose="020B0606020202030204" pitchFamily="34" charset="0"/>
              </a:defRPr>
            </a:lvl1pPr>
            <a:lvl2pPr>
              <a:defRPr lang="ru-RU" dirty="0" smtClean="0">
                <a:latin typeface="Arial Narrow" panose="020B0606020202030204" pitchFamily="34" charset="0"/>
              </a:defRPr>
            </a:lvl2pPr>
            <a:lvl3pPr>
              <a:defRPr lang="ru-RU" smtClean="0">
                <a:latin typeface="Arial Narrow" panose="020B0606020202030204" pitchFamily="34" charset="0"/>
              </a:defRPr>
            </a:lvl3pPr>
            <a:lvl4pPr>
              <a:defRPr lang="ru-RU" smtClean="0">
                <a:latin typeface="Arial Narrow" panose="020B0606020202030204" pitchFamily="34" charset="0"/>
              </a:defRPr>
            </a:lvl4pPr>
            <a:lvl5pPr>
              <a:defRPr lang="ru-RU" dirty="0">
                <a:latin typeface="Arial Narrow" panose="020B0606020202030204" pitchFamily="34" charset="0"/>
              </a:defRPr>
            </a:lvl5pPr>
          </a:lstStyle>
          <a:p>
            <a:pPr marL="35993" lvl="0" defTabSz="251950" eaLnBrk="1" hangingPunct="1">
              <a:spcBef>
                <a:spcPts val="0"/>
              </a:spcBef>
              <a:spcAft>
                <a:spcPts val="0"/>
              </a:spcAft>
              <a:buClr>
                <a:srgbClr val="078877"/>
              </a:buClr>
            </a:pPr>
            <a:r>
              <a:rPr lang="ru-RU"/>
              <a:t>Образец текста</a:t>
            </a:r>
          </a:p>
        </p:txBody>
      </p:sp>
      <p:sp>
        <p:nvSpPr>
          <p:cNvPr id="10" name="Текст 6">
            <a:extLst>
              <a:ext uri="{FF2B5EF4-FFF2-40B4-BE49-F238E27FC236}">
                <a16:creationId xmlns:a16="http://schemas.microsoft.com/office/drawing/2014/main" id="{FB773C55-A7CB-4EBB-ADFC-1CE1A633315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 flipH="1">
            <a:off x="1007269" y="3468936"/>
            <a:ext cx="7129463" cy="1047750"/>
          </a:xfrm>
          <a:prstGeom prst="snip1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3971" tIns="35993" rIns="359928" bIns="35993" numCol="1" anchor="t" anchorCtr="0" compatLnSpc="1">
            <a:prstTxWarp prst="textNoShape">
              <a:avLst/>
            </a:prstTxWarp>
            <a:noAutofit/>
          </a:bodyPr>
          <a:lstStyle>
            <a:lvl1pPr marL="179964" indent="-342831">
              <a:buFont typeface="Arial Narrow" panose="020B0606020202030204" pitchFamily="34" charset="0"/>
              <a:buChar char="●"/>
              <a:defRPr lang="ru-RU" sz="2500" dirty="0" smtClean="0">
                <a:latin typeface="Arial Narrow" panose="020B0606020202030204" pitchFamily="34" charset="0"/>
              </a:defRPr>
            </a:lvl1pPr>
            <a:lvl2pPr>
              <a:defRPr lang="ru-RU" dirty="0" smtClean="0">
                <a:latin typeface="Arial Narrow" panose="020B0606020202030204" pitchFamily="34" charset="0"/>
              </a:defRPr>
            </a:lvl2pPr>
            <a:lvl3pPr>
              <a:defRPr lang="ru-RU" smtClean="0">
                <a:latin typeface="Arial Narrow" panose="020B0606020202030204" pitchFamily="34" charset="0"/>
              </a:defRPr>
            </a:lvl3pPr>
            <a:lvl4pPr>
              <a:defRPr lang="ru-RU" smtClean="0">
                <a:latin typeface="Arial Narrow" panose="020B0606020202030204" pitchFamily="34" charset="0"/>
              </a:defRPr>
            </a:lvl4pPr>
            <a:lvl5pPr>
              <a:defRPr lang="ru-RU" dirty="0">
                <a:latin typeface="Arial Narrow" panose="020B0606020202030204" pitchFamily="34" charset="0"/>
              </a:defRPr>
            </a:lvl5pPr>
          </a:lstStyle>
          <a:p>
            <a:pPr marL="35993" lvl="0" defTabSz="251950" eaLnBrk="1" hangingPunct="1">
              <a:spcBef>
                <a:spcPts val="0"/>
              </a:spcBef>
              <a:spcAft>
                <a:spcPts val="0"/>
              </a:spcAft>
              <a:buClr>
                <a:srgbClr val="078877"/>
              </a:buClr>
            </a:pPr>
            <a:r>
              <a:rPr lang="ru-RU"/>
              <a:t>Образец текста</a:t>
            </a:r>
          </a:p>
        </p:txBody>
      </p:sp>
      <p:sp>
        <p:nvSpPr>
          <p:cNvPr id="12" name="Текст 6">
            <a:extLst>
              <a:ext uri="{FF2B5EF4-FFF2-40B4-BE49-F238E27FC236}">
                <a16:creationId xmlns:a16="http://schemas.microsoft.com/office/drawing/2014/main" id="{9A1EB068-BA74-4570-A6B3-CE4CF8985EA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 flipH="1">
            <a:off x="1017974" y="4913049"/>
            <a:ext cx="7129463" cy="1047750"/>
          </a:xfrm>
          <a:prstGeom prst="snip1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3971" tIns="35993" rIns="359928" bIns="35993" numCol="1" anchor="t" anchorCtr="0" compatLnSpc="1">
            <a:prstTxWarp prst="textNoShape">
              <a:avLst/>
            </a:prstTxWarp>
            <a:noAutofit/>
          </a:bodyPr>
          <a:lstStyle>
            <a:lvl1pPr marL="179964" indent="-342831">
              <a:buFont typeface="Arial Narrow" panose="020B0606020202030204" pitchFamily="34" charset="0"/>
              <a:buChar char="●"/>
              <a:defRPr lang="ru-RU" sz="2500" dirty="0" smtClean="0">
                <a:latin typeface="Arial Narrow" panose="020B0606020202030204" pitchFamily="34" charset="0"/>
              </a:defRPr>
            </a:lvl1pPr>
            <a:lvl2pPr>
              <a:defRPr lang="ru-RU" dirty="0" smtClean="0">
                <a:latin typeface="Arial Narrow" panose="020B0606020202030204" pitchFamily="34" charset="0"/>
              </a:defRPr>
            </a:lvl2pPr>
            <a:lvl3pPr>
              <a:defRPr lang="ru-RU" smtClean="0">
                <a:latin typeface="Arial Narrow" panose="020B0606020202030204" pitchFamily="34" charset="0"/>
              </a:defRPr>
            </a:lvl3pPr>
            <a:lvl4pPr>
              <a:defRPr lang="ru-RU" smtClean="0">
                <a:latin typeface="Arial Narrow" panose="020B0606020202030204" pitchFamily="34" charset="0"/>
              </a:defRPr>
            </a:lvl4pPr>
            <a:lvl5pPr>
              <a:defRPr lang="ru-RU" dirty="0">
                <a:latin typeface="Arial Narrow" panose="020B0606020202030204" pitchFamily="34" charset="0"/>
              </a:defRPr>
            </a:lvl5pPr>
          </a:lstStyle>
          <a:p>
            <a:pPr marL="35993" lvl="0" defTabSz="251950" eaLnBrk="1" hangingPunct="1">
              <a:spcBef>
                <a:spcPts val="0"/>
              </a:spcBef>
              <a:spcAft>
                <a:spcPts val="0"/>
              </a:spcAft>
              <a:buClr>
                <a:srgbClr val="078877"/>
              </a:buClr>
            </a:pPr>
            <a:r>
              <a:rPr lang="ru-RU"/>
              <a:t>Образец текста</a:t>
            </a:r>
          </a:p>
        </p:txBody>
      </p:sp>
      <p:pic>
        <p:nvPicPr>
          <p:cNvPr id="14" name="Рисунок 6">
            <a:extLst>
              <a:ext uri="{FF2B5EF4-FFF2-40B4-BE49-F238E27FC236}">
                <a16:creationId xmlns:a16="http://schemas.microsoft.com/office/drawing/2014/main" id="{B7C51F77-3329-483F-982E-290CF8A2BC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9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6" name="Таблица 15">
            <a:extLst>
              <a:ext uri="{FF2B5EF4-FFF2-40B4-BE49-F238E27FC236}">
                <a16:creationId xmlns:a16="http://schemas.microsoft.com/office/drawing/2014/main" id="{DA45B574-F09F-4295-AAD5-390C0E59B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1399810"/>
              </p:ext>
            </p:extLst>
          </p:nvPr>
        </p:nvGraphicFramePr>
        <p:xfrm>
          <a:off x="250825" y="6421439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078777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Номер слайда 5">
            <a:extLst>
              <a:ext uri="{FF2B5EF4-FFF2-40B4-BE49-F238E27FC236}">
                <a16:creationId xmlns:a16="http://schemas.microsoft.com/office/drawing/2014/main" id="{D0E06AE1-8FE9-4743-AE38-4BF6619E738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1" y="6406472"/>
            <a:ext cx="720000" cy="365124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EE07D660-6ED7-47B1-A75D-7B07AA61EB7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143781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6">
            <a:extLst>
              <a:ext uri="{FF2B5EF4-FFF2-40B4-BE49-F238E27FC236}">
                <a16:creationId xmlns:a16="http://schemas.microsoft.com/office/drawing/2014/main" id="{0ECD51E4-A079-4006-A4EB-39298CD2CE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9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B294DB03-48CB-45B6-A18A-065BAF91DBEC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9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Объект 2"/>
          <p:cNvSpPr>
            <a:spLocks noGrp="1"/>
          </p:cNvSpPr>
          <p:nvPr>
            <p:ph idx="1" hasCustomPrompt="1"/>
          </p:nvPr>
        </p:nvSpPr>
        <p:spPr bwMode="auto">
          <a:xfrm>
            <a:off x="968146" y="1124090"/>
            <a:ext cx="3420000" cy="48600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19"/>
              <a:gd name="connsiteY0" fmla="*/ 0 h 10000"/>
              <a:gd name="connsiteX1" fmla="*/ 10019 w 10019"/>
              <a:gd name="connsiteY1" fmla="*/ 1278 h 10000"/>
              <a:gd name="connsiteX2" fmla="*/ 10000 w 10019"/>
              <a:gd name="connsiteY2" fmla="*/ 10000 h 10000"/>
              <a:gd name="connsiteX3" fmla="*/ 0 w 10019"/>
              <a:gd name="connsiteY3" fmla="*/ 10000 h 10000"/>
              <a:gd name="connsiteX4" fmla="*/ 0 w 10019"/>
              <a:gd name="connsiteY4" fmla="*/ 0 h 10000"/>
              <a:gd name="connsiteX0" fmla="*/ 0 w 10020"/>
              <a:gd name="connsiteY0" fmla="*/ 0 h 10000"/>
              <a:gd name="connsiteX1" fmla="*/ 10019 w 10020"/>
              <a:gd name="connsiteY1" fmla="*/ 1278 h 10000"/>
              <a:gd name="connsiteX2" fmla="*/ 10019 w 10020"/>
              <a:gd name="connsiteY2" fmla="*/ 8611 h 10000"/>
              <a:gd name="connsiteX3" fmla="*/ 0 w 10020"/>
              <a:gd name="connsiteY3" fmla="*/ 10000 h 10000"/>
              <a:gd name="connsiteX4" fmla="*/ 0 w 1002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20" h="10000">
                <a:moveTo>
                  <a:pt x="0" y="0"/>
                </a:moveTo>
                <a:lnTo>
                  <a:pt x="10019" y="1278"/>
                </a:lnTo>
                <a:cubicBezTo>
                  <a:pt x="10013" y="4185"/>
                  <a:pt x="10025" y="5704"/>
                  <a:pt x="10019" y="8611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108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3971" tIns="35993" rIns="35993" bIns="35993" numCol="1" rtlCol="0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500" b="1" smtClean="0"/>
            </a:lvl1pPr>
            <a:lvl2pPr marL="536468" indent="-342831" algn="l" defTabSz="251950" rtl="0" eaLnBrk="0" fontAlgn="base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  <a:defRPr lang="ru-RU" sz="2500" kern="1200" dirty="0" smtClean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536468" indent="-342831" algn="l" defTabSz="251950" rtl="0" eaLnBrk="0" fontAlgn="base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  <a:defRPr lang="ru-RU" sz="2500" kern="1200" dirty="0" smtClean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</a:lstStyle>
          <a:p>
            <a:pPr marL="82533" lvl="0" indent="0" algn="ctr" fontAlgn="auto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ru-RU" dirty="0"/>
              <a:t>ОБРАЗЕЦ ТЕКСТА</a:t>
            </a:r>
          </a:p>
          <a:p>
            <a:pPr lvl="1" eaLnBrk="0" hangingPunct="0"/>
            <a:r>
              <a:rPr lang="ru-RU" dirty="0"/>
              <a:t>Второй уровень</a:t>
            </a:r>
          </a:p>
          <a:p>
            <a:pPr lvl="2" eaLnBrk="0" hangingPunct="0"/>
            <a:r>
              <a:rPr lang="ru-RU" dirty="0"/>
              <a:t>Третий уровень</a:t>
            </a: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9259DD58-FC13-4BFC-B5FB-1238ACA304E6}"/>
              </a:ext>
            </a:extLst>
          </p:cNvPr>
          <p:cNvSpPr>
            <a:spLocks noGrp="1"/>
          </p:cNvSpPr>
          <p:nvPr>
            <p:ph idx="11" hasCustomPrompt="1"/>
          </p:nvPr>
        </p:nvSpPr>
        <p:spPr bwMode="auto">
          <a:xfrm flipH="1">
            <a:off x="5227613" y="1124089"/>
            <a:ext cx="3420000" cy="48600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19"/>
              <a:gd name="connsiteY0" fmla="*/ 0 h 10000"/>
              <a:gd name="connsiteX1" fmla="*/ 10019 w 10019"/>
              <a:gd name="connsiteY1" fmla="*/ 1278 h 10000"/>
              <a:gd name="connsiteX2" fmla="*/ 10000 w 10019"/>
              <a:gd name="connsiteY2" fmla="*/ 10000 h 10000"/>
              <a:gd name="connsiteX3" fmla="*/ 0 w 10019"/>
              <a:gd name="connsiteY3" fmla="*/ 10000 h 10000"/>
              <a:gd name="connsiteX4" fmla="*/ 0 w 10019"/>
              <a:gd name="connsiteY4" fmla="*/ 0 h 10000"/>
              <a:gd name="connsiteX0" fmla="*/ 0 w 10020"/>
              <a:gd name="connsiteY0" fmla="*/ 0 h 10000"/>
              <a:gd name="connsiteX1" fmla="*/ 10019 w 10020"/>
              <a:gd name="connsiteY1" fmla="*/ 1278 h 10000"/>
              <a:gd name="connsiteX2" fmla="*/ 10019 w 10020"/>
              <a:gd name="connsiteY2" fmla="*/ 8611 h 10000"/>
              <a:gd name="connsiteX3" fmla="*/ 0 w 10020"/>
              <a:gd name="connsiteY3" fmla="*/ 10000 h 10000"/>
              <a:gd name="connsiteX4" fmla="*/ 0 w 1002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20" h="10000">
                <a:moveTo>
                  <a:pt x="0" y="0"/>
                </a:moveTo>
                <a:lnTo>
                  <a:pt x="10019" y="1278"/>
                </a:lnTo>
                <a:cubicBezTo>
                  <a:pt x="10013" y="4185"/>
                  <a:pt x="10025" y="5704"/>
                  <a:pt x="10019" y="8611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108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3971" tIns="35993" rIns="35993" bIns="35993" numCol="1" rtlCol="0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500" b="1" smtClean="0"/>
            </a:lvl1pPr>
            <a:lvl2pPr marL="536468" indent="-342831" algn="l" defTabSz="251950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  <a:defRPr lang="ru-RU" sz="2500" kern="1200" dirty="0" smtClean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536468" indent="-342831" algn="l" defTabSz="251950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  <a:defRPr lang="ru-RU" sz="2500" kern="1200" dirty="0" smtClean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</a:lstStyle>
          <a:p>
            <a:pPr marL="82533" lvl="0" indent="0" algn="ctr" fontAlgn="auto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ru-RU" dirty="0"/>
              <a:t>ОБРАЗЕЦ ТЕКСТА</a:t>
            </a:r>
          </a:p>
          <a:p>
            <a:pPr lvl="1" eaLnBrk="0" hangingPunct="0"/>
            <a:r>
              <a:rPr lang="ru-RU" dirty="0"/>
              <a:t>Второй уровень</a:t>
            </a:r>
          </a:p>
          <a:p>
            <a:pPr lvl="2" eaLnBrk="0" hangingPunct="0"/>
            <a:r>
              <a:rPr lang="ru-RU" dirty="0"/>
              <a:t>Третий уровень</a:t>
            </a: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C8E7B58A-37B8-40B2-B910-CB397BC66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02582" y="451236"/>
            <a:ext cx="4538836" cy="603306"/>
          </a:xfrm>
        </p:spPr>
        <p:txBody>
          <a:bodyPr lIns="0" tIns="0" rIns="0" bIns="0"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8" name="Номер слайда 5">
            <a:extLst>
              <a:ext uri="{FF2B5EF4-FFF2-40B4-BE49-F238E27FC236}">
                <a16:creationId xmlns:a16="http://schemas.microsoft.com/office/drawing/2014/main" id="{E43B5F83-8542-4D82-B4C5-8AF85103760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1" y="6406472"/>
            <a:ext cx="720000" cy="365124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EE07D660-6ED7-47B1-A75D-7B07AA61EB7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58890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6">
            <a:extLst>
              <a:ext uri="{FF2B5EF4-FFF2-40B4-BE49-F238E27FC236}">
                <a16:creationId xmlns:a16="http://schemas.microsoft.com/office/drawing/2014/main" id="{0E72E1EA-F3D6-4376-BCE5-0A00F4350A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9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14050C60-556C-474B-AB83-F7FD922FC416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9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Объект 2"/>
          <p:cNvSpPr>
            <a:spLocks noGrp="1"/>
          </p:cNvSpPr>
          <p:nvPr>
            <p:ph idx="1"/>
          </p:nvPr>
        </p:nvSpPr>
        <p:spPr>
          <a:xfrm flipH="1">
            <a:off x="826594" y="2852937"/>
            <a:ext cx="7490814" cy="3168351"/>
          </a:xfrm>
          <a:prstGeom prst="snip2Diag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79964" tIns="179964" rIns="179964" bIns="179964" numCol="1" anchor="t" anchorCtr="0" compatLnSpc="1">
            <a:prstTxWarp prst="textNoShape">
              <a:avLst/>
            </a:prstTxWarp>
            <a:noAutofit/>
          </a:bodyPr>
          <a:lstStyle>
            <a:lvl1pPr marL="633285" indent="-457109">
              <a:buFont typeface="Arial" panose="020B0604020202020204" pitchFamily="34" charset="0"/>
              <a:buChar char="•"/>
              <a:defRPr lang="ru-RU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342831" lvl="0" indent="-166655" algn="l" defTabSz="914217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ts val="600"/>
              </a:spcAft>
              <a:buClr>
                <a:srgbClr val="078877"/>
              </a:buClr>
              <a:buFontTx/>
              <a:buChar char="●"/>
            </a:pPr>
            <a:r>
              <a:rPr lang="ru-RU"/>
              <a:t>Образец текста</a:t>
            </a:r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5B4490F2-07E4-4620-B7BC-FE05034B952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1" y="6376245"/>
            <a:ext cx="720000" cy="365124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D3765A15-F945-4C0B-A4A1-93D39162EE36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094E4045-8FF9-457A-9AEC-8124C108F2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68177" y="336099"/>
            <a:ext cx="6607646" cy="64463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800" cap="all" baseline="0" dirty="0">
                <a:solidFill>
                  <a:srgbClr val="078777"/>
                </a:solidFill>
              </a:defRPr>
            </a:lvl1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FB75F66C-C6B6-4D19-96E9-7D69B6165A2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27088" y="1412875"/>
            <a:ext cx="7416800" cy="936625"/>
          </a:xfrm>
          <a:solidFill>
            <a:schemeClr val="bg1">
              <a:alpha val="27000"/>
            </a:schemeClr>
          </a:solidFill>
          <a:ln w="57150">
            <a:gradFill flip="none" rotWithShape="1">
              <a:gsLst>
                <a:gs pos="0">
                  <a:schemeClr val="bg1">
                    <a:lumMod val="95000"/>
                    <a:alpha val="0"/>
                  </a:schemeClr>
                </a:gs>
                <a:gs pos="51000">
                  <a:srgbClr val="078777"/>
                </a:gs>
                <a:gs pos="45000">
                  <a:schemeClr val="bg1">
                    <a:lumMod val="95000"/>
                    <a:alpha val="0"/>
                  </a:schemeClr>
                </a:gs>
                <a:gs pos="100000">
                  <a:srgbClr val="078777"/>
                </a:gs>
              </a:gsLst>
              <a:lin ang="16200000" scaled="1"/>
              <a:tileRect/>
            </a:gradFill>
          </a:ln>
          <a:effectLst/>
        </p:spPr>
        <p:txBody>
          <a:bodyPr vert="horz" wrap="square" lIns="179964" tIns="35993" rIns="35993" bIns="35993" numCol="1" rtlCol="0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800" b="1" dirty="0" smtClean="0">
                <a:solidFill>
                  <a:srgbClr val="078777"/>
                </a:solidFill>
                <a:latin typeface="Arial Narrow" panose="020B0606020202030204" pitchFamily="34" charset="0"/>
                <a:ea typeface="+mj-ea"/>
                <a:cs typeface="Arial" panose="020B0604020202020204" pitchFamily="34" charset="0"/>
              </a:defRPr>
            </a:lvl1pPr>
            <a:lvl2pPr>
              <a:defRPr lang="ru-RU" sz="2800" b="1" i="1" dirty="0" smtClean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>
              <a:defRPr lang="ru-RU" sz="3300" b="1" smtClean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>
              <a:defRPr lang="ru-RU" sz="3300" b="1" smtClean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>
              <a:defRPr lang="ru-RU" sz="3300" b="1" dirty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</a:lstStyle>
          <a:p>
            <a:pPr marL="0" lvl="0" indent="0" algn="ctr" fontAlgn="auto">
              <a:spcBef>
                <a:spcPct val="0"/>
              </a:spcBef>
              <a:spcAft>
                <a:spcPts val="0"/>
              </a:spcAft>
              <a:buNone/>
            </a:pPr>
            <a:r>
              <a:rPr lang="ru-RU"/>
              <a:t>Образец текста</a:t>
            </a:r>
          </a:p>
          <a:p>
            <a:pPr marL="0" lvl="1" indent="0" algn="ctr" fontAlgn="auto">
              <a:spcBef>
                <a:spcPct val="0"/>
              </a:spcBef>
              <a:spcAft>
                <a:spcPts val="0"/>
              </a:spcAft>
              <a:buNone/>
            </a:pPr>
            <a:r>
              <a:rPr lang="ru-RU"/>
              <a:t>Второй уровень</a:t>
            </a:r>
          </a:p>
        </p:txBody>
      </p:sp>
      <p:pic>
        <p:nvPicPr>
          <p:cNvPr id="8" name="Рисунок 6">
            <a:extLst>
              <a:ext uri="{FF2B5EF4-FFF2-40B4-BE49-F238E27FC236}">
                <a16:creationId xmlns:a16="http://schemas.microsoft.com/office/drawing/2014/main" id="{0E72E1EA-F3D6-4376-BCE5-0A00F4350A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74228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7">
            <a:extLst>
              <a:ext uri="{FF2B5EF4-FFF2-40B4-BE49-F238E27FC236}">
                <a16:creationId xmlns:a16="http://schemas.microsoft.com/office/drawing/2014/main" id="{F66E5F51-54D8-4DF1-8AFD-26312EE6FE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9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28650" y="143915"/>
            <a:ext cx="7886700" cy="775921"/>
          </a:xfrm>
        </p:spPr>
        <p:txBody>
          <a:bodyPr lIns="0" tIns="0" rIns="0" bIns="0">
            <a:noAutofit/>
          </a:bodyPr>
          <a:lstStyle>
            <a:lvl1pPr algn="ctr">
              <a:defRPr sz="2800" b="1">
                <a:solidFill>
                  <a:srgbClr val="078777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2" name="Объект 2"/>
          <p:cNvSpPr>
            <a:spLocks noGrp="1"/>
          </p:cNvSpPr>
          <p:nvPr>
            <p:ph idx="1"/>
          </p:nvPr>
        </p:nvSpPr>
        <p:spPr>
          <a:xfrm flipH="1">
            <a:off x="5052611" y="1153063"/>
            <a:ext cx="3462740" cy="5024175"/>
          </a:xfrm>
          <a:prstGeom prst="round2Diag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388E84"/>
                </a:gs>
                <a:gs pos="100000">
                  <a:srgbClr val="388E84"/>
                </a:gs>
              </a:gsLst>
              <a:lin ang="54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5993" tIns="35993" rIns="35993" bIns="35993" anchor="ctr">
            <a:noAutofit/>
          </a:bodyPr>
          <a:lstStyle>
            <a:lvl1pPr marL="352355" indent="-250775" algn="l" defTabSz="251950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  <a:defRPr lang="ru-RU" sz="2800" kern="1200" dirty="0" smtClean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1A6F02D5-3AF1-4FA1-9DF3-6052530A9ED0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911593" y="1179523"/>
            <a:ext cx="3462740" cy="5024175"/>
          </a:xfrm>
          <a:prstGeom prst="round2Diag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388E84"/>
                </a:gs>
                <a:gs pos="100000">
                  <a:srgbClr val="388E84"/>
                </a:gs>
              </a:gsLst>
              <a:lin ang="54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5993" tIns="35993" rIns="35993" bIns="35993" anchor="ctr">
            <a:noAutofit/>
          </a:bodyPr>
          <a:lstStyle>
            <a:lvl1pPr marL="387273" indent="-285693">
              <a:defRPr lang="ru-RU" sz="2800" kern="1200" dirty="0" smtClean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pPr marL="352355" lvl="0" indent="-250775" algn="l" defTabSz="251950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Образец текста</a:t>
            </a: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E4F8D766-FAE1-4CB1-94BC-FE6E2DDEC0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5160274"/>
              </p:ext>
            </p:extLst>
          </p:nvPr>
        </p:nvGraphicFramePr>
        <p:xfrm>
          <a:off x="250825" y="6421439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078777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208CC98D-1960-47D7-BB6A-A8FBFC6319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1" y="6406472"/>
            <a:ext cx="720000" cy="365124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EE07D660-6ED7-47B1-A75D-7B07AA61EB7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1171451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6">
            <a:extLst>
              <a:ext uri="{FF2B5EF4-FFF2-40B4-BE49-F238E27FC236}">
                <a16:creationId xmlns:a16="http://schemas.microsoft.com/office/drawing/2014/main" id="{015AA807-24EA-4F18-9CD7-2E868213A8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9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0873B5F0-731F-4FE5-AB59-DED3D8048617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9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838399" y="388031"/>
            <a:ext cx="2949178" cy="1600200"/>
          </a:xfrm>
        </p:spPr>
        <p:txBody>
          <a:bodyPr lIns="0" tIns="0" rIns="0" bIns="0"/>
          <a:lstStyle>
            <a:lvl1pPr>
              <a:defRPr sz="2400">
                <a:solidFill>
                  <a:srgbClr val="078777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FE9280C2-CEEC-48BE-A873-96FAB31018B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427538" y="549276"/>
            <a:ext cx="4464943" cy="5319714"/>
          </a:xfr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388E84"/>
                </a:gs>
                <a:gs pos="100000">
                  <a:srgbClr val="388E84"/>
                </a:gs>
              </a:gsLst>
              <a:lin ang="54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35993" tIns="35993" rIns="35993" bIns="35993" numCol="1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800" dirty="0" smtClean="0">
                <a:latin typeface="Arial Narrow" panose="020B0606020202030204" pitchFamily="34" charset="0"/>
              </a:defRPr>
            </a:lvl1pPr>
            <a:lvl2pPr>
              <a:defRPr lang="ru-RU" dirty="0" smtClean="0"/>
            </a:lvl2pPr>
            <a:lvl3pPr>
              <a:defRPr lang="ru-RU" dirty="0" smtClean="0"/>
            </a:lvl3pPr>
            <a:lvl4pPr>
              <a:defRPr lang="ru-RU" dirty="0" smtClean="0"/>
            </a:lvl4pPr>
            <a:lvl5pPr>
              <a:defRPr lang="ru-RU" dirty="0"/>
            </a:lvl5pPr>
          </a:lstStyle>
          <a:p>
            <a:pPr marL="352355" lvl="0" indent="-250775" defTabSz="25195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Образец текста</a:t>
            </a:r>
          </a:p>
          <a:p>
            <a:pPr marL="352355" lvl="1" indent="-250775" defTabSz="25195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Второй уровень</a:t>
            </a:r>
          </a:p>
          <a:p>
            <a:pPr marL="352355" lvl="2" indent="-250775" defTabSz="25195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Третий уровень</a:t>
            </a:r>
          </a:p>
          <a:p>
            <a:pPr marL="352355" lvl="3" indent="-250775" defTabSz="25195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Четвертый уровень</a:t>
            </a:r>
          </a:p>
          <a:p>
            <a:pPr marL="352355" lvl="4" indent="-250775" defTabSz="25195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1" name="Рисунок 10">
            <a:extLst>
              <a:ext uri="{FF2B5EF4-FFF2-40B4-BE49-F238E27FC236}">
                <a16:creationId xmlns:a16="http://schemas.microsoft.com/office/drawing/2014/main" id="{F5E67615-75DA-44AB-A367-2E8B6F23654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30239" y="2349500"/>
            <a:ext cx="3365501" cy="3519488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12" name="Номер слайда 5">
            <a:extLst>
              <a:ext uri="{FF2B5EF4-FFF2-40B4-BE49-F238E27FC236}">
                <a16:creationId xmlns:a16="http://schemas.microsoft.com/office/drawing/2014/main" id="{15136621-DFE3-48C1-9262-5A67AE2FA7C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1" y="6406472"/>
            <a:ext cx="720000" cy="365124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ED3FFF12-ABE2-4311-89E2-F76E7AEA1439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4854984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6">
            <a:extLst>
              <a:ext uri="{FF2B5EF4-FFF2-40B4-BE49-F238E27FC236}">
                <a16:creationId xmlns:a16="http://schemas.microsoft.com/office/drawing/2014/main" id="{BB15FA29-BB1B-40A5-8A5F-0F50946865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9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87A60B6F-55BB-4C97-B77D-14648040C3B1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9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2123730" y="370115"/>
            <a:ext cx="4896543" cy="62683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ru-RU" sz="2800"/>
            </a:lvl1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H="1">
            <a:off x="4201407" y="1698090"/>
            <a:ext cx="4629150" cy="1010832"/>
          </a:xfrm>
          <a:prstGeom prst="snip1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27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3971" tIns="35993" rIns="359928" bIns="35993" numCol="1" anchor="t" anchorCtr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ru-RU" sz="2500" smtClean="0">
                <a:latin typeface="Arial Narrow" panose="020B0606020202030204" pitchFamily="34" charset="0"/>
              </a:defRPr>
            </a:lvl1pPr>
            <a:lvl2pPr>
              <a:defRPr lang="ru-RU" smtClean="0">
                <a:latin typeface="Arial Narrow" panose="020B0606020202030204" pitchFamily="34" charset="0"/>
              </a:defRPr>
            </a:lvl2pPr>
            <a:lvl3pPr>
              <a:defRPr lang="ru-RU" smtClean="0">
                <a:latin typeface="Arial Narrow" panose="020B0606020202030204" pitchFamily="34" charset="0"/>
              </a:defRPr>
            </a:lvl3pPr>
          </a:lstStyle>
          <a:p>
            <a:pPr marL="35993" lvl="0" defTabSz="251950">
              <a:spcBef>
                <a:spcPts val="0"/>
              </a:spcBef>
              <a:spcAft>
                <a:spcPts val="0"/>
              </a:spcAft>
              <a:buClr>
                <a:srgbClr val="078877"/>
              </a:buClr>
            </a:pPr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49140" y="1784478"/>
            <a:ext cx="2949178" cy="2088232"/>
          </a:xfrm>
          <a:prstGeom prst="homePlate">
            <a:avLst>
              <a:gd name="adj" fmla="val 19418"/>
            </a:avLst>
          </a:prstGeom>
          <a:solidFill>
            <a:schemeClr val="bg1"/>
          </a:solidFill>
          <a:ln w="53975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3971" tIns="35993" rIns="359928" bIns="35993" numCol="1" anchor="ctr" anchorCtr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ru-RU" sz="2500" smtClean="0">
                <a:latin typeface="Arial Narrow" panose="020B0606020202030204" pitchFamily="34" charset="0"/>
              </a:defRPr>
            </a:lvl1pPr>
          </a:lstStyle>
          <a:p>
            <a:pPr lvl="0" algn="ctr" defTabSz="251950">
              <a:spcBef>
                <a:spcPts val="0"/>
              </a:spcBef>
              <a:spcAft>
                <a:spcPts val="0"/>
              </a:spcAft>
              <a:buClr>
                <a:srgbClr val="078877"/>
              </a:buClr>
            </a:pPr>
            <a:r>
              <a:rPr lang="ru-RU"/>
              <a:t>Образец текста</a:t>
            </a:r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2C9201EA-8BC6-4E4B-A2B0-C1B8D6BFBA81}"/>
              </a:ext>
            </a:extLst>
          </p:cNvPr>
          <p:cNvSpPr>
            <a:spLocks noGrp="1"/>
          </p:cNvSpPr>
          <p:nvPr>
            <p:ph idx="11"/>
          </p:nvPr>
        </p:nvSpPr>
        <p:spPr>
          <a:xfrm flipH="1">
            <a:off x="4155745" y="2904645"/>
            <a:ext cx="4629150" cy="1010832"/>
          </a:xfrm>
          <a:prstGeom prst="snip1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27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3971" tIns="35993" rIns="359928" bIns="35993" numCol="1" anchor="t" anchorCtr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ru-RU" sz="2500" smtClean="0">
                <a:latin typeface="Arial Narrow" panose="020B0606020202030204" pitchFamily="34" charset="0"/>
              </a:defRPr>
            </a:lvl1pPr>
            <a:lvl2pPr>
              <a:defRPr lang="ru-RU" smtClean="0">
                <a:latin typeface="Arial Narrow" panose="020B0606020202030204" pitchFamily="34" charset="0"/>
              </a:defRPr>
            </a:lvl2pPr>
            <a:lvl3pPr>
              <a:defRPr lang="ru-RU" smtClean="0">
                <a:latin typeface="Arial Narrow" panose="020B0606020202030204" pitchFamily="34" charset="0"/>
              </a:defRPr>
            </a:lvl3pPr>
          </a:lstStyle>
          <a:p>
            <a:pPr marL="35993" lvl="0" defTabSz="251950">
              <a:spcBef>
                <a:spcPts val="0"/>
              </a:spcBef>
              <a:spcAft>
                <a:spcPts val="0"/>
              </a:spcAft>
              <a:buClr>
                <a:srgbClr val="078877"/>
              </a:buClr>
            </a:pPr>
            <a:r>
              <a:rPr lang="ru-RU"/>
              <a:t>Образец текста</a:t>
            </a:r>
          </a:p>
        </p:txBody>
      </p:sp>
      <p:sp>
        <p:nvSpPr>
          <p:cNvPr id="10" name="Рисунок 9">
            <a:extLst>
              <a:ext uri="{FF2B5EF4-FFF2-40B4-BE49-F238E27FC236}">
                <a16:creationId xmlns:a16="http://schemas.microsoft.com/office/drawing/2014/main" id="{82C782AB-8C54-4686-8A11-EEFF3E96E94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49288" y="4652965"/>
            <a:ext cx="8135937" cy="1169987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/>
              <a:t>Вставка рисунка</a:t>
            </a:r>
          </a:p>
        </p:txBody>
      </p:sp>
      <p:sp>
        <p:nvSpPr>
          <p:cNvPr id="11" name="Номер слайда 5">
            <a:extLst>
              <a:ext uri="{FF2B5EF4-FFF2-40B4-BE49-F238E27FC236}">
                <a16:creationId xmlns:a16="http://schemas.microsoft.com/office/drawing/2014/main" id="{1914F6B0-5F54-48E9-9CB1-99B676848E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1" y="6406472"/>
            <a:ext cx="720000" cy="365124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EE07D660-6ED7-47B1-A75D-7B07AA61EB7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0463922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E90BB7-B522-475A-AC17-BE7450D0913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91680" y="505619"/>
            <a:ext cx="6300192" cy="77946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2" tIns="45711" rIns="91422" bIns="45711" numCol="1" rtlCol="0" anchor="ctr" anchorCtr="0" compatLnSpc="1">
            <a:prstTxWarp prst="textNoShape">
              <a:avLst/>
            </a:prstTxWarp>
            <a:normAutofit/>
          </a:bodyPr>
          <a:lstStyle>
            <a:lvl1pPr>
              <a:defRPr lang="ru-RU" sz="2800" dirty="0">
                <a:solidFill>
                  <a:srgbClr val="078777"/>
                </a:solidFill>
              </a:defRPr>
            </a:lvl1pPr>
          </a:lstStyle>
          <a:p>
            <a:pPr lvl="0" eaLnBrk="1" hangingPunct="1"/>
            <a:r>
              <a:rPr lang="ru-RU" dirty="0"/>
              <a:t>ОБРАЗЕЦ ЗАГОЛОВКА</a:t>
            </a:r>
          </a:p>
        </p:txBody>
      </p:sp>
      <p:pic>
        <p:nvPicPr>
          <p:cNvPr id="14" name="Рисунок 6">
            <a:extLst>
              <a:ext uri="{FF2B5EF4-FFF2-40B4-BE49-F238E27FC236}">
                <a16:creationId xmlns:a16="http://schemas.microsoft.com/office/drawing/2014/main" id="{99841CA4-EEC7-42F2-84DC-1586862BA7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9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" name="Таблица 14">
            <a:extLst>
              <a:ext uri="{FF2B5EF4-FFF2-40B4-BE49-F238E27FC236}">
                <a16:creationId xmlns:a16="http://schemas.microsoft.com/office/drawing/2014/main" id="{911A3DA5-4E52-461B-AA69-E2994088A1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288903"/>
              </p:ext>
            </p:extLst>
          </p:nvPr>
        </p:nvGraphicFramePr>
        <p:xfrm>
          <a:off x="250825" y="6421439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078777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A6FE3494-B954-4E2D-BC86-4DAAB4E8F16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1" y="6406472"/>
            <a:ext cx="720000" cy="365124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EE07D660-6ED7-47B1-A75D-7B07AA61EB7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8681783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>
            <a:extLst>
              <a:ext uri="{FF2B5EF4-FFF2-40B4-BE49-F238E27FC236}">
                <a16:creationId xmlns:a16="http://schemas.microsoft.com/office/drawing/2014/main" id="{ABFBC325-084D-44A2-842C-2B0C4F2C50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9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354B713D-FE7A-456D-923A-8C1741BF9A2F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9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249464DA-E199-45F6-BEE2-6014BCC2E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68177" y="336097"/>
            <a:ext cx="6607646" cy="55925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800" cap="all" baseline="0" dirty="0">
                <a:solidFill>
                  <a:srgbClr val="078777"/>
                </a:solidFill>
              </a:defRPr>
            </a:lvl1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B4CE36C-5F7F-4FE7-9FBE-02FD9C7E5E7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1495" y="2721702"/>
            <a:ext cx="3852862" cy="3095922"/>
          </a:xfrm>
          <a:prstGeom prst="flowChartOffpageConnector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54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3971" tIns="35993" rIns="359928" bIns="35993" numCol="1" rtlCol="0" anchor="ctr" anchorCtr="0" compatLnSpc="1">
            <a:prstTxWarp prst="textNoShape">
              <a:avLst/>
            </a:prstTxWarp>
            <a:normAutofit/>
          </a:bodyPr>
          <a:lstStyle>
            <a:lvl1pPr>
              <a:defRPr lang="ru-RU" sz="2800" b="1" smtClean="0">
                <a:latin typeface="+mj-lt"/>
              </a:defRPr>
            </a:lvl1pPr>
            <a:lvl2pPr marL="514247" indent="-171416">
              <a:buClr>
                <a:srgbClr val="078777"/>
              </a:buClr>
              <a:buFont typeface="Arial Narrow" panose="020B0606020202030204" pitchFamily="34" charset="0"/>
              <a:buChar char="●"/>
              <a:defRPr lang="ru-RU" sz="2400" smtClean="0"/>
            </a:lvl2pPr>
            <a:lvl3pPr>
              <a:defRPr lang="ru-RU" smtClean="0"/>
            </a:lvl3pPr>
            <a:lvl4pPr>
              <a:defRPr lang="ru-RU" smtClean="0"/>
            </a:lvl4pPr>
            <a:lvl5pPr>
              <a:defRPr lang="ru-RU"/>
            </a:lvl5pPr>
          </a:lstStyle>
          <a:p>
            <a:pPr marL="82533" lvl="0" indent="0" algn="ctr" fontAlgn="auto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ru-RU" dirty="0"/>
              <a:t>ОБРАЗЕЦ ТЕКСТА</a:t>
            </a:r>
          </a:p>
          <a:p>
            <a:pPr lvl="1" eaLnBrk="0" hangingPunct="0"/>
            <a:r>
              <a:rPr lang="ru-RU" dirty="0"/>
              <a:t>Второй уровень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87815869-68BF-4601-A075-D3FAEB0B254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55651" y="1196976"/>
            <a:ext cx="7667625" cy="935881"/>
          </a:xfrm>
          <a:solidFill>
            <a:schemeClr val="bg1">
              <a:alpha val="27000"/>
            </a:schemeClr>
          </a:solidFill>
          <a:ln w="38100">
            <a:gradFill flip="none" rotWithShape="1">
              <a:gsLst>
                <a:gs pos="0">
                  <a:schemeClr val="bg1">
                    <a:lumMod val="95000"/>
                    <a:alpha val="0"/>
                  </a:schemeClr>
                </a:gs>
                <a:gs pos="51000">
                  <a:srgbClr val="078777"/>
                </a:gs>
                <a:gs pos="45000">
                  <a:schemeClr val="bg1">
                    <a:lumMod val="95000"/>
                    <a:alpha val="0"/>
                  </a:schemeClr>
                </a:gs>
                <a:gs pos="100000">
                  <a:srgbClr val="078777"/>
                </a:gs>
              </a:gsLst>
              <a:lin ang="16200000" scaled="1"/>
              <a:tileRect/>
            </a:gradFill>
          </a:ln>
          <a:effectLst/>
        </p:spPr>
        <p:txBody>
          <a:bodyPr vert="horz" wrap="square" lIns="179964" tIns="35993" rIns="35993" bIns="35993" numCol="1" rtlCol="0" anchor="ctr" anchorCtr="0" compatLnSpc="1">
            <a:prstTxWarp prst="textNoShape">
              <a:avLst/>
            </a:prstTxWarp>
            <a:noAutofit/>
          </a:bodyPr>
          <a:lstStyle>
            <a:lvl1pPr marL="0">
              <a:spcBef>
                <a:spcPts val="0"/>
              </a:spcBef>
              <a:spcAft>
                <a:spcPts val="0"/>
              </a:spcAft>
              <a:defRPr lang="ru-RU" sz="2600" b="1" i="1" smtClean="0">
                <a:solidFill>
                  <a:srgbClr val="078777"/>
                </a:solidFill>
                <a:latin typeface="Arial Narrow" panose="020B0606020202030204" pitchFamily="34" charset="0"/>
                <a:ea typeface="+mj-ea"/>
                <a:cs typeface="Arial" panose="020B0604020202020204" pitchFamily="34" charset="0"/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lang="ru-RU" sz="2400" i="1" smtClean="0">
                <a:solidFill>
                  <a:srgbClr val="078777"/>
                </a:solidFill>
              </a:defRPr>
            </a:lvl2pPr>
            <a:lvl3pPr>
              <a:defRPr lang="ru-RU" smtClean="0"/>
            </a:lvl3pPr>
            <a:lvl4pPr>
              <a:defRPr lang="ru-RU" smtClean="0"/>
            </a:lvl4pPr>
            <a:lvl5pPr>
              <a:defRPr lang="ru-RU"/>
            </a:lvl5pPr>
          </a:lstStyle>
          <a:p>
            <a:pPr marL="0" lvl="0" indent="0" algn="ctr" fontAlgn="auto">
              <a:spcBef>
                <a:spcPct val="0"/>
              </a:spcBef>
              <a:spcAft>
                <a:spcPts val="0"/>
              </a:spcAft>
              <a:buNone/>
            </a:pPr>
            <a:r>
              <a:rPr lang="ru-RU" dirty="0"/>
              <a:t>ОБРАЗЕЦ ТЕКСТА</a:t>
            </a:r>
          </a:p>
          <a:p>
            <a:pPr lvl="1" eaLnBrk="0" hangingPunct="0"/>
            <a:r>
              <a:rPr lang="ru-RU" dirty="0"/>
              <a:t>Второй уровень</a:t>
            </a:r>
          </a:p>
        </p:txBody>
      </p:sp>
      <p:sp>
        <p:nvSpPr>
          <p:cNvPr id="10" name="Номер слайда 5">
            <a:extLst>
              <a:ext uri="{FF2B5EF4-FFF2-40B4-BE49-F238E27FC236}">
                <a16:creationId xmlns:a16="http://schemas.microsoft.com/office/drawing/2014/main" id="{BE7DFC45-416A-49B8-81F5-21BD00A1AB2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1" y="6406472"/>
            <a:ext cx="720000" cy="365124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EE07D660-6ED7-47B1-A75D-7B07AA61EB76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2" name="Рисунок 11">
            <a:extLst>
              <a:ext uri="{FF2B5EF4-FFF2-40B4-BE49-F238E27FC236}">
                <a16:creationId xmlns:a16="http://schemas.microsoft.com/office/drawing/2014/main" id="{50ABB4AC-A7B3-4F54-A0D0-B0ED119DB6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256213" y="2720976"/>
            <a:ext cx="3167062" cy="330041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ru-RU"/>
              <a:t>Вставка рисунка</a:t>
            </a:r>
          </a:p>
        </p:txBody>
      </p:sp>
    </p:spTree>
    <p:extLst>
      <p:ext uri="{BB962C8B-B14F-4D97-AF65-F5344CB8AC3E}">
        <p14:creationId xmlns:p14="http://schemas.microsoft.com/office/powerpoint/2010/main" val="368547336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727CC1-B356-4CB9-AEB6-BE20B2BE18A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83143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>
            <a:extLst>
              <a:ext uri="{FF2B5EF4-FFF2-40B4-BE49-F238E27FC236}">
                <a16:creationId xmlns:a16="http://schemas.microsoft.com/office/drawing/2014/main" id="{5C2B5B05-AD43-433C-AADA-E10BE13CCB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9" y="115889"/>
            <a:ext cx="828675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595E7B21-4AE3-4741-B4A7-15B285E3A3FC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9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57404"/>
            <a:ext cx="7886700" cy="558797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800" cap="all" baseline="0" dirty="0">
                <a:solidFill>
                  <a:srgbClr val="078777"/>
                </a:solidFill>
              </a:defRPr>
            </a:lvl1pPr>
          </a:lstStyle>
          <a:p>
            <a:pPr lv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3000929"/>
            <a:ext cx="7886700" cy="2592288"/>
          </a:xfrm>
          <a:prstGeom prst="snip2Same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54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79964" tIns="179964" rIns="179964" bIns="179964" numCol="1" anchor="t" anchorCtr="0" compatLnSpc="1">
            <a:prstTxWarp prst="textNoShape">
              <a:avLst/>
            </a:prstTxWarp>
            <a:noAutofit/>
          </a:bodyPr>
          <a:lstStyle>
            <a:lvl1pPr marL="514247" indent="-514247">
              <a:buClr>
                <a:srgbClr val="078777"/>
              </a:buClr>
              <a:buFont typeface="+mj-lt"/>
              <a:buAutoNum type="arabicPeriod"/>
              <a:defRPr lang="ru-RU" sz="2800" b="0" smtClean="0">
                <a:latin typeface="+mj-lt"/>
              </a:defRPr>
            </a:lvl1pPr>
            <a:lvl2pPr marL="857079" indent="-514247">
              <a:buClr>
                <a:srgbClr val="078777"/>
              </a:buClr>
              <a:buFont typeface="+mj-lt"/>
              <a:buAutoNum type="arabicPeriod"/>
              <a:defRPr lang="ru-RU" sz="28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2pPr>
          </a:lstStyle>
          <a:p>
            <a:pPr marL="431914" lvl="0" indent="-431914" defTabSz="251950">
              <a:spcBef>
                <a:spcPts val="1200"/>
              </a:spcBef>
              <a:spcAft>
                <a:spcPts val="0"/>
              </a:spcAft>
              <a:buClr>
                <a:srgbClr val="078877"/>
              </a:buClr>
              <a:buFont typeface="+mj-lt"/>
              <a:buAutoNum type="arabicPeriod"/>
            </a:pPr>
            <a:r>
              <a:rPr lang="ru-RU"/>
              <a:t>Образец текста</a:t>
            </a:r>
          </a:p>
          <a:p>
            <a:pPr marL="431914" lvl="1" indent="-431914" defTabSz="251950">
              <a:spcBef>
                <a:spcPts val="1200"/>
              </a:spcBef>
              <a:spcAft>
                <a:spcPts val="0"/>
              </a:spcAft>
              <a:buClr>
                <a:srgbClr val="078877"/>
              </a:buClr>
              <a:buFont typeface="+mj-lt"/>
              <a:buAutoNum type="arabicPeriod"/>
            </a:pPr>
            <a:r>
              <a:rPr lang="ru-RU"/>
              <a:t>Второй уровень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9EA8D48-16A3-41BE-87A5-D852DEDFEE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1" y="6356352"/>
            <a:ext cx="720000" cy="365124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D3765A15-F945-4C0B-A4A1-93D39162EE36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F09701AA-CC4F-4533-BA8F-6782560F67E6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025525" y="1446135"/>
            <a:ext cx="7092950" cy="779463"/>
          </a:xfrm>
          <a:solidFill>
            <a:schemeClr val="bg1">
              <a:alpha val="27000"/>
            </a:schemeClr>
          </a:solidFill>
          <a:ln w="57150">
            <a:gradFill flip="none" rotWithShape="1">
              <a:gsLst>
                <a:gs pos="0">
                  <a:schemeClr val="bg1">
                    <a:lumMod val="95000"/>
                    <a:alpha val="0"/>
                  </a:schemeClr>
                </a:gs>
                <a:gs pos="57000">
                  <a:srgbClr val="078777"/>
                </a:gs>
                <a:gs pos="51000">
                  <a:schemeClr val="bg1">
                    <a:alpha val="0"/>
                    <a:lumMod val="100000"/>
                  </a:schemeClr>
                </a:gs>
                <a:gs pos="100000">
                  <a:srgbClr val="078777"/>
                </a:gs>
              </a:gsLst>
              <a:lin ang="16200000" scaled="1"/>
              <a:tileRect/>
            </a:gradFill>
          </a:ln>
          <a:effectLst/>
        </p:spPr>
        <p:txBody>
          <a:bodyPr vert="horz" wrap="square" lIns="107978" tIns="107978" rIns="107978" bIns="107978" numCol="1" rtlCol="0" anchor="ctr" anchorCtr="0" compatLnSpc="1">
            <a:prstTxWarp prst="textNoShape">
              <a:avLst/>
            </a:prstTxWarp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FontTx/>
              <a:buNone/>
              <a:defRPr lang="ru-RU" sz="2800" b="1" i="1" smtClean="0">
                <a:solidFill>
                  <a:srgbClr val="078777"/>
                </a:solidFill>
                <a:latin typeface="Arial Narrow" panose="020B0606020202030204" pitchFamily="34" charset="0"/>
                <a:ea typeface="+mj-ea"/>
                <a:cs typeface="Arial" panose="020B0604020202020204" pitchFamily="34" charset="0"/>
              </a:defRPr>
            </a:lvl1pPr>
            <a:lvl2pPr marL="0" indent="0" algn="ctr">
              <a:spcBef>
                <a:spcPts val="0"/>
              </a:spcBef>
              <a:spcAft>
                <a:spcPts val="0"/>
              </a:spcAft>
              <a:buFontTx/>
              <a:buNone/>
              <a:defRPr lang="ru-RU" sz="2000" b="1" i="1" smtClean="0">
                <a:solidFill>
                  <a:srgbClr val="078777"/>
                </a:solidFill>
                <a:latin typeface="Arial Narrow" panose="020B0606020202030204" pitchFamily="34" charset="0"/>
              </a:defRPr>
            </a:lvl2pPr>
            <a:lvl3pPr marL="0" indent="0" algn="ctr">
              <a:spcBef>
                <a:spcPts val="0"/>
              </a:spcBef>
              <a:spcAft>
                <a:spcPts val="0"/>
              </a:spcAft>
              <a:buFontTx/>
              <a:buNone/>
              <a:defRPr lang="ru-RU" sz="2000" b="1" i="1" smtClean="0">
                <a:solidFill>
                  <a:srgbClr val="078777"/>
                </a:solidFill>
                <a:latin typeface="Arial Narrow" panose="020B0606020202030204" pitchFamily="34" charset="0"/>
              </a:defRPr>
            </a:lvl3pPr>
            <a:lvl4pPr marL="0" indent="0" algn="ctr">
              <a:spcBef>
                <a:spcPts val="0"/>
              </a:spcBef>
              <a:spcAft>
                <a:spcPts val="0"/>
              </a:spcAft>
              <a:buFontTx/>
              <a:buNone/>
              <a:defRPr lang="ru-RU" sz="2000" b="1" i="1" smtClean="0">
                <a:solidFill>
                  <a:srgbClr val="078777"/>
                </a:solidFill>
                <a:latin typeface="Arial Narrow" panose="020B0606020202030204" pitchFamily="34" charset="0"/>
              </a:defRPr>
            </a:lvl4pPr>
            <a:lvl5pPr marL="0" indent="0" algn="ctr">
              <a:spcBef>
                <a:spcPts val="0"/>
              </a:spcBef>
              <a:spcAft>
                <a:spcPts val="0"/>
              </a:spcAft>
              <a:buFontTx/>
              <a:buNone/>
              <a:defRPr lang="ru-RU" sz="2000" b="1" i="1">
                <a:solidFill>
                  <a:srgbClr val="078777"/>
                </a:solidFill>
                <a:latin typeface="Arial Narrow" panose="020B0606020202030204" pitchFamily="34" charset="0"/>
              </a:defRPr>
            </a:lvl5pPr>
          </a:lstStyle>
          <a:p>
            <a:pPr marL="514247" lvl="0" indent="-514247" algn="ctr" fontAlgn="auto">
              <a:spcBef>
                <a:spcPct val="0"/>
              </a:spcBef>
              <a:spcAft>
                <a:spcPts val="0"/>
              </a:spcAft>
              <a:buClr>
                <a:srgbClr val="28645A"/>
              </a:buClr>
            </a:pPr>
            <a:r>
              <a:rPr lang="ru-RU"/>
              <a:t>Образец текста</a:t>
            </a:r>
          </a:p>
        </p:txBody>
      </p:sp>
      <p:pic>
        <p:nvPicPr>
          <p:cNvPr id="9" name="Рисунок 6">
            <a:extLst>
              <a:ext uri="{FF2B5EF4-FFF2-40B4-BE49-F238E27FC236}">
                <a16:creationId xmlns:a16="http://schemas.microsoft.com/office/drawing/2014/main" id="{5C2B5B05-AD43-433C-AADA-E10BE13CCB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5888"/>
            <a:ext cx="828675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6651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1A06CFC6-0963-48E5-9B2E-DB238FEF3143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9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268177" y="336099"/>
            <a:ext cx="6607646" cy="64463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800" cap="all" baseline="0" dirty="0">
                <a:solidFill>
                  <a:srgbClr val="078777"/>
                </a:solidFill>
              </a:defRPr>
            </a:lvl1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37706" y="2485232"/>
            <a:ext cx="3886200" cy="3656013"/>
          </a:xfrm>
          <a:prstGeom prst="round2Diag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35993" tIns="35993" rIns="35993" bIns="35993" numCol="1" anchor="t" anchorCtr="0" compatLnSpc="1">
            <a:prstTxWarp prst="textNoShape">
              <a:avLst/>
            </a:prstTxWarp>
            <a:noAutofit/>
          </a:bodyPr>
          <a:lstStyle>
            <a:lvl1pPr>
              <a:defRPr lang="ru-RU" sz="3200" smtClean="0">
                <a:latin typeface="Arial Narrow" panose="020B0606020202030204" pitchFamily="34" charset="0"/>
              </a:defRPr>
            </a:lvl1pPr>
            <a:lvl2pPr>
              <a:defRPr lang="ru-RU" smtClean="0">
                <a:latin typeface="Arial Narrow" panose="020B0606020202030204" pitchFamily="34" charset="0"/>
              </a:defRPr>
            </a:lvl2pPr>
            <a:lvl3pPr>
              <a:defRPr lang="ru-RU" smtClean="0">
                <a:latin typeface="Arial Narrow" panose="020B0606020202030204" pitchFamily="34" charset="0"/>
              </a:defRPr>
            </a:lvl3pPr>
            <a:lvl4pPr>
              <a:defRPr lang="ru-RU" smtClean="0">
                <a:latin typeface="Arial Narrow" panose="020B0606020202030204" pitchFamily="34" charset="0"/>
              </a:defRPr>
            </a:lvl4pPr>
            <a:lvl5pPr>
              <a:defRPr lang="ru-RU">
                <a:latin typeface="Arial Narrow" panose="020B0606020202030204" pitchFamily="34" charset="0"/>
              </a:defRPr>
            </a:lvl5pPr>
          </a:lstStyle>
          <a:p>
            <a:pPr marL="352355" lvl="0" indent="-250775" defTabSz="25195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Образец текста</a:t>
            </a:r>
          </a:p>
          <a:p>
            <a:pPr marL="352355" lvl="1" indent="-250775" defTabSz="25195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Второй уровень</a:t>
            </a:r>
          </a:p>
          <a:p>
            <a:pPr marL="352355" lvl="2" indent="-250775" defTabSz="25195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Третий уровень</a:t>
            </a:r>
          </a:p>
          <a:p>
            <a:pPr marL="352355" lvl="3" indent="-250775" defTabSz="25195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Четвертый уровень</a:t>
            </a:r>
          </a:p>
          <a:p>
            <a:pPr marL="352355" lvl="4" indent="-250775" defTabSz="25195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0F943A1-30BE-41CE-B73A-3B9F8CEEE34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1" y="6376245"/>
            <a:ext cx="720000" cy="365124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D3765A15-F945-4C0B-A4A1-93D39162EE36}" type="slidenum">
              <a:rPr lang="ru-RU" altLang="ru-RU" smtClean="0"/>
              <a:pPr/>
              <a:t>‹#›</a:t>
            </a:fld>
            <a:endParaRPr lang="ru-RU" alt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4A8C440-75F9-453C-B261-D9C1B2443B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9" y="115889"/>
            <a:ext cx="828675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Текст 7">
            <a:extLst>
              <a:ext uri="{FF2B5EF4-FFF2-40B4-BE49-F238E27FC236}">
                <a16:creationId xmlns:a16="http://schemas.microsoft.com/office/drawing/2014/main" id="{C815AA95-9F72-4606-8186-035F30D35B5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67942" y="1268413"/>
            <a:ext cx="6607646" cy="936625"/>
          </a:xfrm>
          <a:solidFill>
            <a:schemeClr val="bg1">
              <a:alpha val="27000"/>
            </a:schemeClr>
          </a:solidFill>
          <a:ln w="57150">
            <a:gradFill flip="none" rotWithShape="1">
              <a:gsLst>
                <a:gs pos="0">
                  <a:schemeClr val="bg1">
                    <a:lumMod val="95000"/>
                    <a:alpha val="0"/>
                  </a:schemeClr>
                </a:gs>
                <a:gs pos="51000">
                  <a:srgbClr val="078777"/>
                </a:gs>
                <a:gs pos="45000">
                  <a:schemeClr val="bg1">
                    <a:lumMod val="95000"/>
                    <a:alpha val="0"/>
                  </a:schemeClr>
                </a:gs>
                <a:gs pos="100000">
                  <a:srgbClr val="078777"/>
                </a:gs>
              </a:gsLst>
              <a:lin ang="16200000" scaled="1"/>
              <a:tileRect/>
            </a:gradFill>
          </a:ln>
          <a:effectLst/>
        </p:spPr>
        <p:txBody>
          <a:bodyPr vert="horz" wrap="square" lIns="179964" tIns="35993" rIns="35993" bIns="35993" numCol="1" rtlCol="0" anchor="ctr" anchorCtr="0" compatLnSpc="1">
            <a:prstTxWarp prst="textNoShape">
              <a:avLst/>
            </a:prstTxWarp>
            <a:noAutofit/>
          </a:bodyPr>
          <a:lstStyle>
            <a:lvl1pPr marL="0" indent="0">
              <a:spcAft>
                <a:spcPts val="0"/>
              </a:spcAft>
              <a:buNone/>
              <a:defRPr lang="ru-RU" sz="2800" b="1" dirty="0" smtClean="0">
                <a:solidFill>
                  <a:srgbClr val="078777"/>
                </a:solidFill>
                <a:latin typeface="Arial Narrow" panose="020B0606020202030204" pitchFamily="34" charset="0"/>
                <a:ea typeface="+mj-ea"/>
                <a:cs typeface="Arial" panose="020B0604020202020204" pitchFamily="34" charset="0"/>
              </a:defRPr>
            </a:lvl1pPr>
            <a:lvl2pPr marL="0" indent="0">
              <a:spcAft>
                <a:spcPts val="0"/>
              </a:spcAft>
              <a:buNone/>
              <a:defRPr lang="ru-RU" sz="2800" b="1" i="1" dirty="0" smtClean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>
              <a:defRPr lang="ru-RU" sz="3300" b="1" dirty="0" smtClean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>
              <a:defRPr lang="ru-RU" sz="3300" b="1" dirty="0" smtClean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>
              <a:defRPr lang="ru-RU" sz="3300" b="1" dirty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</a:lstStyle>
          <a:p>
            <a:pPr lvl="0" algn="ctr" fontAlgn="auto">
              <a:spcBef>
                <a:spcPct val="0"/>
              </a:spcBef>
              <a:spcAft>
                <a:spcPts val="0"/>
              </a:spcAft>
            </a:pPr>
            <a:r>
              <a:rPr lang="ru-RU" dirty="0"/>
              <a:t>ОБРАЗЕЦ ТЕКСТА</a:t>
            </a:r>
          </a:p>
          <a:p>
            <a:pPr lvl="1" algn="ctr" eaLnBrk="0" hangingPunct="0">
              <a:spcBef>
                <a:spcPct val="0"/>
              </a:spcBef>
            </a:pPr>
            <a:r>
              <a:rPr lang="ru-RU" dirty="0"/>
              <a:t>Второй уровень</a:t>
            </a:r>
          </a:p>
        </p:txBody>
      </p:sp>
      <p:sp>
        <p:nvSpPr>
          <p:cNvPr id="10" name="Рисунок 9">
            <a:extLst>
              <a:ext uri="{FF2B5EF4-FFF2-40B4-BE49-F238E27FC236}">
                <a16:creationId xmlns:a16="http://schemas.microsoft.com/office/drawing/2014/main" id="{3BCB98E0-0F15-4A64-B7F3-30D6B8152A9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95537" y="2483645"/>
            <a:ext cx="3888000" cy="3657600"/>
          </a:xfrm>
        </p:spPr>
        <p:txBody>
          <a:bodyPr/>
          <a:lstStyle/>
          <a:p>
            <a:r>
              <a:rPr lang="ru-RU"/>
              <a:t>Вставка рисунка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C4A8C440-75F9-453C-B261-D9C1B2443B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5888"/>
            <a:ext cx="828675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5777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3017E6-2E41-48C4-A27C-8772D0B5E09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77569" y="246900"/>
            <a:ext cx="4538836" cy="603306"/>
          </a:xfrm>
        </p:spPr>
        <p:txBody>
          <a:bodyPr lIns="0" tIns="0" rIns="0" bIns="0"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9ACDE9D6-C4F1-4E8B-AE93-71D4E4637F2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 flipH="1">
            <a:off x="1007269" y="1844826"/>
            <a:ext cx="7129463" cy="1047750"/>
          </a:xfrm>
          <a:prstGeom prst="snip1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3971" tIns="35993" rIns="359928" bIns="35993" numCol="1" anchor="t" anchorCtr="0" compatLnSpc="1">
            <a:prstTxWarp prst="textNoShape">
              <a:avLst/>
            </a:prstTxWarp>
            <a:noAutofit/>
          </a:bodyPr>
          <a:lstStyle>
            <a:lvl1pPr marL="179964" indent="-342831">
              <a:buFont typeface="Arial Narrow" panose="020B0606020202030204" pitchFamily="34" charset="0"/>
              <a:buChar char="●"/>
              <a:defRPr lang="ru-RU" sz="2500" dirty="0" smtClean="0">
                <a:latin typeface="Arial Narrow" panose="020B0606020202030204" pitchFamily="34" charset="0"/>
              </a:defRPr>
            </a:lvl1pPr>
            <a:lvl2pPr>
              <a:defRPr lang="ru-RU" dirty="0" smtClean="0">
                <a:latin typeface="Arial Narrow" panose="020B0606020202030204" pitchFamily="34" charset="0"/>
              </a:defRPr>
            </a:lvl2pPr>
            <a:lvl3pPr>
              <a:defRPr lang="ru-RU" smtClean="0">
                <a:latin typeface="Arial Narrow" panose="020B0606020202030204" pitchFamily="34" charset="0"/>
              </a:defRPr>
            </a:lvl3pPr>
            <a:lvl4pPr>
              <a:defRPr lang="ru-RU" smtClean="0">
                <a:latin typeface="Arial Narrow" panose="020B0606020202030204" pitchFamily="34" charset="0"/>
              </a:defRPr>
            </a:lvl4pPr>
            <a:lvl5pPr>
              <a:defRPr lang="ru-RU" dirty="0">
                <a:latin typeface="Arial Narrow" panose="020B0606020202030204" pitchFamily="34" charset="0"/>
              </a:defRPr>
            </a:lvl5pPr>
          </a:lstStyle>
          <a:p>
            <a:pPr marL="35993" lvl="0" defTabSz="251950" eaLnBrk="1" hangingPunct="1">
              <a:spcBef>
                <a:spcPts val="0"/>
              </a:spcBef>
              <a:spcAft>
                <a:spcPts val="0"/>
              </a:spcAft>
              <a:buClr>
                <a:srgbClr val="078877"/>
              </a:buClr>
            </a:pPr>
            <a:r>
              <a:rPr lang="ru-RU"/>
              <a:t>Образец текста</a:t>
            </a:r>
          </a:p>
        </p:txBody>
      </p:sp>
      <p:sp>
        <p:nvSpPr>
          <p:cNvPr id="10" name="Текст 6">
            <a:extLst>
              <a:ext uri="{FF2B5EF4-FFF2-40B4-BE49-F238E27FC236}">
                <a16:creationId xmlns:a16="http://schemas.microsoft.com/office/drawing/2014/main" id="{FB773C55-A7CB-4EBB-ADFC-1CE1A633315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 flipH="1">
            <a:off x="1007269" y="3468936"/>
            <a:ext cx="7129463" cy="1047750"/>
          </a:xfrm>
          <a:prstGeom prst="snip1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3971" tIns="35993" rIns="359928" bIns="35993" numCol="1" anchor="t" anchorCtr="0" compatLnSpc="1">
            <a:prstTxWarp prst="textNoShape">
              <a:avLst/>
            </a:prstTxWarp>
            <a:noAutofit/>
          </a:bodyPr>
          <a:lstStyle>
            <a:lvl1pPr marL="179964" indent="-342831">
              <a:buFont typeface="Arial Narrow" panose="020B0606020202030204" pitchFamily="34" charset="0"/>
              <a:buChar char="●"/>
              <a:defRPr lang="ru-RU" sz="2500" dirty="0" smtClean="0">
                <a:latin typeface="Arial Narrow" panose="020B0606020202030204" pitchFamily="34" charset="0"/>
              </a:defRPr>
            </a:lvl1pPr>
            <a:lvl2pPr>
              <a:defRPr lang="ru-RU" dirty="0" smtClean="0">
                <a:latin typeface="Arial Narrow" panose="020B0606020202030204" pitchFamily="34" charset="0"/>
              </a:defRPr>
            </a:lvl2pPr>
            <a:lvl3pPr>
              <a:defRPr lang="ru-RU" smtClean="0">
                <a:latin typeface="Arial Narrow" panose="020B0606020202030204" pitchFamily="34" charset="0"/>
              </a:defRPr>
            </a:lvl3pPr>
            <a:lvl4pPr>
              <a:defRPr lang="ru-RU" smtClean="0">
                <a:latin typeface="Arial Narrow" panose="020B0606020202030204" pitchFamily="34" charset="0"/>
              </a:defRPr>
            </a:lvl4pPr>
            <a:lvl5pPr>
              <a:defRPr lang="ru-RU" dirty="0">
                <a:latin typeface="Arial Narrow" panose="020B0606020202030204" pitchFamily="34" charset="0"/>
              </a:defRPr>
            </a:lvl5pPr>
          </a:lstStyle>
          <a:p>
            <a:pPr marL="35993" lvl="0" defTabSz="251950" eaLnBrk="1" hangingPunct="1">
              <a:spcBef>
                <a:spcPts val="0"/>
              </a:spcBef>
              <a:spcAft>
                <a:spcPts val="0"/>
              </a:spcAft>
              <a:buClr>
                <a:srgbClr val="078877"/>
              </a:buClr>
            </a:pPr>
            <a:r>
              <a:rPr lang="ru-RU"/>
              <a:t>Образец текста</a:t>
            </a:r>
          </a:p>
        </p:txBody>
      </p:sp>
      <p:sp>
        <p:nvSpPr>
          <p:cNvPr id="12" name="Текст 6">
            <a:extLst>
              <a:ext uri="{FF2B5EF4-FFF2-40B4-BE49-F238E27FC236}">
                <a16:creationId xmlns:a16="http://schemas.microsoft.com/office/drawing/2014/main" id="{9A1EB068-BA74-4570-A6B3-CE4CF8985EA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 flipH="1">
            <a:off x="1017974" y="4913049"/>
            <a:ext cx="7129463" cy="1047750"/>
          </a:xfrm>
          <a:prstGeom prst="snip1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3971" tIns="35993" rIns="359928" bIns="35993" numCol="1" anchor="t" anchorCtr="0" compatLnSpc="1">
            <a:prstTxWarp prst="textNoShape">
              <a:avLst/>
            </a:prstTxWarp>
            <a:noAutofit/>
          </a:bodyPr>
          <a:lstStyle>
            <a:lvl1pPr marL="179964" indent="-342831">
              <a:buFont typeface="Arial Narrow" panose="020B0606020202030204" pitchFamily="34" charset="0"/>
              <a:buChar char="●"/>
              <a:defRPr lang="ru-RU" sz="2500" dirty="0" smtClean="0">
                <a:latin typeface="Arial Narrow" panose="020B0606020202030204" pitchFamily="34" charset="0"/>
              </a:defRPr>
            </a:lvl1pPr>
            <a:lvl2pPr>
              <a:defRPr lang="ru-RU" dirty="0" smtClean="0">
                <a:latin typeface="Arial Narrow" panose="020B0606020202030204" pitchFamily="34" charset="0"/>
              </a:defRPr>
            </a:lvl2pPr>
            <a:lvl3pPr>
              <a:defRPr lang="ru-RU" smtClean="0">
                <a:latin typeface="Arial Narrow" panose="020B0606020202030204" pitchFamily="34" charset="0"/>
              </a:defRPr>
            </a:lvl3pPr>
            <a:lvl4pPr>
              <a:defRPr lang="ru-RU" smtClean="0">
                <a:latin typeface="Arial Narrow" panose="020B0606020202030204" pitchFamily="34" charset="0"/>
              </a:defRPr>
            </a:lvl4pPr>
            <a:lvl5pPr>
              <a:defRPr lang="ru-RU" dirty="0">
                <a:latin typeface="Arial Narrow" panose="020B0606020202030204" pitchFamily="34" charset="0"/>
              </a:defRPr>
            </a:lvl5pPr>
          </a:lstStyle>
          <a:p>
            <a:pPr marL="35993" lvl="0" defTabSz="251950" eaLnBrk="1" hangingPunct="1">
              <a:spcBef>
                <a:spcPts val="0"/>
              </a:spcBef>
              <a:spcAft>
                <a:spcPts val="0"/>
              </a:spcAft>
              <a:buClr>
                <a:srgbClr val="078877"/>
              </a:buClr>
            </a:pPr>
            <a:r>
              <a:rPr lang="ru-RU"/>
              <a:t>Образец текста</a:t>
            </a:r>
          </a:p>
        </p:txBody>
      </p:sp>
      <p:pic>
        <p:nvPicPr>
          <p:cNvPr id="14" name="Рисунок 6">
            <a:extLst>
              <a:ext uri="{FF2B5EF4-FFF2-40B4-BE49-F238E27FC236}">
                <a16:creationId xmlns:a16="http://schemas.microsoft.com/office/drawing/2014/main" id="{B7C51F77-3329-483F-982E-290CF8A2BC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9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6" name="Таблица 15">
            <a:extLst>
              <a:ext uri="{FF2B5EF4-FFF2-40B4-BE49-F238E27FC236}">
                <a16:creationId xmlns:a16="http://schemas.microsoft.com/office/drawing/2014/main" id="{DA45B574-F09F-4295-AAD5-390C0E59B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078521"/>
              </p:ext>
            </p:extLst>
          </p:nvPr>
        </p:nvGraphicFramePr>
        <p:xfrm>
          <a:off x="250825" y="6421439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078777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Номер слайда 5">
            <a:extLst>
              <a:ext uri="{FF2B5EF4-FFF2-40B4-BE49-F238E27FC236}">
                <a16:creationId xmlns:a16="http://schemas.microsoft.com/office/drawing/2014/main" id="{D0E06AE1-8FE9-4743-AE38-4BF6619E738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1" y="6406472"/>
            <a:ext cx="720000" cy="365124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D3765A15-F945-4C0B-A4A1-93D39162EE36}" type="slidenum">
              <a:rPr lang="ru-RU" altLang="ru-RU" smtClean="0"/>
              <a:pPr/>
              <a:t>‹#›</a:t>
            </a:fld>
            <a:endParaRPr lang="ru-RU" altLang="ru-RU"/>
          </a:p>
        </p:txBody>
      </p:sp>
      <p:pic>
        <p:nvPicPr>
          <p:cNvPr id="9" name="Рисунок 6">
            <a:extLst>
              <a:ext uri="{FF2B5EF4-FFF2-40B4-BE49-F238E27FC236}">
                <a16:creationId xmlns:a16="http://schemas.microsoft.com/office/drawing/2014/main" id="{B7C51F77-3329-483F-982E-290CF8A2BC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id="{DA45B574-F09F-4295-AAD5-390C0E59B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5493874"/>
              </p:ext>
            </p:extLst>
          </p:nvPr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078777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424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6">
            <a:extLst>
              <a:ext uri="{FF2B5EF4-FFF2-40B4-BE49-F238E27FC236}">
                <a16:creationId xmlns:a16="http://schemas.microsoft.com/office/drawing/2014/main" id="{0ECD51E4-A079-4006-A4EB-39298CD2CE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9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B294DB03-48CB-45B6-A18A-065BAF91DBEC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9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Объект 2"/>
          <p:cNvSpPr>
            <a:spLocks noGrp="1"/>
          </p:cNvSpPr>
          <p:nvPr>
            <p:ph idx="1" hasCustomPrompt="1"/>
          </p:nvPr>
        </p:nvSpPr>
        <p:spPr bwMode="auto">
          <a:xfrm>
            <a:off x="968146" y="1124090"/>
            <a:ext cx="3420000" cy="48600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19"/>
              <a:gd name="connsiteY0" fmla="*/ 0 h 10000"/>
              <a:gd name="connsiteX1" fmla="*/ 10019 w 10019"/>
              <a:gd name="connsiteY1" fmla="*/ 1278 h 10000"/>
              <a:gd name="connsiteX2" fmla="*/ 10000 w 10019"/>
              <a:gd name="connsiteY2" fmla="*/ 10000 h 10000"/>
              <a:gd name="connsiteX3" fmla="*/ 0 w 10019"/>
              <a:gd name="connsiteY3" fmla="*/ 10000 h 10000"/>
              <a:gd name="connsiteX4" fmla="*/ 0 w 10019"/>
              <a:gd name="connsiteY4" fmla="*/ 0 h 10000"/>
              <a:gd name="connsiteX0" fmla="*/ 0 w 10020"/>
              <a:gd name="connsiteY0" fmla="*/ 0 h 10000"/>
              <a:gd name="connsiteX1" fmla="*/ 10019 w 10020"/>
              <a:gd name="connsiteY1" fmla="*/ 1278 h 10000"/>
              <a:gd name="connsiteX2" fmla="*/ 10019 w 10020"/>
              <a:gd name="connsiteY2" fmla="*/ 8611 h 10000"/>
              <a:gd name="connsiteX3" fmla="*/ 0 w 10020"/>
              <a:gd name="connsiteY3" fmla="*/ 10000 h 10000"/>
              <a:gd name="connsiteX4" fmla="*/ 0 w 1002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20" h="10000">
                <a:moveTo>
                  <a:pt x="0" y="0"/>
                </a:moveTo>
                <a:lnTo>
                  <a:pt x="10019" y="1278"/>
                </a:lnTo>
                <a:cubicBezTo>
                  <a:pt x="10013" y="4185"/>
                  <a:pt x="10025" y="5704"/>
                  <a:pt x="10019" y="8611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108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3971" tIns="35993" rIns="35993" bIns="35993" numCol="1" rtlCol="0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500" b="1" smtClean="0"/>
            </a:lvl1pPr>
            <a:lvl2pPr marL="536468" indent="-342831" algn="l" defTabSz="251950" rtl="0" eaLnBrk="0" fontAlgn="base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  <a:defRPr lang="ru-RU" sz="2500" kern="1200" dirty="0" smtClean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536468" indent="-342831" algn="l" defTabSz="251950" rtl="0" eaLnBrk="0" fontAlgn="base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  <a:defRPr lang="ru-RU" sz="2500" kern="1200" dirty="0" smtClean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</a:lstStyle>
          <a:p>
            <a:pPr marL="82533" lvl="0" indent="0" algn="ctr" fontAlgn="auto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ru-RU" dirty="0"/>
              <a:t>ОБРАЗЕЦ ТЕКСТА</a:t>
            </a:r>
          </a:p>
          <a:p>
            <a:pPr lvl="1" eaLnBrk="0" hangingPunct="0"/>
            <a:r>
              <a:rPr lang="ru-RU" dirty="0"/>
              <a:t>Второй уровень</a:t>
            </a:r>
          </a:p>
          <a:p>
            <a:pPr lvl="2" eaLnBrk="0" hangingPunct="0"/>
            <a:r>
              <a:rPr lang="ru-RU" dirty="0"/>
              <a:t>Третий уровень</a:t>
            </a: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9259DD58-FC13-4BFC-B5FB-1238ACA304E6}"/>
              </a:ext>
            </a:extLst>
          </p:cNvPr>
          <p:cNvSpPr>
            <a:spLocks noGrp="1"/>
          </p:cNvSpPr>
          <p:nvPr>
            <p:ph idx="11" hasCustomPrompt="1"/>
          </p:nvPr>
        </p:nvSpPr>
        <p:spPr bwMode="auto">
          <a:xfrm flipH="1">
            <a:off x="5227613" y="1124089"/>
            <a:ext cx="3420000" cy="48600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19"/>
              <a:gd name="connsiteY0" fmla="*/ 0 h 10000"/>
              <a:gd name="connsiteX1" fmla="*/ 10019 w 10019"/>
              <a:gd name="connsiteY1" fmla="*/ 1278 h 10000"/>
              <a:gd name="connsiteX2" fmla="*/ 10000 w 10019"/>
              <a:gd name="connsiteY2" fmla="*/ 10000 h 10000"/>
              <a:gd name="connsiteX3" fmla="*/ 0 w 10019"/>
              <a:gd name="connsiteY3" fmla="*/ 10000 h 10000"/>
              <a:gd name="connsiteX4" fmla="*/ 0 w 10019"/>
              <a:gd name="connsiteY4" fmla="*/ 0 h 10000"/>
              <a:gd name="connsiteX0" fmla="*/ 0 w 10020"/>
              <a:gd name="connsiteY0" fmla="*/ 0 h 10000"/>
              <a:gd name="connsiteX1" fmla="*/ 10019 w 10020"/>
              <a:gd name="connsiteY1" fmla="*/ 1278 h 10000"/>
              <a:gd name="connsiteX2" fmla="*/ 10019 w 10020"/>
              <a:gd name="connsiteY2" fmla="*/ 8611 h 10000"/>
              <a:gd name="connsiteX3" fmla="*/ 0 w 10020"/>
              <a:gd name="connsiteY3" fmla="*/ 10000 h 10000"/>
              <a:gd name="connsiteX4" fmla="*/ 0 w 1002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20" h="10000">
                <a:moveTo>
                  <a:pt x="0" y="0"/>
                </a:moveTo>
                <a:lnTo>
                  <a:pt x="10019" y="1278"/>
                </a:lnTo>
                <a:cubicBezTo>
                  <a:pt x="10013" y="4185"/>
                  <a:pt x="10025" y="5704"/>
                  <a:pt x="10019" y="8611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108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3971" tIns="35993" rIns="35993" bIns="35993" numCol="1" rtlCol="0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500" b="1" smtClean="0"/>
            </a:lvl1pPr>
            <a:lvl2pPr marL="536468" indent="-342831" algn="l" defTabSz="251950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  <a:defRPr lang="ru-RU" sz="2500" kern="1200" dirty="0" smtClean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536468" indent="-342831" algn="l" defTabSz="251950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  <a:defRPr lang="ru-RU" sz="2500" kern="1200" dirty="0" smtClean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</a:lstStyle>
          <a:p>
            <a:pPr marL="82533" lvl="0" indent="0" algn="ctr" fontAlgn="auto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ru-RU" dirty="0"/>
              <a:t>ОБРАЗЕЦ ТЕКСТА</a:t>
            </a:r>
          </a:p>
          <a:p>
            <a:pPr lvl="1" eaLnBrk="0" hangingPunct="0"/>
            <a:r>
              <a:rPr lang="ru-RU" dirty="0"/>
              <a:t>Второй уровень</a:t>
            </a:r>
          </a:p>
          <a:p>
            <a:pPr lvl="2" eaLnBrk="0" hangingPunct="0"/>
            <a:r>
              <a:rPr lang="ru-RU" dirty="0"/>
              <a:t>Третий уровень</a:t>
            </a: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C8E7B58A-37B8-40B2-B910-CB397BC66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02582" y="451236"/>
            <a:ext cx="4538836" cy="603306"/>
          </a:xfrm>
        </p:spPr>
        <p:txBody>
          <a:bodyPr lIns="0" tIns="0" rIns="0" bIns="0"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8" name="Номер слайда 5">
            <a:extLst>
              <a:ext uri="{FF2B5EF4-FFF2-40B4-BE49-F238E27FC236}">
                <a16:creationId xmlns:a16="http://schemas.microsoft.com/office/drawing/2014/main" id="{E43B5F83-8542-4D82-B4C5-8AF85103760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1" y="6406472"/>
            <a:ext cx="720000" cy="365124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D3765A15-F945-4C0B-A4A1-93D39162EE36}" type="slidenum">
              <a:rPr lang="ru-RU" altLang="ru-RU" smtClean="0"/>
              <a:pPr/>
              <a:t>‹#›</a:t>
            </a:fld>
            <a:endParaRPr lang="ru-RU" altLang="ru-RU"/>
          </a:p>
        </p:txBody>
      </p:sp>
      <p:pic>
        <p:nvPicPr>
          <p:cNvPr id="9" name="Рисунок 6">
            <a:extLst>
              <a:ext uri="{FF2B5EF4-FFF2-40B4-BE49-F238E27FC236}">
                <a16:creationId xmlns:a16="http://schemas.microsoft.com/office/drawing/2014/main" id="{0ECD51E4-A079-4006-A4EB-39298CD2CE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958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7">
            <a:extLst>
              <a:ext uri="{FF2B5EF4-FFF2-40B4-BE49-F238E27FC236}">
                <a16:creationId xmlns:a16="http://schemas.microsoft.com/office/drawing/2014/main" id="{F66E5F51-54D8-4DF1-8AFD-26312EE6FE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9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28650" y="143915"/>
            <a:ext cx="7886700" cy="775921"/>
          </a:xfrm>
        </p:spPr>
        <p:txBody>
          <a:bodyPr lIns="0" tIns="0" rIns="0" bIns="0">
            <a:noAutofit/>
          </a:bodyPr>
          <a:lstStyle>
            <a:lvl1pPr algn="ctr">
              <a:defRPr sz="2800" b="1">
                <a:solidFill>
                  <a:srgbClr val="078777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2" name="Объект 2"/>
          <p:cNvSpPr>
            <a:spLocks noGrp="1"/>
          </p:cNvSpPr>
          <p:nvPr>
            <p:ph idx="1"/>
          </p:nvPr>
        </p:nvSpPr>
        <p:spPr>
          <a:xfrm flipH="1">
            <a:off x="5052611" y="1153063"/>
            <a:ext cx="3462740" cy="5024175"/>
          </a:xfrm>
          <a:prstGeom prst="round2Diag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388E84"/>
                </a:gs>
                <a:gs pos="100000">
                  <a:srgbClr val="388E84"/>
                </a:gs>
              </a:gsLst>
              <a:lin ang="54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5993" tIns="35993" rIns="35993" bIns="35993" anchor="ctr">
            <a:noAutofit/>
          </a:bodyPr>
          <a:lstStyle>
            <a:lvl1pPr marL="352355" indent="-250775" algn="l" defTabSz="251950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  <a:defRPr lang="ru-RU" sz="2800" kern="1200" dirty="0" smtClean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1A6F02D5-3AF1-4FA1-9DF3-6052530A9ED0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911593" y="1179523"/>
            <a:ext cx="3462740" cy="5024175"/>
          </a:xfrm>
          <a:prstGeom prst="round2Diag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388E84"/>
                </a:gs>
                <a:gs pos="100000">
                  <a:srgbClr val="388E84"/>
                </a:gs>
              </a:gsLst>
              <a:lin ang="54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5993" tIns="35993" rIns="35993" bIns="35993" anchor="ctr">
            <a:noAutofit/>
          </a:bodyPr>
          <a:lstStyle>
            <a:lvl1pPr marL="387273" indent="-285693">
              <a:defRPr lang="ru-RU" sz="2800" kern="1200" dirty="0" smtClean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pPr marL="352355" lvl="0" indent="-250775" algn="l" defTabSz="251950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Образец текста</a:t>
            </a: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E4F8D766-FAE1-4CB1-94BC-FE6E2DDEC0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8473546"/>
              </p:ext>
            </p:extLst>
          </p:nvPr>
        </p:nvGraphicFramePr>
        <p:xfrm>
          <a:off x="250825" y="6421439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078777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208CC98D-1960-47D7-BB6A-A8FBFC6319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1" y="6406472"/>
            <a:ext cx="720000" cy="365124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D3765A15-F945-4C0B-A4A1-93D39162EE36}" type="slidenum">
              <a:rPr lang="ru-RU" altLang="ru-RU" smtClean="0"/>
              <a:pPr/>
              <a:t>‹#›</a:t>
            </a:fld>
            <a:endParaRPr lang="ru-RU" altLang="ru-RU"/>
          </a:p>
        </p:txBody>
      </p:sp>
      <p:pic>
        <p:nvPicPr>
          <p:cNvPr id="10" name="Рисунок 7">
            <a:extLst>
              <a:ext uri="{FF2B5EF4-FFF2-40B4-BE49-F238E27FC236}">
                <a16:creationId xmlns:a16="http://schemas.microsoft.com/office/drawing/2014/main" id="{F66E5F51-54D8-4DF1-8AFD-26312EE6FE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id="{E4F8D766-FAE1-4CB1-94BC-FE6E2DDEC0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4494623"/>
              </p:ext>
            </p:extLst>
          </p:nvPr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078777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9477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6">
            <a:extLst>
              <a:ext uri="{FF2B5EF4-FFF2-40B4-BE49-F238E27FC236}">
                <a16:creationId xmlns:a16="http://schemas.microsoft.com/office/drawing/2014/main" id="{015AA807-24EA-4F18-9CD7-2E868213A8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9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0873B5F0-731F-4FE5-AB59-DED3D8048617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9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838399" y="388031"/>
            <a:ext cx="2949178" cy="1600200"/>
          </a:xfrm>
        </p:spPr>
        <p:txBody>
          <a:bodyPr lIns="0" tIns="0" rIns="0" bIns="0"/>
          <a:lstStyle>
            <a:lvl1pPr>
              <a:defRPr sz="2400">
                <a:solidFill>
                  <a:srgbClr val="078777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FE9280C2-CEEC-48BE-A873-96FAB31018B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427538" y="549276"/>
            <a:ext cx="4464943" cy="5319714"/>
          </a:xfr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388E84"/>
                </a:gs>
                <a:gs pos="100000">
                  <a:srgbClr val="388E84"/>
                </a:gs>
              </a:gsLst>
              <a:lin ang="54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35993" tIns="35993" rIns="35993" bIns="35993" numCol="1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800" dirty="0" smtClean="0">
                <a:latin typeface="Arial Narrow" panose="020B0606020202030204" pitchFamily="34" charset="0"/>
              </a:defRPr>
            </a:lvl1pPr>
            <a:lvl2pPr>
              <a:defRPr lang="ru-RU" dirty="0" smtClean="0"/>
            </a:lvl2pPr>
            <a:lvl3pPr>
              <a:defRPr lang="ru-RU" dirty="0" smtClean="0"/>
            </a:lvl3pPr>
            <a:lvl4pPr>
              <a:defRPr lang="ru-RU" dirty="0" smtClean="0"/>
            </a:lvl4pPr>
            <a:lvl5pPr>
              <a:defRPr lang="ru-RU" dirty="0"/>
            </a:lvl5pPr>
          </a:lstStyle>
          <a:p>
            <a:pPr marL="352355" lvl="0" indent="-250775" defTabSz="25195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Образец текста</a:t>
            </a:r>
          </a:p>
          <a:p>
            <a:pPr marL="352355" lvl="1" indent="-250775" defTabSz="25195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Второй уровень</a:t>
            </a:r>
          </a:p>
          <a:p>
            <a:pPr marL="352355" lvl="2" indent="-250775" defTabSz="25195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Третий уровень</a:t>
            </a:r>
          </a:p>
          <a:p>
            <a:pPr marL="352355" lvl="3" indent="-250775" defTabSz="25195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Четвертый уровень</a:t>
            </a:r>
          </a:p>
          <a:p>
            <a:pPr marL="352355" lvl="4" indent="-250775" defTabSz="25195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1" name="Рисунок 10">
            <a:extLst>
              <a:ext uri="{FF2B5EF4-FFF2-40B4-BE49-F238E27FC236}">
                <a16:creationId xmlns:a16="http://schemas.microsoft.com/office/drawing/2014/main" id="{F5E67615-75DA-44AB-A367-2E8B6F23654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30239" y="2349500"/>
            <a:ext cx="3365501" cy="3519488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12" name="Номер слайда 5">
            <a:extLst>
              <a:ext uri="{FF2B5EF4-FFF2-40B4-BE49-F238E27FC236}">
                <a16:creationId xmlns:a16="http://schemas.microsoft.com/office/drawing/2014/main" id="{15136621-DFE3-48C1-9262-5A67AE2FA7C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1" y="6406472"/>
            <a:ext cx="720000" cy="365124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D3765A15-F945-4C0B-A4A1-93D39162EE36}" type="slidenum">
              <a:rPr lang="ru-RU" altLang="ru-RU" smtClean="0"/>
              <a:pPr/>
              <a:t>‹#›</a:t>
            </a:fld>
            <a:endParaRPr lang="ru-RU" altLang="ru-RU"/>
          </a:p>
        </p:txBody>
      </p:sp>
      <p:pic>
        <p:nvPicPr>
          <p:cNvPr id="8" name="Рисунок 6">
            <a:extLst>
              <a:ext uri="{FF2B5EF4-FFF2-40B4-BE49-F238E27FC236}">
                <a16:creationId xmlns:a16="http://schemas.microsoft.com/office/drawing/2014/main" id="{015AA807-24EA-4F18-9CD7-2E868213A8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0053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>
            <a:extLst>
              <a:ext uri="{FF2B5EF4-FFF2-40B4-BE49-F238E27FC236}">
                <a16:creationId xmlns:a16="http://schemas.microsoft.com/office/drawing/2014/main" id="{6F57BCFB-A202-45F5-838B-27AFF28CE7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7"/>
            <a:ext cx="7886700" cy="1335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2" tIns="45711" rIns="91422" bIns="4571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dirty="0"/>
              <a:t>ОБРАЗЕЦ ЗАГОЛОВКА</a:t>
            </a:r>
          </a:p>
        </p:txBody>
      </p:sp>
      <p:sp>
        <p:nvSpPr>
          <p:cNvPr id="1027" name="Текст 2">
            <a:extLst>
              <a:ext uri="{FF2B5EF4-FFF2-40B4-BE49-F238E27FC236}">
                <a16:creationId xmlns:a16="http://schemas.microsoft.com/office/drawing/2014/main" id="{3D11CE8F-131A-4695-BA47-6007EF952D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55577" y="1988841"/>
            <a:ext cx="7886700" cy="4104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dirty="0"/>
              <a:t>Образец текста</a:t>
            </a:r>
          </a:p>
          <a:p>
            <a:pPr lvl="1"/>
            <a:r>
              <a:rPr lang="ru-RU" altLang="ru-RU" dirty="0"/>
              <a:t>Второй уровень</a:t>
            </a:r>
          </a:p>
          <a:p>
            <a:pPr lvl="2"/>
            <a:r>
              <a:rPr lang="ru-RU" altLang="ru-RU" dirty="0"/>
              <a:t>Третий уровень</a:t>
            </a:r>
          </a:p>
          <a:p>
            <a:pPr lvl="3"/>
            <a:r>
              <a:rPr lang="ru-RU" altLang="ru-RU" dirty="0"/>
              <a:t>Четвертый уровень</a:t>
            </a:r>
          </a:p>
          <a:p>
            <a:pPr lvl="4"/>
            <a:r>
              <a:rPr lang="ru-RU" altLang="ru-RU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6A732F-67F3-433D-B851-61B147F1ED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1" y="6356352"/>
            <a:ext cx="2057400" cy="365124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97E54B0-D65D-406D-8022-BA6BA008B9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4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BB139C-B2BD-4371-8B25-9DF8F13A25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1" y="6356352"/>
            <a:ext cx="2057400" cy="365124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D3765A15-F945-4C0B-A4A1-93D39162EE3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54065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  <p:sldLayoutId id="2147483921" r:id="rId11"/>
    <p:sldLayoutId id="2147483922" r:id="rId12"/>
    <p:sldLayoutId id="2147483924" r:id="rId13"/>
    <p:sldLayoutId id="2147483925" r:id="rId14"/>
    <p:sldLayoutId id="2147483926" r:id="rId15"/>
    <p:sldLayoutId id="2147483927" r:id="rId16"/>
    <p:sldLayoutId id="2147483928" r:id="rId17"/>
    <p:sldLayoutId id="2147483929" r:id="rId18"/>
    <p:sldLayoutId id="2147483930" r:id="rId19"/>
    <p:sldLayoutId id="2147483931" r:id="rId20"/>
    <p:sldLayoutId id="2147483932" r:id="rId21"/>
    <p:sldLayoutId id="2147483933" r:id="rId22"/>
  </p:sldLayoutIdLst>
  <p:hf hdr="0" dt="0"/>
  <p:txStyles>
    <p:titleStyle>
      <a:lvl1pPr algn="ctr" defTabSz="6856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 kern="1200">
          <a:solidFill>
            <a:srgbClr val="388E84"/>
          </a:solidFill>
          <a:latin typeface="Arial Narrow" panose="020B0606020202030204" pitchFamily="34" charset="0"/>
          <a:ea typeface="+mj-ea"/>
          <a:cs typeface="Arial" panose="020B0604020202020204" pitchFamily="34" charset="0"/>
        </a:defRPr>
      </a:lvl1pPr>
      <a:lvl2pPr algn="ctr" defTabSz="6856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388E84"/>
          </a:solidFill>
          <a:latin typeface="Arial Narrow" panose="020B0606020202030204" pitchFamily="34" charset="0"/>
          <a:cs typeface="Arial" panose="020B0604020202020204" pitchFamily="34" charset="0"/>
        </a:defRPr>
      </a:lvl2pPr>
      <a:lvl3pPr algn="ctr" defTabSz="6856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388E84"/>
          </a:solidFill>
          <a:latin typeface="Arial Narrow" panose="020B0606020202030204" pitchFamily="34" charset="0"/>
          <a:cs typeface="Arial" panose="020B0604020202020204" pitchFamily="34" charset="0"/>
        </a:defRPr>
      </a:lvl3pPr>
      <a:lvl4pPr algn="ctr" defTabSz="6856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388E84"/>
          </a:solidFill>
          <a:latin typeface="Arial Narrow" panose="020B0606020202030204" pitchFamily="34" charset="0"/>
          <a:cs typeface="Arial" panose="020B0604020202020204" pitchFamily="34" charset="0"/>
        </a:defRPr>
      </a:lvl4pPr>
      <a:lvl5pPr algn="ctr" defTabSz="6856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388E84"/>
          </a:solidFill>
          <a:latin typeface="Arial Narrow" panose="020B0606020202030204" pitchFamily="34" charset="0"/>
          <a:cs typeface="Arial" panose="020B0604020202020204" pitchFamily="34" charset="0"/>
        </a:defRPr>
      </a:lvl5pPr>
      <a:lvl6pPr marL="457109" algn="ctr" defTabSz="6856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388E84"/>
          </a:solidFill>
          <a:latin typeface="Arial Narrow" panose="020B0606020202030204" pitchFamily="34" charset="0"/>
          <a:cs typeface="Arial" panose="020B0604020202020204" pitchFamily="34" charset="0"/>
        </a:defRPr>
      </a:lvl6pPr>
      <a:lvl7pPr marL="914217" algn="ctr" defTabSz="6856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388E84"/>
          </a:solidFill>
          <a:latin typeface="Arial Narrow" panose="020B0606020202030204" pitchFamily="34" charset="0"/>
          <a:cs typeface="Arial" panose="020B0604020202020204" pitchFamily="34" charset="0"/>
        </a:defRPr>
      </a:lvl7pPr>
      <a:lvl8pPr marL="1371326" algn="ctr" defTabSz="6856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388E84"/>
          </a:solidFill>
          <a:latin typeface="Arial Narrow" panose="020B0606020202030204" pitchFamily="34" charset="0"/>
          <a:cs typeface="Arial" panose="020B0604020202020204" pitchFamily="34" charset="0"/>
        </a:defRPr>
      </a:lvl8pPr>
      <a:lvl9pPr marL="1828434" algn="ctr" defTabSz="6856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388E84"/>
          </a:solidFill>
          <a:latin typeface="Arial Narrow" panose="020B0606020202030204" pitchFamily="34" charset="0"/>
          <a:cs typeface="Arial" panose="020B0604020202020204" pitchFamily="34" charset="0"/>
        </a:defRPr>
      </a:lvl9pPr>
    </p:titleStyle>
    <p:bodyStyle>
      <a:lvl1pPr marL="171416" indent="-171416" algn="l" defTabSz="685663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247" indent="-171416" algn="l" defTabSz="685663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079" indent="-171416" algn="l" defTabSz="685663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99910" indent="-171416" algn="l" defTabSz="685663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741" indent="-171416" algn="l" defTabSz="685663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573" indent="-171416" algn="l" defTabSz="68566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404" indent="-171416" algn="l" defTabSz="68566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236" indent="-171416" algn="l" defTabSz="68566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067" indent="-171416" algn="l" defTabSz="68566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66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31" algn="l" defTabSz="68566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85663" algn="l" defTabSz="68566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494" algn="l" defTabSz="68566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326" algn="l" defTabSz="68566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157" algn="l" defTabSz="68566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56989" algn="l" defTabSz="68566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99820" algn="l" defTabSz="68566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742651" algn="l" defTabSz="68566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>
            <a:extLst>
              <a:ext uri="{FF2B5EF4-FFF2-40B4-BE49-F238E27FC236}">
                <a16:creationId xmlns:a16="http://schemas.microsoft.com/office/drawing/2014/main" id="{6F57BCFB-A202-45F5-838B-27AFF28CE7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7"/>
            <a:ext cx="7886700" cy="1335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2" tIns="45711" rIns="91422" bIns="4571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dirty="0"/>
              <a:t>ОБРАЗЕЦ ЗАГОЛОВКА</a:t>
            </a:r>
          </a:p>
        </p:txBody>
      </p:sp>
      <p:sp>
        <p:nvSpPr>
          <p:cNvPr id="1027" name="Текст 2">
            <a:extLst>
              <a:ext uri="{FF2B5EF4-FFF2-40B4-BE49-F238E27FC236}">
                <a16:creationId xmlns:a16="http://schemas.microsoft.com/office/drawing/2014/main" id="{3D11CE8F-131A-4695-BA47-6007EF952D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55577" y="1988841"/>
            <a:ext cx="7886700" cy="4104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dirty="0"/>
              <a:t>Образец текста</a:t>
            </a:r>
          </a:p>
          <a:p>
            <a:pPr lvl="1"/>
            <a:r>
              <a:rPr lang="ru-RU" altLang="ru-RU" dirty="0"/>
              <a:t>Второй уровень</a:t>
            </a:r>
          </a:p>
          <a:p>
            <a:pPr lvl="2"/>
            <a:r>
              <a:rPr lang="ru-RU" altLang="ru-RU" dirty="0"/>
              <a:t>Третий уровень</a:t>
            </a:r>
          </a:p>
          <a:p>
            <a:pPr lvl="3"/>
            <a:r>
              <a:rPr lang="ru-RU" altLang="ru-RU" dirty="0"/>
              <a:t>Четвертый уровень</a:t>
            </a:r>
          </a:p>
          <a:p>
            <a:pPr lvl="4"/>
            <a:r>
              <a:rPr lang="ru-RU" altLang="ru-RU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6A732F-67F3-433D-B851-61B147F1ED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1" y="6356352"/>
            <a:ext cx="2057400" cy="365124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97E54B0-D65D-406D-8022-BA6BA008B9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4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BB139C-B2BD-4371-8B25-9DF8F13A25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1" y="6356352"/>
            <a:ext cx="2057400" cy="365124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EE07D660-6ED7-47B1-A75D-7B07AA61EB7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77783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5" r:id="rId1"/>
    <p:sldLayoutId id="2147483936" r:id="rId2"/>
    <p:sldLayoutId id="2147483937" r:id="rId3"/>
    <p:sldLayoutId id="2147483938" r:id="rId4"/>
    <p:sldLayoutId id="2147483939" r:id="rId5"/>
    <p:sldLayoutId id="2147483940" r:id="rId6"/>
    <p:sldLayoutId id="2147483941" r:id="rId7"/>
    <p:sldLayoutId id="2147483942" r:id="rId8"/>
    <p:sldLayoutId id="2147483943" r:id="rId9"/>
    <p:sldLayoutId id="2147483944" r:id="rId10"/>
    <p:sldLayoutId id="2147483945" r:id="rId11"/>
    <p:sldLayoutId id="2147483946" r:id="rId12"/>
    <p:sldLayoutId id="2147483947" r:id="rId13"/>
  </p:sldLayoutIdLst>
  <p:hf hdr="0" dt="0"/>
  <p:txStyles>
    <p:titleStyle>
      <a:lvl1pPr algn="ctr" defTabSz="6856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 kern="1200">
          <a:solidFill>
            <a:srgbClr val="388E84"/>
          </a:solidFill>
          <a:latin typeface="Arial Narrow" panose="020B0606020202030204" pitchFamily="34" charset="0"/>
          <a:ea typeface="+mj-ea"/>
          <a:cs typeface="Arial" panose="020B0604020202020204" pitchFamily="34" charset="0"/>
        </a:defRPr>
      </a:lvl1pPr>
      <a:lvl2pPr algn="ctr" defTabSz="6856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388E84"/>
          </a:solidFill>
          <a:latin typeface="Arial Narrow" panose="020B0606020202030204" pitchFamily="34" charset="0"/>
          <a:cs typeface="Arial" panose="020B0604020202020204" pitchFamily="34" charset="0"/>
        </a:defRPr>
      </a:lvl2pPr>
      <a:lvl3pPr algn="ctr" defTabSz="6856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388E84"/>
          </a:solidFill>
          <a:latin typeface="Arial Narrow" panose="020B0606020202030204" pitchFamily="34" charset="0"/>
          <a:cs typeface="Arial" panose="020B0604020202020204" pitchFamily="34" charset="0"/>
        </a:defRPr>
      </a:lvl3pPr>
      <a:lvl4pPr algn="ctr" defTabSz="6856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388E84"/>
          </a:solidFill>
          <a:latin typeface="Arial Narrow" panose="020B0606020202030204" pitchFamily="34" charset="0"/>
          <a:cs typeface="Arial" panose="020B0604020202020204" pitchFamily="34" charset="0"/>
        </a:defRPr>
      </a:lvl4pPr>
      <a:lvl5pPr algn="ctr" defTabSz="6856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388E84"/>
          </a:solidFill>
          <a:latin typeface="Arial Narrow" panose="020B0606020202030204" pitchFamily="34" charset="0"/>
          <a:cs typeface="Arial" panose="020B0604020202020204" pitchFamily="34" charset="0"/>
        </a:defRPr>
      </a:lvl5pPr>
      <a:lvl6pPr marL="457109" algn="ctr" defTabSz="6856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388E84"/>
          </a:solidFill>
          <a:latin typeface="Arial Narrow" panose="020B0606020202030204" pitchFamily="34" charset="0"/>
          <a:cs typeface="Arial" panose="020B0604020202020204" pitchFamily="34" charset="0"/>
        </a:defRPr>
      </a:lvl6pPr>
      <a:lvl7pPr marL="914217" algn="ctr" defTabSz="6856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388E84"/>
          </a:solidFill>
          <a:latin typeface="Arial Narrow" panose="020B0606020202030204" pitchFamily="34" charset="0"/>
          <a:cs typeface="Arial" panose="020B0604020202020204" pitchFamily="34" charset="0"/>
        </a:defRPr>
      </a:lvl7pPr>
      <a:lvl8pPr marL="1371326" algn="ctr" defTabSz="6856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388E84"/>
          </a:solidFill>
          <a:latin typeface="Arial Narrow" panose="020B0606020202030204" pitchFamily="34" charset="0"/>
          <a:cs typeface="Arial" panose="020B0604020202020204" pitchFamily="34" charset="0"/>
        </a:defRPr>
      </a:lvl8pPr>
      <a:lvl9pPr marL="1828434" algn="ctr" defTabSz="6856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388E84"/>
          </a:solidFill>
          <a:latin typeface="Arial Narrow" panose="020B0606020202030204" pitchFamily="34" charset="0"/>
          <a:cs typeface="Arial" panose="020B0604020202020204" pitchFamily="34" charset="0"/>
        </a:defRPr>
      </a:lvl9pPr>
    </p:titleStyle>
    <p:bodyStyle>
      <a:lvl1pPr marL="171416" indent="-171416" algn="l" defTabSz="685663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247" indent="-171416" algn="l" defTabSz="685663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079" indent="-171416" algn="l" defTabSz="685663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99910" indent="-171416" algn="l" defTabSz="685663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741" indent="-171416" algn="l" defTabSz="685663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573" indent="-171416" algn="l" defTabSz="68566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404" indent="-171416" algn="l" defTabSz="68566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236" indent="-171416" algn="l" defTabSz="68566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067" indent="-171416" algn="l" defTabSz="68566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66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31" algn="l" defTabSz="68566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85663" algn="l" defTabSz="68566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494" algn="l" defTabSz="68566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326" algn="l" defTabSz="68566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157" algn="l" defTabSz="68566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56989" algn="l" defTabSz="68566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99820" algn="l" defTabSz="68566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742651" algn="l" defTabSz="68566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2000" y="3861049"/>
            <a:ext cx="7920000" cy="576063"/>
          </a:xfrm>
        </p:spPr>
        <p:txBody>
          <a:bodyPr rtlCol="0">
            <a:no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/>
              <a:t>Лекция 5</a:t>
            </a:r>
          </a:p>
        </p:txBody>
      </p:sp>
      <p:sp>
        <p:nvSpPr>
          <p:cNvPr id="2" name="Текст 1">
            <a:extLst>
              <a:ext uri="{FF2B5EF4-FFF2-40B4-BE49-F238E27FC236}">
                <a16:creationId xmlns:a16="http://schemas.microsoft.com/office/drawing/2014/main" id="{18651024-1D71-4E38-BD7C-B90DECB5A18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12000" y="4509121"/>
            <a:ext cx="7920000" cy="1368152"/>
          </a:xfrm>
        </p:spPr>
        <p:txBody>
          <a:bodyPr lIns="0" tIns="0" rIns="0" bIns="0">
            <a:noAutofit/>
          </a:bodyPr>
          <a:lstStyle/>
          <a:p>
            <a:pPr marL="0" indent="0">
              <a:spcBef>
                <a:spcPts val="0"/>
              </a:spcBef>
            </a:pPr>
            <a:r>
              <a:rPr lang="ru-RU" sz="3600" dirty="0"/>
              <a:t>Лекарственные </a:t>
            </a:r>
            <a:r>
              <a:rPr lang="ru-RU" sz="3600" dirty="0" smtClean="0"/>
              <a:t>средства как </a:t>
            </a:r>
            <a:r>
              <a:rPr lang="ru-RU" sz="3600" dirty="0"/>
              <a:t>объект правоотношений. Договоры в фармацевтической деятельности.</a:t>
            </a:r>
          </a:p>
        </p:txBody>
      </p:sp>
      <p:sp>
        <p:nvSpPr>
          <p:cNvPr id="10" name="Подзаголовок 2">
            <a:extLst>
              <a:ext uri="{FF2B5EF4-FFF2-40B4-BE49-F238E27FC236}">
                <a16:creationId xmlns:a16="http://schemas.microsoft.com/office/drawing/2014/main" id="{FE9F52B0-85B5-434C-B6D3-BAD5936AB4D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12000" y="1422400"/>
            <a:ext cx="7920000" cy="2387600"/>
          </a:xfrm>
        </p:spPr>
        <p:txBody>
          <a:bodyPr/>
          <a:lstStyle/>
          <a:p>
            <a:r>
              <a:rPr lang="ru-RU" altLang="ru-RU" sz="2800" dirty="0"/>
              <a:t>ЛЕКЦИИ</a:t>
            </a:r>
            <a:r>
              <a:rPr lang="en-US" altLang="ru-RU" sz="2800" dirty="0"/>
              <a:t> </a:t>
            </a:r>
            <a:r>
              <a:rPr lang="ru-RU" altLang="ru-RU" sz="2800" dirty="0"/>
              <a:t>по дисциплине</a:t>
            </a:r>
            <a:br>
              <a:rPr lang="ru-RU" altLang="ru-RU" sz="2800" dirty="0"/>
            </a:br>
            <a:r>
              <a:rPr lang="ru-RU" altLang="ru-RU" sz="2800" smtClean="0"/>
              <a:t/>
            </a:r>
            <a:br>
              <a:rPr lang="ru-RU" altLang="ru-RU" sz="2800" smtClean="0"/>
            </a:br>
            <a:r>
              <a:rPr lang="ru-RU" altLang="ru-RU" sz="2800"/>
              <a:t>«Правовое обеспечение профессиональной деятельности» </a:t>
            </a:r>
            <a:br>
              <a:rPr lang="ru-RU" altLang="ru-RU" sz="2800"/>
            </a:br>
            <a:r>
              <a:rPr lang="ru-RU" altLang="ru-RU" sz="2800"/>
              <a:t>для специальности Фармация </a:t>
            </a:r>
            <a:r>
              <a:rPr lang="ru-RU" altLang="ru-RU" sz="2400"/>
              <a:t/>
            </a:r>
            <a:br>
              <a:rPr lang="ru-RU" altLang="ru-RU" sz="2400"/>
            </a:br>
            <a:endParaRPr lang="ru-RU" altLang="ru-RU" sz="2800" b="0" dirty="0">
              <a:solidFill>
                <a:srgbClr val="07877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Объект 2">
            <a:extLst>
              <a:ext uri="{FF2B5EF4-FFF2-40B4-BE49-F238E27FC236}">
                <a16:creationId xmlns:a16="http://schemas.microsoft.com/office/drawing/2014/main" id="{C55C5FBD-156B-49F7-A8DA-2F394E502A37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 flipH="1">
            <a:off x="467544" y="1700808"/>
            <a:ext cx="8280920" cy="4633656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8000 h 10000"/>
              <a:gd name="connsiteX3" fmla="*/ 5000 w 10000"/>
              <a:gd name="connsiteY3" fmla="*/ 10000 h 10000"/>
              <a:gd name="connsiteX4" fmla="*/ 0 w 10000"/>
              <a:gd name="connsiteY4" fmla="*/ 8000 h 10000"/>
              <a:gd name="connsiteX5" fmla="*/ 0 w 10000"/>
              <a:gd name="connsiteY5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9275 h 10000"/>
              <a:gd name="connsiteX3" fmla="*/ 5000 w 10000"/>
              <a:gd name="connsiteY3" fmla="*/ 10000 h 10000"/>
              <a:gd name="connsiteX4" fmla="*/ 0 w 10000"/>
              <a:gd name="connsiteY4" fmla="*/ 8000 h 10000"/>
              <a:gd name="connsiteX5" fmla="*/ 0 w 10000"/>
              <a:gd name="connsiteY5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9275 h 10000"/>
              <a:gd name="connsiteX3" fmla="*/ 5000 w 10000"/>
              <a:gd name="connsiteY3" fmla="*/ 10000 h 10000"/>
              <a:gd name="connsiteX4" fmla="*/ 0 w 10000"/>
              <a:gd name="connsiteY4" fmla="*/ 8949 h 10000"/>
              <a:gd name="connsiteX5" fmla="*/ 0 w 10000"/>
              <a:gd name="connsiteY5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9275"/>
                </a:lnTo>
                <a:lnTo>
                  <a:pt x="5000" y="10000"/>
                </a:lnTo>
                <a:lnTo>
                  <a:pt x="0" y="894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5400000" scaled="1"/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108000" tIns="0" rIns="36000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60000" indent="-173038" algn="just" defTabSz="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ru-RU" altLang="ru-RU" sz="2400" b="1" i="1" dirty="0">
                <a:solidFill>
                  <a:srgbClr val="078777"/>
                </a:solidFill>
                <a:cs typeface="Arial" panose="020B0604020202020204" pitchFamily="34" charset="0"/>
              </a:rPr>
              <a:t>Имущество может находиться в собственности граждан и юридических лиц, а также Российской Федерации, субъектов РФ, муниципальных образований.</a:t>
            </a:r>
          </a:p>
          <a:p>
            <a:pPr marL="360000" indent="-173038" algn="just" defTabSz="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ru-RU" altLang="ru-RU" sz="2400" dirty="0" smtClean="0">
                <a:solidFill>
                  <a:srgbClr val="000000"/>
                </a:solidFill>
              </a:rPr>
              <a:t>Собственник </a:t>
            </a:r>
            <a:r>
              <a:rPr lang="ru-RU" altLang="ru-RU" sz="2400" dirty="0">
                <a:solidFill>
                  <a:srgbClr val="000000"/>
                </a:solidFill>
              </a:rPr>
              <a:t>несет бремя содержания принадлежащего ему имущества, </a:t>
            </a:r>
            <a:r>
              <a:rPr lang="ru-RU" altLang="ru-RU" sz="2400" dirty="0" smtClean="0">
                <a:solidFill>
                  <a:srgbClr val="000000"/>
                </a:solidFill>
              </a:rPr>
              <a:t>а также риск </a:t>
            </a:r>
            <a:r>
              <a:rPr lang="ru-RU" altLang="ru-RU" sz="2400" dirty="0">
                <a:solidFill>
                  <a:srgbClr val="000000"/>
                </a:solidFill>
              </a:rPr>
              <a:t>случайной гибели или случайного повреждения </a:t>
            </a:r>
            <a:r>
              <a:rPr lang="ru-RU" altLang="ru-RU" sz="2400" dirty="0" smtClean="0">
                <a:solidFill>
                  <a:srgbClr val="000000"/>
                </a:solidFill>
              </a:rPr>
              <a:t>имущества</a:t>
            </a:r>
            <a:r>
              <a:rPr lang="ru-RU" altLang="ru-RU" sz="2400" dirty="0">
                <a:solidFill>
                  <a:srgbClr val="000000"/>
                </a:solidFill>
              </a:rPr>
              <a:t>.</a:t>
            </a:r>
            <a:endParaRPr lang="ru-RU" altLang="ru-RU" sz="2400" dirty="0" smtClean="0">
              <a:solidFill>
                <a:srgbClr val="000000"/>
              </a:solidFill>
            </a:endParaRPr>
          </a:p>
          <a:p>
            <a:pPr marL="360000" indent="-173038" algn="just" defTabSz="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ru-RU" altLang="ru-RU" sz="2400" dirty="0" smtClean="0">
                <a:solidFill>
                  <a:srgbClr val="000000"/>
                </a:solidFill>
              </a:rPr>
              <a:t>Основания возникновения и прекращения права собственности определены ГК РФ</a:t>
            </a:r>
            <a:endParaRPr lang="ru-RU" altLang="ru-RU" sz="2400" dirty="0">
              <a:solidFill>
                <a:srgbClr val="000000"/>
              </a:solidFill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2F890F8E-7546-4E12-B45F-A7E97063EC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5B615-1464-43DC-825C-15DD385AEE9F}" type="slidenum">
              <a:rPr lang="ru-RU" altLang="ru-RU" smtClean="0"/>
              <a:pPr/>
              <a:t>10</a:t>
            </a:fld>
            <a:endParaRPr lang="ru-RU" altLang="ru-RU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B1595C1E-367F-4559-85BF-92998F66C7C8}"/>
              </a:ext>
            </a:extLst>
          </p:cNvPr>
          <p:cNvSpPr/>
          <p:nvPr/>
        </p:nvSpPr>
        <p:spPr>
          <a:xfrm>
            <a:off x="1330514" y="311772"/>
            <a:ext cx="7417950" cy="1255728"/>
          </a:xfrm>
          <a:prstGeom prst="rect">
            <a:avLst/>
          </a:prstGeom>
          <a:solidFill>
            <a:schemeClr val="bg1">
              <a:alpha val="27000"/>
            </a:schemeClr>
          </a:solidFill>
          <a:ln w="57150">
            <a:gradFill flip="none" rotWithShape="1">
              <a:gsLst>
                <a:gs pos="0">
                  <a:schemeClr val="bg1">
                    <a:lumMod val="95000"/>
                    <a:alpha val="0"/>
                  </a:schemeClr>
                </a:gs>
                <a:gs pos="51000">
                  <a:srgbClr val="078777"/>
                </a:gs>
                <a:gs pos="45000">
                  <a:schemeClr val="bg1">
                    <a:lumMod val="95000"/>
                    <a:alpha val="0"/>
                  </a:schemeClr>
                </a:gs>
                <a:gs pos="100000">
                  <a:srgbClr val="078777"/>
                </a:gs>
              </a:gsLst>
              <a:lin ang="16200000" scaled="1"/>
              <a:tileRect/>
            </a:gradFill>
          </a:ln>
          <a:effectLst/>
        </p:spPr>
        <p:txBody>
          <a:bodyPr vert="horz" wrap="square" lIns="36000" tIns="35993" rIns="35993" bIns="35993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85663" eaLnBrk="1" hangingPunct="1">
              <a:lnSpc>
                <a:spcPct val="90000"/>
              </a:lnSpc>
              <a:spcBef>
                <a:spcPts val="0"/>
              </a:spcBef>
            </a:pPr>
            <a:r>
              <a:rPr lang="ru-RU" altLang="ru-RU" sz="2400" b="1" i="1">
                <a:solidFill>
                  <a:srgbClr val="078777"/>
                </a:solidFill>
                <a:ea typeface="+mj-ea"/>
                <a:cs typeface="Arial" panose="020B0604020202020204" pitchFamily="34" charset="0"/>
              </a:rPr>
              <a:t>Конституция РФ закрепляет</a:t>
            </a:r>
            <a:br>
              <a:rPr lang="ru-RU" altLang="ru-RU" sz="2400" b="1" i="1">
                <a:solidFill>
                  <a:srgbClr val="078777"/>
                </a:solidFill>
                <a:ea typeface="+mj-ea"/>
                <a:cs typeface="Arial" panose="020B0604020202020204" pitchFamily="34" charset="0"/>
              </a:rPr>
            </a:br>
            <a:r>
              <a:rPr lang="ru-RU" altLang="ru-RU" sz="2400" b="1" i="1">
                <a:solidFill>
                  <a:srgbClr val="078777"/>
                </a:solidFill>
                <a:ea typeface="+mj-ea"/>
                <a:cs typeface="Arial" panose="020B0604020202020204" pitchFamily="34" charset="0"/>
              </a:rPr>
              <a:t>частную, государственную, муниципальную</a:t>
            </a:r>
            <a:br>
              <a:rPr lang="ru-RU" altLang="ru-RU" sz="2400" b="1" i="1">
                <a:solidFill>
                  <a:srgbClr val="078777"/>
                </a:solidFill>
                <a:ea typeface="+mj-ea"/>
                <a:cs typeface="Arial" panose="020B0604020202020204" pitchFamily="34" charset="0"/>
              </a:rPr>
            </a:br>
            <a:r>
              <a:rPr lang="ru-RU" altLang="ru-RU" sz="2400" b="1" i="1">
                <a:solidFill>
                  <a:srgbClr val="078777"/>
                </a:solidFill>
                <a:ea typeface="+mj-ea"/>
                <a:cs typeface="Arial" panose="020B0604020202020204" pitchFamily="34" charset="0"/>
              </a:rPr>
              <a:t>и иные формы собственности.</a:t>
            </a:r>
            <a:endParaRPr lang="ru-RU" altLang="ru-RU" sz="2400" b="1" i="1" dirty="0">
              <a:solidFill>
                <a:srgbClr val="078777"/>
              </a:solidFill>
              <a:ea typeface="+mj-ea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C7B038-E7C6-48C2-BCF4-C018221DB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0834" y="288000"/>
            <a:ext cx="4305461" cy="388029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ru-RU" dirty="0" smtClean="0"/>
              <a:t>оборотоспособность</a:t>
            </a:r>
            <a:endParaRPr lang="ru-RU" dirty="0"/>
          </a:p>
        </p:txBody>
      </p:sp>
      <p:sp>
        <p:nvSpPr>
          <p:cNvPr id="18435" name="Объект 2">
            <a:extLst>
              <a:ext uri="{FF2B5EF4-FFF2-40B4-BE49-F238E27FC236}">
                <a16:creationId xmlns:a16="http://schemas.microsoft.com/office/drawing/2014/main" id="{CDD1881B-AC64-4C01-B4D4-C1CE6C8C2B19}"/>
              </a:ext>
            </a:extLst>
          </p:cNvPr>
          <p:cNvSpPr>
            <a:spLocks noGrp="1"/>
          </p:cNvSpPr>
          <p:nvPr>
            <p:ph idx="1"/>
          </p:nvPr>
        </p:nvSpPr>
        <p:spPr>
          <a:xfrm flipH="1">
            <a:off x="611555" y="908720"/>
            <a:ext cx="7837177" cy="4392488"/>
          </a:xfrm>
          <a:prstGeom prst="snip1Rect">
            <a:avLst>
              <a:gd name="adj" fmla="val 9703"/>
            </a:avLst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35993" tIns="0" rIns="32400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360000" indent="-173038" algn="just" defTabSz="0">
              <a:spcBef>
                <a:spcPts val="600"/>
              </a:spcBef>
              <a:buClr>
                <a:schemeClr val="accent1"/>
              </a:buClr>
              <a:buSzPct val="100000"/>
            </a:pPr>
            <a:r>
              <a:rPr lang="ru-RU" altLang="ru-RU" sz="2000" dirty="0">
                <a:solidFill>
                  <a:srgbClr val="000000"/>
                </a:solidFill>
              </a:rPr>
              <a:t>Объекты гражданских прав могут </a:t>
            </a:r>
            <a:r>
              <a:rPr lang="ru-RU" altLang="ru-RU" sz="2000" dirty="0" smtClean="0">
                <a:solidFill>
                  <a:srgbClr val="000000"/>
                </a:solidFill>
              </a:rPr>
              <a:t>свободно отчуждаться </a:t>
            </a:r>
            <a:r>
              <a:rPr lang="ru-RU" altLang="ru-RU" sz="2000" dirty="0">
                <a:solidFill>
                  <a:srgbClr val="000000"/>
                </a:solidFill>
              </a:rPr>
              <a:t>или переходить от одного лица </a:t>
            </a:r>
            <a:r>
              <a:rPr lang="ru-RU" altLang="ru-RU" sz="2000" dirty="0" smtClean="0">
                <a:solidFill>
                  <a:srgbClr val="000000"/>
                </a:solidFill>
              </a:rPr>
              <a:t>к другому</a:t>
            </a:r>
            <a:r>
              <a:rPr lang="ru-RU" altLang="ru-RU" sz="2000" dirty="0">
                <a:solidFill>
                  <a:srgbClr val="000000"/>
                </a:solidFill>
              </a:rPr>
              <a:t>, если они не ограничены в обороте.</a:t>
            </a:r>
          </a:p>
          <a:p>
            <a:pPr marL="360000" indent="-173038" algn="just" defTabSz="0">
              <a:spcBef>
                <a:spcPts val="600"/>
              </a:spcBef>
              <a:buClr>
                <a:schemeClr val="accent1"/>
              </a:buClr>
              <a:buSzPct val="100000"/>
            </a:pPr>
            <a:r>
              <a:rPr lang="ru-RU" altLang="ru-RU" sz="2000" dirty="0" smtClean="0">
                <a:solidFill>
                  <a:srgbClr val="000000"/>
                </a:solidFill>
              </a:rPr>
              <a:t>Лекарственные </a:t>
            </a:r>
            <a:r>
              <a:rPr lang="ru-RU" altLang="ru-RU" sz="2000" dirty="0">
                <a:solidFill>
                  <a:srgbClr val="000000"/>
                </a:solidFill>
              </a:rPr>
              <a:t>средства </a:t>
            </a:r>
            <a:r>
              <a:rPr lang="ru-RU" altLang="ru-RU" sz="2000" dirty="0" smtClean="0">
                <a:solidFill>
                  <a:srgbClr val="000000"/>
                </a:solidFill>
              </a:rPr>
              <a:t>медицинского назначения </a:t>
            </a:r>
            <a:r>
              <a:rPr lang="ru-RU" altLang="ru-RU" sz="2000" dirty="0">
                <a:solidFill>
                  <a:srgbClr val="000000"/>
                </a:solidFill>
              </a:rPr>
              <a:t>ограничены в обороте.</a:t>
            </a:r>
          </a:p>
          <a:p>
            <a:pPr marL="360000" indent="-173038" algn="just" defTabSz="0">
              <a:spcBef>
                <a:spcPts val="600"/>
              </a:spcBef>
              <a:buClr>
                <a:schemeClr val="accent1"/>
              </a:buClr>
              <a:buSzPct val="100000"/>
            </a:pPr>
            <a:r>
              <a:rPr lang="ru-RU" altLang="ru-RU" sz="2000" dirty="0" err="1">
                <a:solidFill>
                  <a:srgbClr val="000000"/>
                </a:solidFill>
              </a:rPr>
              <a:t>Незарегистрированые</a:t>
            </a:r>
            <a:r>
              <a:rPr lang="ru-RU" altLang="ru-RU" sz="2000" dirty="0">
                <a:solidFill>
                  <a:srgbClr val="000000"/>
                </a:solidFill>
              </a:rPr>
              <a:t> в установленном порядке </a:t>
            </a:r>
            <a:r>
              <a:rPr lang="ru-RU" altLang="ru-RU" sz="2000" dirty="0" smtClean="0">
                <a:solidFill>
                  <a:srgbClr val="000000"/>
                </a:solidFill>
              </a:rPr>
              <a:t>в РФ </a:t>
            </a:r>
            <a:r>
              <a:rPr lang="ru-RU" altLang="ru-RU" sz="2000" dirty="0">
                <a:solidFill>
                  <a:srgbClr val="000000"/>
                </a:solidFill>
              </a:rPr>
              <a:t>ЛС изъяты из гражданского оборота </a:t>
            </a:r>
            <a:r>
              <a:rPr lang="ru-RU" altLang="ru-RU" sz="2000" dirty="0" smtClean="0">
                <a:solidFill>
                  <a:srgbClr val="000000"/>
                </a:solidFill>
              </a:rPr>
              <a:t>за исключением </a:t>
            </a:r>
            <a:r>
              <a:rPr lang="ru-RU" altLang="ru-RU" sz="2000" dirty="0">
                <a:solidFill>
                  <a:srgbClr val="000000"/>
                </a:solidFill>
              </a:rPr>
              <a:t>случаев, определенных ФЗ «</a:t>
            </a:r>
            <a:r>
              <a:rPr lang="ru-RU" altLang="ru-RU" sz="2000" dirty="0" smtClean="0">
                <a:solidFill>
                  <a:srgbClr val="000000"/>
                </a:solidFill>
              </a:rPr>
              <a:t>Об обращении </a:t>
            </a:r>
            <a:r>
              <a:rPr lang="ru-RU" altLang="ru-RU" sz="2000" dirty="0">
                <a:solidFill>
                  <a:srgbClr val="000000"/>
                </a:solidFill>
              </a:rPr>
              <a:t>лекарственных средств».</a:t>
            </a:r>
          </a:p>
          <a:p>
            <a:pPr marL="360000" indent="-173038" algn="just" defTabSz="0">
              <a:spcBef>
                <a:spcPts val="600"/>
              </a:spcBef>
              <a:buClr>
                <a:schemeClr val="accent1"/>
              </a:buClr>
              <a:buSzPct val="100000"/>
            </a:pPr>
            <a:r>
              <a:rPr lang="ru-RU" altLang="ru-RU" sz="2000" dirty="0" smtClean="0">
                <a:solidFill>
                  <a:srgbClr val="000000"/>
                </a:solidFill>
              </a:rPr>
              <a:t>Ограниченная </a:t>
            </a:r>
            <a:r>
              <a:rPr lang="ru-RU" altLang="ru-RU" sz="2000" dirty="0">
                <a:solidFill>
                  <a:srgbClr val="000000"/>
                </a:solidFill>
              </a:rPr>
              <a:t>оборотоспособность большинства </a:t>
            </a:r>
            <a:r>
              <a:rPr lang="ru-RU" altLang="ru-RU" sz="2000" dirty="0" smtClean="0">
                <a:solidFill>
                  <a:srgbClr val="000000"/>
                </a:solidFill>
              </a:rPr>
              <a:t>ЛС обусловливает </a:t>
            </a:r>
            <a:r>
              <a:rPr lang="ru-RU" altLang="ru-RU" sz="2000" dirty="0">
                <a:solidFill>
                  <a:srgbClr val="000000"/>
                </a:solidFill>
              </a:rPr>
              <a:t>лицензирование деятельности по </a:t>
            </a:r>
            <a:r>
              <a:rPr lang="ru-RU" altLang="ru-RU" sz="2000" dirty="0" smtClean="0">
                <a:solidFill>
                  <a:srgbClr val="000000"/>
                </a:solidFill>
              </a:rPr>
              <a:t>их обороту </a:t>
            </a:r>
            <a:r>
              <a:rPr lang="ru-RU" altLang="ru-RU" sz="2000" dirty="0">
                <a:solidFill>
                  <a:srgbClr val="000000"/>
                </a:solidFill>
              </a:rPr>
              <a:t>(см. лекцию № 4) и рецептурный </a:t>
            </a:r>
            <a:r>
              <a:rPr lang="ru-RU" altLang="ru-RU" sz="2000" dirty="0" smtClean="0">
                <a:solidFill>
                  <a:srgbClr val="000000"/>
                </a:solidFill>
              </a:rPr>
              <a:t>отпуск конечным </a:t>
            </a:r>
            <a:r>
              <a:rPr lang="ru-RU" altLang="ru-RU" sz="2000" dirty="0">
                <a:solidFill>
                  <a:srgbClr val="000000"/>
                </a:solidFill>
              </a:rPr>
              <a:t>потребителям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85EC5E41-42AB-46A2-AE82-9B2FF84091D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5B615-1464-43DC-825C-15DD385AEE9F}" type="slidenum">
              <a:rPr lang="ru-RU" altLang="ru-RU" smtClean="0"/>
              <a:pPr/>
              <a:t>11</a:t>
            </a:fld>
            <a:endParaRPr lang="ru-RU" altLang="ru-RU"/>
          </a:p>
        </p:txBody>
      </p:sp>
      <p:pic>
        <p:nvPicPr>
          <p:cNvPr id="5" name="Рисунок 4" descr="Угловые стрелки">
            <a:extLst>
              <a:ext uri="{FF2B5EF4-FFF2-40B4-BE49-F238E27FC236}">
                <a16:creationId xmlns:a16="http://schemas.microsoft.com/office/drawing/2014/main" id="{2F7438AB-97A6-4B9C-83E8-5C809C87795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8604000" y="5805263"/>
            <a:ext cx="540000" cy="54000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F75CB0B7-080C-426E-A197-A358730C6F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5486489"/>
            <a:ext cx="2071886" cy="11775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Объект 2">
            <a:extLst>
              <a:ext uri="{FF2B5EF4-FFF2-40B4-BE49-F238E27FC236}">
                <a16:creationId xmlns:a16="http://schemas.microsoft.com/office/drawing/2014/main" id="{A5C092FA-9907-4DBB-8DBB-CF644A013A90}"/>
              </a:ext>
            </a:extLst>
          </p:cNvPr>
          <p:cNvSpPr>
            <a:spLocks noGrp="1"/>
          </p:cNvSpPr>
          <p:nvPr>
            <p:ph idx="1"/>
          </p:nvPr>
        </p:nvSpPr>
        <p:spPr>
          <a:xfrm flipH="1">
            <a:off x="755576" y="908721"/>
            <a:ext cx="7886700" cy="3888431"/>
          </a:xfrm>
          <a:prstGeom prst="snip1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35993" tIns="0" rIns="32400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360000" indent="-173038" algn="just" defTabSz="0">
              <a:spcBef>
                <a:spcPts val="600"/>
              </a:spcBef>
              <a:buClr>
                <a:schemeClr val="accent1"/>
              </a:buClr>
              <a:buSzPct val="100000"/>
            </a:pPr>
            <a:r>
              <a:rPr lang="ru-RU" altLang="ru-RU" sz="2300" dirty="0">
                <a:solidFill>
                  <a:srgbClr val="000000"/>
                </a:solidFill>
              </a:rPr>
              <a:t> К недвижимым вещам (недвижимое </a:t>
            </a:r>
            <a:r>
              <a:rPr lang="ru-RU" altLang="ru-RU" sz="2300" dirty="0" smtClean="0">
                <a:solidFill>
                  <a:srgbClr val="000000"/>
                </a:solidFill>
              </a:rPr>
              <a:t>имущество, недвижимость</a:t>
            </a:r>
            <a:r>
              <a:rPr lang="ru-RU" altLang="ru-RU" sz="2300" dirty="0">
                <a:solidFill>
                  <a:srgbClr val="000000"/>
                </a:solidFill>
              </a:rPr>
              <a:t>) относятся земельные участки, участки недр </a:t>
            </a:r>
            <a:r>
              <a:rPr lang="ru-RU" altLang="ru-RU" sz="2300" dirty="0" smtClean="0">
                <a:solidFill>
                  <a:srgbClr val="000000"/>
                </a:solidFill>
              </a:rPr>
              <a:t>и все</a:t>
            </a:r>
            <a:r>
              <a:rPr lang="ru-RU" altLang="ru-RU" sz="2300" dirty="0">
                <a:solidFill>
                  <a:srgbClr val="000000"/>
                </a:solidFill>
              </a:rPr>
              <a:t>, что прочно связано с землей, а также воздушные </a:t>
            </a:r>
            <a:r>
              <a:rPr lang="ru-RU" altLang="ru-RU" sz="2300" dirty="0" smtClean="0">
                <a:solidFill>
                  <a:srgbClr val="000000"/>
                </a:solidFill>
              </a:rPr>
              <a:t>и морские </a:t>
            </a:r>
            <a:r>
              <a:rPr lang="ru-RU" altLang="ru-RU" sz="2300" dirty="0">
                <a:solidFill>
                  <a:srgbClr val="000000"/>
                </a:solidFill>
              </a:rPr>
              <a:t>суда, суда внутреннего плавания.</a:t>
            </a:r>
          </a:p>
          <a:p>
            <a:pPr marL="360000" indent="-173038" algn="just" defTabSz="0">
              <a:spcBef>
                <a:spcPts val="600"/>
              </a:spcBef>
              <a:buClr>
                <a:schemeClr val="accent1"/>
              </a:buClr>
              <a:buSzPct val="100000"/>
            </a:pPr>
            <a:r>
              <a:rPr lang="ru-RU" altLang="ru-RU" sz="2300" dirty="0" smtClean="0">
                <a:solidFill>
                  <a:srgbClr val="000000"/>
                </a:solidFill>
              </a:rPr>
              <a:t>Сделки </a:t>
            </a:r>
            <a:r>
              <a:rPr lang="ru-RU" altLang="ru-RU" sz="2300" dirty="0">
                <a:solidFill>
                  <a:srgbClr val="000000"/>
                </a:solidFill>
              </a:rPr>
              <a:t>с недвижимостью подлежат </a:t>
            </a:r>
            <a:r>
              <a:rPr lang="ru-RU" altLang="ru-RU" sz="2300" dirty="0" smtClean="0">
                <a:solidFill>
                  <a:srgbClr val="000000"/>
                </a:solidFill>
              </a:rPr>
              <a:t>государственной регистрации</a:t>
            </a:r>
            <a:r>
              <a:rPr lang="ru-RU" altLang="ru-RU" sz="2300" dirty="0">
                <a:solidFill>
                  <a:srgbClr val="000000"/>
                </a:solidFill>
              </a:rPr>
              <a:t>.</a:t>
            </a:r>
          </a:p>
          <a:p>
            <a:pPr marL="360000" indent="-173038" algn="just" defTabSz="0">
              <a:spcBef>
                <a:spcPts val="600"/>
              </a:spcBef>
              <a:buClr>
                <a:schemeClr val="accent1"/>
              </a:buClr>
              <a:buSzPct val="100000"/>
            </a:pPr>
            <a:r>
              <a:rPr lang="ru-RU" altLang="ru-RU" sz="2300" dirty="0" smtClean="0">
                <a:solidFill>
                  <a:srgbClr val="000000"/>
                </a:solidFill>
              </a:rPr>
              <a:t>Вещи</a:t>
            </a:r>
            <a:r>
              <a:rPr lang="ru-RU" altLang="ru-RU" sz="2300" dirty="0">
                <a:solidFill>
                  <a:srgbClr val="000000"/>
                </a:solidFill>
              </a:rPr>
              <a:t>, не относящиеся к недвижимости, в том числе </a:t>
            </a:r>
            <a:r>
              <a:rPr lang="ru-RU" altLang="ru-RU" sz="2300" dirty="0" smtClean="0">
                <a:solidFill>
                  <a:srgbClr val="000000"/>
                </a:solidFill>
              </a:rPr>
              <a:t>ЛС, признаются </a:t>
            </a:r>
            <a:r>
              <a:rPr lang="ru-RU" altLang="ru-RU" sz="2300" dirty="0">
                <a:solidFill>
                  <a:srgbClr val="000000"/>
                </a:solidFill>
              </a:rPr>
              <a:t>движимым имуществом.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BEC9FE2D-47F2-41B0-8685-EDAE71AACC0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5B615-1464-43DC-825C-15DD385AEE9F}" type="slidenum">
              <a:rPr lang="ru-RU" altLang="ru-RU" smtClean="0"/>
              <a:pPr/>
              <a:t>12</a:t>
            </a:fld>
            <a:endParaRPr lang="ru-RU" altLang="ru-RU"/>
          </a:p>
        </p:txBody>
      </p:sp>
      <p:pic>
        <p:nvPicPr>
          <p:cNvPr id="5" name="Рисунок 4" descr="Угловые стрелки">
            <a:extLst>
              <a:ext uri="{FF2B5EF4-FFF2-40B4-BE49-F238E27FC236}">
                <a16:creationId xmlns:a16="http://schemas.microsoft.com/office/drawing/2014/main" id="{62EB022F-CC5B-4773-A385-88718F56E1B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8424001" y="253632"/>
            <a:ext cx="540000" cy="540000"/>
          </a:xfrm>
          <a:prstGeom prst="rect">
            <a:avLst/>
          </a:prstGeom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FA1749B6-7E50-41F8-AD38-EF7BC6FD0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288000"/>
            <a:ext cx="6696744" cy="388029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ru-RU" dirty="0"/>
              <a:t>Недвижимые и движимые вещи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ACF24CC-3F77-4FF7-AE12-7741423399B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5072365"/>
            <a:ext cx="2071886" cy="1177547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36CD65B-52DE-4186-9E76-F5684E5C6CB9}"/>
              </a:ext>
            </a:extLst>
          </p:cNvPr>
          <p:cNvSpPr>
            <a:spLocks noChangeAspect="1"/>
          </p:cNvSpPr>
          <p:nvPr/>
        </p:nvSpPr>
        <p:spPr>
          <a:xfrm>
            <a:off x="513140" y="1263547"/>
            <a:ext cx="563363" cy="56304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12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Объект 2">
            <a:extLst>
              <a:ext uri="{FF2B5EF4-FFF2-40B4-BE49-F238E27FC236}">
                <a16:creationId xmlns:a16="http://schemas.microsoft.com/office/drawing/2014/main" id="{A5C092FA-9907-4DBB-8DBB-CF644A013A90}"/>
              </a:ext>
            </a:extLst>
          </p:cNvPr>
          <p:cNvSpPr>
            <a:spLocks noGrp="1"/>
          </p:cNvSpPr>
          <p:nvPr>
            <p:ph idx="1"/>
          </p:nvPr>
        </p:nvSpPr>
        <p:spPr>
          <a:xfrm flipH="1">
            <a:off x="755576" y="1263547"/>
            <a:ext cx="7886700" cy="3749630"/>
          </a:xfrm>
          <a:prstGeom prst="snip1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35993" tIns="0" rIns="32400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360000" indent="-173038" algn="just" defTabSz="0">
              <a:spcBef>
                <a:spcPts val="600"/>
              </a:spcBef>
              <a:buClr>
                <a:schemeClr val="accent1"/>
              </a:buClr>
              <a:buSzPct val="100000"/>
            </a:pPr>
            <a:r>
              <a:rPr lang="ru-RU" altLang="ru-RU" sz="2300" dirty="0" smtClean="0">
                <a:solidFill>
                  <a:srgbClr val="000000"/>
                </a:solidFill>
              </a:rPr>
              <a:t>индивидуально определенные - недвижимые </a:t>
            </a:r>
            <a:r>
              <a:rPr lang="ru-RU" altLang="ru-RU" sz="2300" dirty="0">
                <a:solidFill>
                  <a:srgbClr val="000000"/>
                </a:solidFill>
              </a:rPr>
              <a:t>вещи, а также </a:t>
            </a:r>
            <a:r>
              <a:rPr lang="ru-RU" altLang="ru-RU" sz="2300" dirty="0" smtClean="0">
                <a:solidFill>
                  <a:srgbClr val="000000"/>
                </a:solidFill>
              </a:rPr>
              <a:t>вещи </a:t>
            </a:r>
            <a:r>
              <a:rPr lang="ru-RU" altLang="ru-RU" sz="2300" dirty="0">
                <a:solidFill>
                  <a:srgbClr val="000000"/>
                </a:solidFill>
              </a:rPr>
              <a:t>уникальные, </a:t>
            </a:r>
            <a:r>
              <a:rPr lang="ru-RU" altLang="ru-RU" sz="2300" dirty="0" smtClean="0">
                <a:solidFill>
                  <a:srgbClr val="000000"/>
                </a:solidFill>
              </a:rPr>
              <a:t>единственные </a:t>
            </a:r>
            <a:r>
              <a:rPr lang="ru-RU" altLang="ru-RU" sz="2300" dirty="0">
                <a:solidFill>
                  <a:srgbClr val="000000"/>
                </a:solidFill>
              </a:rPr>
              <a:t>в своем </a:t>
            </a:r>
            <a:r>
              <a:rPr lang="ru-RU" altLang="ru-RU" sz="2300" dirty="0" smtClean="0">
                <a:solidFill>
                  <a:srgbClr val="000000"/>
                </a:solidFill>
              </a:rPr>
              <a:t> роде</a:t>
            </a:r>
            <a:r>
              <a:rPr lang="ru-RU" altLang="ru-RU" sz="2300" dirty="0">
                <a:solidFill>
                  <a:srgbClr val="000000"/>
                </a:solidFill>
              </a:rPr>
              <a:t>. Если предметом </a:t>
            </a:r>
            <a:r>
              <a:rPr lang="ru-RU" altLang="ru-RU" sz="2300" dirty="0" smtClean="0">
                <a:solidFill>
                  <a:srgbClr val="000000"/>
                </a:solidFill>
              </a:rPr>
              <a:t>сделки </a:t>
            </a:r>
            <a:r>
              <a:rPr lang="ru-RU" altLang="ru-RU" sz="2300" dirty="0">
                <a:solidFill>
                  <a:srgbClr val="000000"/>
                </a:solidFill>
              </a:rPr>
              <a:t>является </a:t>
            </a:r>
            <a:r>
              <a:rPr lang="ru-RU" altLang="ru-RU" sz="2300" dirty="0" smtClean="0">
                <a:solidFill>
                  <a:srgbClr val="000000"/>
                </a:solidFill>
              </a:rPr>
              <a:t>индивидуально-определенная </a:t>
            </a:r>
            <a:r>
              <a:rPr lang="ru-RU" altLang="ru-RU" sz="2300" dirty="0">
                <a:solidFill>
                  <a:srgbClr val="000000"/>
                </a:solidFill>
              </a:rPr>
              <a:t>вещь, </a:t>
            </a:r>
            <a:r>
              <a:rPr lang="ru-RU" altLang="ru-RU" sz="2300" dirty="0" smtClean="0">
                <a:solidFill>
                  <a:srgbClr val="000000"/>
                </a:solidFill>
              </a:rPr>
              <a:t>надлежащим </a:t>
            </a:r>
            <a:r>
              <a:rPr lang="ru-RU" altLang="ru-RU" sz="2300" dirty="0">
                <a:solidFill>
                  <a:srgbClr val="000000"/>
                </a:solidFill>
              </a:rPr>
              <a:t>ее </a:t>
            </a:r>
            <a:r>
              <a:rPr lang="ru-RU" altLang="ru-RU" sz="2300" dirty="0" smtClean="0">
                <a:solidFill>
                  <a:srgbClr val="000000"/>
                </a:solidFill>
              </a:rPr>
              <a:t>исполнением </a:t>
            </a:r>
            <a:r>
              <a:rPr lang="ru-RU" altLang="ru-RU" sz="2300" dirty="0">
                <a:solidFill>
                  <a:srgbClr val="000000"/>
                </a:solidFill>
              </a:rPr>
              <a:t>будет </a:t>
            </a:r>
            <a:r>
              <a:rPr lang="ru-RU" altLang="ru-RU" sz="2300" dirty="0" smtClean="0">
                <a:solidFill>
                  <a:srgbClr val="000000"/>
                </a:solidFill>
              </a:rPr>
              <a:t>признана </a:t>
            </a:r>
            <a:r>
              <a:rPr lang="ru-RU" altLang="ru-RU" sz="2300" dirty="0">
                <a:solidFill>
                  <a:srgbClr val="000000"/>
                </a:solidFill>
              </a:rPr>
              <a:t>передача именно </a:t>
            </a:r>
            <a:r>
              <a:rPr lang="ru-RU" altLang="ru-RU" sz="2300" dirty="0" smtClean="0">
                <a:solidFill>
                  <a:srgbClr val="000000"/>
                </a:solidFill>
              </a:rPr>
              <a:t>этой </a:t>
            </a:r>
            <a:r>
              <a:rPr lang="ru-RU" altLang="ru-RU" sz="2300" dirty="0">
                <a:solidFill>
                  <a:srgbClr val="000000"/>
                </a:solidFill>
              </a:rPr>
              <a:t>вещи</a:t>
            </a:r>
            <a:r>
              <a:rPr lang="ru-RU" altLang="ru-RU" sz="2300" dirty="0" smtClean="0">
                <a:solidFill>
                  <a:srgbClr val="000000"/>
                </a:solidFill>
              </a:rPr>
              <a:t>.</a:t>
            </a:r>
          </a:p>
          <a:p>
            <a:pPr marL="360000" indent="-173038" algn="just" defTabSz="0">
              <a:spcBef>
                <a:spcPts val="600"/>
              </a:spcBef>
              <a:buClr>
                <a:schemeClr val="accent1"/>
              </a:buClr>
              <a:buSzPct val="100000"/>
            </a:pPr>
            <a:r>
              <a:rPr lang="ru-RU" altLang="ru-RU" sz="2300" dirty="0">
                <a:solidFill>
                  <a:srgbClr val="000000"/>
                </a:solidFill>
              </a:rPr>
              <a:t>родовые – обладающие  общими признаками для вещей данного рода. Независимо от того, какая именно из  существующей совокупности вещей будет передана по сделке, она будет считаться надлежаще исполненным. ЛС – типичный пример  родовых вещей.</a:t>
            </a:r>
          </a:p>
          <a:p>
            <a:pPr marL="186962" indent="0" algn="just" defTabSz="0">
              <a:spcBef>
                <a:spcPts val="600"/>
              </a:spcBef>
              <a:buClr>
                <a:schemeClr val="accent1"/>
              </a:buClr>
              <a:buSzPct val="100000"/>
              <a:buNone/>
            </a:pPr>
            <a:endParaRPr lang="ru-RU" altLang="ru-RU" sz="2300" dirty="0">
              <a:solidFill>
                <a:srgbClr val="000000"/>
              </a:solidFill>
            </a:endParaRPr>
          </a:p>
          <a:p>
            <a:pPr marL="360000" indent="-173038" algn="just" defTabSz="0">
              <a:spcBef>
                <a:spcPts val="600"/>
              </a:spcBef>
              <a:buClr>
                <a:schemeClr val="accent1"/>
              </a:buClr>
              <a:buSzPct val="100000"/>
            </a:pPr>
            <a:endParaRPr lang="ru-RU" altLang="ru-RU" sz="2300" dirty="0" smtClean="0">
              <a:solidFill>
                <a:srgbClr val="000000"/>
              </a:solidFill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BEC9FE2D-47F2-41B0-8685-EDAE71AACC0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5B615-1464-43DC-825C-15DD385AEE9F}" type="slidenum">
              <a:rPr lang="ru-RU" altLang="ru-RU" smtClean="0"/>
              <a:pPr/>
              <a:t>13</a:t>
            </a:fld>
            <a:endParaRPr lang="ru-RU" altLang="ru-RU"/>
          </a:p>
        </p:txBody>
      </p:sp>
      <p:pic>
        <p:nvPicPr>
          <p:cNvPr id="5" name="Рисунок 4" descr="Угловые стрелки">
            <a:extLst>
              <a:ext uri="{FF2B5EF4-FFF2-40B4-BE49-F238E27FC236}">
                <a16:creationId xmlns:a16="http://schemas.microsoft.com/office/drawing/2014/main" id="{62EB022F-CC5B-4773-A385-88718F56E1B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8424001" y="253632"/>
            <a:ext cx="540000" cy="540000"/>
          </a:xfrm>
          <a:prstGeom prst="rect">
            <a:avLst/>
          </a:prstGeom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FA1749B6-7E50-41F8-AD38-EF7BC6FD0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288000"/>
            <a:ext cx="6696744" cy="54871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ru-RU" dirty="0"/>
              <a:t>Различают вещи</a:t>
            </a:r>
            <a:r>
              <a:rPr lang="ru-RU" dirty="0" smtClean="0"/>
              <a:t>:</a:t>
            </a:r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ACF24CC-3F77-4FF7-AE12-7741423399B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5072365"/>
            <a:ext cx="2071886" cy="1177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51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Объект 2">
            <a:extLst>
              <a:ext uri="{FF2B5EF4-FFF2-40B4-BE49-F238E27FC236}">
                <a16:creationId xmlns:a16="http://schemas.microsoft.com/office/drawing/2014/main" id="{A5C092FA-9907-4DBB-8DBB-CF644A013A90}"/>
              </a:ext>
            </a:extLst>
          </p:cNvPr>
          <p:cNvSpPr>
            <a:spLocks noGrp="1"/>
          </p:cNvSpPr>
          <p:nvPr>
            <p:ph idx="1"/>
          </p:nvPr>
        </p:nvSpPr>
        <p:spPr>
          <a:xfrm flipH="1">
            <a:off x="755576" y="1263547"/>
            <a:ext cx="7886700" cy="3317582"/>
          </a:xfrm>
          <a:prstGeom prst="snip1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35993" tIns="0" rIns="32400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360000" indent="-173038" algn="just" defTabSz="0">
              <a:spcBef>
                <a:spcPts val="600"/>
              </a:spcBef>
              <a:buClr>
                <a:schemeClr val="accent1"/>
              </a:buClr>
              <a:buSzPct val="100000"/>
            </a:pPr>
            <a:r>
              <a:rPr lang="ru-RU" altLang="ru-RU" sz="2300" dirty="0">
                <a:solidFill>
                  <a:srgbClr val="000000"/>
                </a:solidFill>
              </a:rPr>
              <a:t>потребляемые - в процессе </a:t>
            </a:r>
            <a:r>
              <a:rPr lang="ru-RU" altLang="ru-RU" sz="2300" dirty="0" smtClean="0">
                <a:solidFill>
                  <a:srgbClr val="000000"/>
                </a:solidFill>
              </a:rPr>
              <a:t>эксплуатации </a:t>
            </a:r>
            <a:r>
              <a:rPr lang="ru-RU" altLang="ru-RU" sz="2300" dirty="0">
                <a:solidFill>
                  <a:srgbClr val="000000"/>
                </a:solidFill>
              </a:rPr>
              <a:t>(как правило, </a:t>
            </a:r>
            <a:r>
              <a:rPr lang="ru-RU" altLang="ru-RU" sz="2300" dirty="0" smtClean="0">
                <a:solidFill>
                  <a:srgbClr val="000000"/>
                </a:solidFill>
              </a:rPr>
              <a:t> однократного использования</a:t>
            </a:r>
            <a:r>
              <a:rPr lang="ru-RU" altLang="ru-RU" sz="2300" dirty="0">
                <a:solidFill>
                  <a:srgbClr val="000000"/>
                </a:solidFill>
              </a:rPr>
              <a:t>) полностью </a:t>
            </a:r>
            <a:r>
              <a:rPr lang="ru-RU" altLang="ru-RU" sz="2300" dirty="0" smtClean="0">
                <a:solidFill>
                  <a:srgbClr val="000000"/>
                </a:solidFill>
              </a:rPr>
              <a:t>утрачивают </a:t>
            </a:r>
            <a:r>
              <a:rPr lang="ru-RU" altLang="ru-RU" sz="2300" dirty="0">
                <a:solidFill>
                  <a:srgbClr val="000000"/>
                </a:solidFill>
              </a:rPr>
              <a:t>свои </a:t>
            </a:r>
            <a:r>
              <a:rPr lang="ru-RU" altLang="ru-RU" sz="2300" dirty="0" smtClean="0">
                <a:solidFill>
                  <a:srgbClr val="000000"/>
                </a:solidFill>
              </a:rPr>
              <a:t>потребительские </a:t>
            </a:r>
            <a:r>
              <a:rPr lang="ru-RU" altLang="ru-RU" sz="2300" dirty="0">
                <a:solidFill>
                  <a:srgbClr val="000000"/>
                </a:solidFill>
              </a:rPr>
              <a:t>свойства </a:t>
            </a:r>
            <a:r>
              <a:rPr lang="ru-RU" altLang="ru-RU" sz="2300" dirty="0" smtClean="0">
                <a:solidFill>
                  <a:srgbClr val="000000"/>
                </a:solidFill>
              </a:rPr>
              <a:t>- уничтожаются </a:t>
            </a:r>
            <a:r>
              <a:rPr lang="ru-RU" altLang="ru-RU" sz="2300" dirty="0">
                <a:solidFill>
                  <a:srgbClr val="000000"/>
                </a:solidFill>
              </a:rPr>
              <a:t>либо </a:t>
            </a:r>
            <a:r>
              <a:rPr lang="ru-RU" altLang="ru-RU" sz="2300" dirty="0" smtClean="0">
                <a:solidFill>
                  <a:srgbClr val="000000"/>
                </a:solidFill>
              </a:rPr>
              <a:t>преобразуются </a:t>
            </a:r>
            <a:r>
              <a:rPr lang="ru-RU" altLang="ru-RU" sz="2300" dirty="0">
                <a:solidFill>
                  <a:srgbClr val="000000"/>
                </a:solidFill>
              </a:rPr>
              <a:t>в </a:t>
            </a:r>
            <a:r>
              <a:rPr lang="ru-RU" altLang="ru-RU" sz="2300" dirty="0" smtClean="0">
                <a:solidFill>
                  <a:srgbClr val="000000"/>
                </a:solidFill>
              </a:rPr>
              <a:t>качественно </a:t>
            </a:r>
            <a:r>
              <a:rPr lang="ru-RU" altLang="ru-RU" sz="2300" dirty="0">
                <a:solidFill>
                  <a:srgbClr val="000000"/>
                </a:solidFill>
              </a:rPr>
              <a:t>иную </a:t>
            </a:r>
            <a:r>
              <a:rPr lang="ru-RU" altLang="ru-RU" sz="2300" dirty="0" smtClean="0">
                <a:solidFill>
                  <a:srgbClr val="000000"/>
                </a:solidFill>
              </a:rPr>
              <a:t>вещь. К </a:t>
            </a:r>
            <a:r>
              <a:rPr lang="ru-RU" altLang="ru-RU" sz="2300" dirty="0">
                <a:solidFill>
                  <a:srgbClr val="000000"/>
                </a:solidFill>
              </a:rPr>
              <a:t>ним относятся ЛС. </a:t>
            </a:r>
            <a:r>
              <a:rPr lang="ru-RU" altLang="ru-RU" sz="2300" dirty="0" smtClean="0">
                <a:solidFill>
                  <a:srgbClr val="000000"/>
                </a:solidFill>
              </a:rPr>
              <a:t>Не </a:t>
            </a:r>
            <a:r>
              <a:rPr lang="ru-RU" altLang="ru-RU" sz="2300" dirty="0">
                <a:solidFill>
                  <a:srgbClr val="000000"/>
                </a:solidFill>
              </a:rPr>
              <a:t>могут быть предметом </a:t>
            </a:r>
            <a:r>
              <a:rPr lang="ru-RU" altLang="ru-RU" sz="2300" dirty="0" smtClean="0">
                <a:solidFill>
                  <a:srgbClr val="000000"/>
                </a:solidFill>
              </a:rPr>
              <a:t>аренды</a:t>
            </a:r>
            <a:r>
              <a:rPr lang="ru-RU" altLang="ru-RU" sz="2300" dirty="0">
                <a:solidFill>
                  <a:srgbClr val="000000"/>
                </a:solidFill>
              </a:rPr>
              <a:t>. </a:t>
            </a:r>
          </a:p>
          <a:p>
            <a:pPr marL="360000" indent="-173038" algn="just" defTabSz="0">
              <a:spcBef>
                <a:spcPts val="600"/>
              </a:spcBef>
              <a:buClr>
                <a:schemeClr val="accent1"/>
              </a:buClr>
              <a:buSzPct val="100000"/>
            </a:pPr>
            <a:r>
              <a:rPr lang="ru-RU" altLang="ru-RU" sz="2300" dirty="0" err="1" smtClean="0">
                <a:solidFill>
                  <a:srgbClr val="000000"/>
                </a:solidFill>
              </a:rPr>
              <a:t>непотребляемые</a:t>
            </a:r>
            <a:r>
              <a:rPr lang="ru-RU" altLang="ru-RU" sz="2300" dirty="0" smtClean="0">
                <a:solidFill>
                  <a:srgbClr val="000000"/>
                </a:solidFill>
              </a:rPr>
              <a:t> (</a:t>
            </a:r>
            <a:r>
              <a:rPr lang="ru-RU" altLang="ru-RU" sz="2300" dirty="0">
                <a:solidFill>
                  <a:srgbClr val="000000"/>
                </a:solidFill>
              </a:rPr>
              <a:t>недвижимость и многие </a:t>
            </a:r>
            <a:r>
              <a:rPr lang="ru-RU" altLang="ru-RU" sz="2300" dirty="0" smtClean="0">
                <a:solidFill>
                  <a:srgbClr val="000000"/>
                </a:solidFill>
              </a:rPr>
              <a:t>движимые </a:t>
            </a:r>
            <a:r>
              <a:rPr lang="ru-RU" altLang="ru-RU" sz="2300" dirty="0">
                <a:solidFill>
                  <a:srgbClr val="000000"/>
                </a:solidFill>
              </a:rPr>
              <a:t>вещи) - долгое </a:t>
            </a:r>
            <a:r>
              <a:rPr lang="ru-RU" altLang="ru-RU" sz="2300" dirty="0" smtClean="0">
                <a:solidFill>
                  <a:srgbClr val="000000"/>
                </a:solidFill>
              </a:rPr>
              <a:t>время </a:t>
            </a:r>
            <a:r>
              <a:rPr lang="ru-RU" altLang="ru-RU" sz="2300" dirty="0">
                <a:solidFill>
                  <a:srgbClr val="000000"/>
                </a:solidFill>
              </a:rPr>
              <a:t>сохраняют свои </a:t>
            </a:r>
            <a:r>
              <a:rPr lang="ru-RU" altLang="ru-RU" sz="2300" dirty="0" smtClean="0">
                <a:solidFill>
                  <a:srgbClr val="000000"/>
                </a:solidFill>
              </a:rPr>
              <a:t>потребительские </a:t>
            </a:r>
            <a:r>
              <a:rPr lang="ru-RU" altLang="ru-RU" sz="2300" dirty="0">
                <a:solidFill>
                  <a:srgbClr val="000000"/>
                </a:solidFill>
              </a:rPr>
              <a:t>свойства </a:t>
            </a:r>
            <a:r>
              <a:rPr lang="ru-RU" altLang="ru-RU" sz="2300" dirty="0" smtClean="0">
                <a:solidFill>
                  <a:srgbClr val="000000"/>
                </a:solidFill>
              </a:rPr>
              <a:t>и </a:t>
            </a:r>
            <a:r>
              <a:rPr lang="ru-RU" altLang="ru-RU" sz="2300" dirty="0">
                <a:solidFill>
                  <a:srgbClr val="000000"/>
                </a:solidFill>
              </a:rPr>
              <a:t>утрачивают их </a:t>
            </a:r>
            <a:r>
              <a:rPr lang="ru-RU" altLang="ru-RU" sz="2300" dirty="0" smtClean="0">
                <a:solidFill>
                  <a:srgbClr val="000000"/>
                </a:solidFill>
              </a:rPr>
              <a:t>постепенно (</a:t>
            </a:r>
            <a:r>
              <a:rPr lang="ru-RU" altLang="ru-RU" sz="2300" dirty="0">
                <a:solidFill>
                  <a:srgbClr val="000000"/>
                </a:solidFill>
              </a:rPr>
              <a:t>амортизируются).</a:t>
            </a:r>
          </a:p>
          <a:p>
            <a:pPr marL="360000" indent="-173038" algn="just" defTabSz="0">
              <a:spcBef>
                <a:spcPts val="600"/>
              </a:spcBef>
              <a:buClr>
                <a:schemeClr val="accent1"/>
              </a:buClr>
              <a:buSzPct val="100000"/>
            </a:pPr>
            <a:endParaRPr lang="ru-RU" altLang="ru-RU" sz="2300" dirty="0" smtClean="0">
              <a:solidFill>
                <a:srgbClr val="000000"/>
              </a:solidFill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BEC9FE2D-47F2-41B0-8685-EDAE71AACC0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5B615-1464-43DC-825C-15DD385AEE9F}" type="slidenum">
              <a:rPr lang="ru-RU" altLang="ru-RU" smtClean="0"/>
              <a:pPr/>
              <a:t>14</a:t>
            </a:fld>
            <a:endParaRPr lang="ru-RU" altLang="ru-RU"/>
          </a:p>
        </p:txBody>
      </p:sp>
      <p:pic>
        <p:nvPicPr>
          <p:cNvPr id="5" name="Рисунок 4" descr="Угловые стрелки">
            <a:extLst>
              <a:ext uri="{FF2B5EF4-FFF2-40B4-BE49-F238E27FC236}">
                <a16:creationId xmlns:a16="http://schemas.microsoft.com/office/drawing/2014/main" id="{62EB022F-CC5B-4773-A385-88718F56E1B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8424001" y="253632"/>
            <a:ext cx="540000" cy="540000"/>
          </a:xfrm>
          <a:prstGeom prst="rect">
            <a:avLst/>
          </a:prstGeom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FA1749B6-7E50-41F8-AD38-EF7BC6FD0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288000"/>
            <a:ext cx="6696744" cy="764736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ru-RU" dirty="0"/>
              <a:t>Также различают вещи</a:t>
            </a:r>
            <a:r>
              <a:rPr lang="ru-RU" dirty="0" smtClean="0"/>
              <a:t>:</a:t>
            </a:r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ACF24CC-3F77-4FF7-AE12-7741423399B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5218193"/>
            <a:ext cx="2071886" cy="1177547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36CD65B-52DE-4186-9E76-F5684E5C6CB9}"/>
              </a:ext>
            </a:extLst>
          </p:cNvPr>
          <p:cNvSpPr>
            <a:spLocks noChangeAspect="1"/>
          </p:cNvSpPr>
          <p:nvPr/>
        </p:nvSpPr>
        <p:spPr>
          <a:xfrm>
            <a:off x="513140" y="1263547"/>
            <a:ext cx="563363" cy="56304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718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Объект 2"/>
          <p:cNvSpPr>
            <a:spLocks noGrp="1"/>
          </p:cNvSpPr>
          <p:nvPr>
            <p:ph idx="1"/>
          </p:nvPr>
        </p:nvSpPr>
        <p:spPr>
          <a:xfrm flipH="1">
            <a:off x="3419872" y="2852937"/>
            <a:ext cx="4897536" cy="3312367"/>
          </a:xfrm>
          <a:prstGeom prst="snip2DiagRect">
            <a:avLst>
              <a:gd name="adj1" fmla="val 0"/>
              <a:gd name="adj2" fmla="val 12066"/>
            </a:avLst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08000" tIns="36000" rIns="108000" bIns="36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61950" indent="-175948" algn="ctr" defTabSz="965199">
              <a:spcBef>
                <a:spcPts val="633"/>
              </a:spcBef>
              <a:spcAft>
                <a:spcPts val="633"/>
              </a:spcAft>
              <a:buClr>
                <a:srgbClr val="078877"/>
              </a:buClr>
              <a:buFontTx/>
              <a:buChar char="●"/>
              <a:tabLst>
                <a:tab pos="0" algn="l"/>
                <a:tab pos="98307" algn="l"/>
                <a:tab pos="519837" algn="l"/>
                <a:tab pos="941366" algn="l"/>
                <a:tab pos="1362896" algn="l"/>
                <a:tab pos="1784426" algn="l"/>
                <a:tab pos="2205955" algn="l"/>
                <a:tab pos="2627483" algn="l"/>
                <a:tab pos="3049013" algn="l"/>
                <a:tab pos="3470544" algn="l"/>
                <a:tab pos="3892073" algn="l"/>
                <a:tab pos="4313603" algn="l"/>
                <a:tab pos="4735133" algn="l"/>
                <a:tab pos="5156661" algn="l"/>
                <a:tab pos="5578191" algn="l"/>
                <a:tab pos="5999720" algn="l"/>
                <a:tab pos="6421250" algn="l"/>
                <a:tab pos="6842779" algn="l"/>
                <a:tab pos="7264308" algn="l"/>
                <a:tab pos="7685837" algn="l"/>
                <a:tab pos="8107367" algn="l"/>
              </a:tabLst>
            </a:pPr>
            <a:r>
              <a:rPr lang="ru-RU" altLang="ru-RU" b="1" dirty="0"/>
              <a:t> Относительный характер </a:t>
            </a:r>
            <a:r>
              <a:rPr lang="ru-RU" altLang="ru-RU" dirty="0"/>
              <a:t>обязательств проявляется </a:t>
            </a:r>
            <a:br>
              <a:rPr lang="ru-RU" altLang="ru-RU" dirty="0"/>
            </a:br>
            <a:r>
              <a:rPr lang="ru-RU" altLang="ru-RU" dirty="0"/>
              <a:t>в том, что они связывают </a:t>
            </a:r>
            <a:br>
              <a:rPr lang="ru-RU" altLang="ru-RU" dirty="0"/>
            </a:br>
            <a:r>
              <a:rPr lang="ru-RU" altLang="ru-RU" dirty="0"/>
              <a:t>не абсолютно всех участников права, а лишь участников правоотношений, вытекающих из</a:t>
            </a:r>
            <a:r>
              <a:rPr lang="en-US" altLang="ru-RU" dirty="0"/>
              <a:t> </a:t>
            </a:r>
            <a:r>
              <a:rPr lang="ru-RU" altLang="ru-RU" dirty="0"/>
              <a:t>обязательства.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8177" y="288000"/>
            <a:ext cx="6607646" cy="360000"/>
          </a:xfrm>
          <a:noFill/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ru-RU" altLang="ru-RU" dirty="0"/>
              <a:t>Обязательства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1"/>
          </p:nvPr>
        </p:nvSpPr>
        <p:spPr>
          <a:xfrm>
            <a:off x="827088" y="1052737"/>
            <a:ext cx="7416800" cy="1476000"/>
          </a:xfrm>
          <a:solidFill>
            <a:schemeClr val="bg1">
              <a:alpha val="27000"/>
            </a:schemeClr>
          </a:solidFill>
          <a:ln w="57150">
            <a:gradFill flip="none" rotWithShape="1">
              <a:gsLst>
                <a:gs pos="0">
                  <a:schemeClr val="bg1">
                    <a:lumMod val="95000"/>
                    <a:alpha val="0"/>
                  </a:schemeClr>
                </a:gs>
                <a:gs pos="51000">
                  <a:srgbClr val="078777"/>
                </a:gs>
                <a:gs pos="45000">
                  <a:schemeClr val="bg1">
                    <a:lumMod val="95000"/>
                    <a:alpha val="0"/>
                  </a:schemeClr>
                </a:gs>
                <a:gs pos="100000">
                  <a:srgbClr val="078777"/>
                </a:gs>
              </a:gsLst>
              <a:lin ang="16200000" scaled="1"/>
              <a:tileRect/>
            </a:gradFill>
          </a:ln>
          <a:effectLst/>
        </p:spPr>
        <p:txBody>
          <a:bodyPr vert="horz" wrap="square" lIns="179964" tIns="35993" rIns="35993" bIns="35993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r>
              <a:rPr lang="ru-RU" altLang="ru-RU" sz="2400" i="1" dirty="0"/>
              <a:t>ОБЯЗАТЕЛЬСТВО </a:t>
            </a:r>
            <a:r>
              <a:rPr lang="ru-RU" altLang="ru-RU" sz="2400" b="0" i="1" dirty="0"/>
              <a:t>– правоотношение, в силу которого одно лицо (должник) обязано совершить в пользу другого лица (кредитора) определенное действие, либо воздержаться от совершения такого действия.</a:t>
            </a:r>
            <a:endParaRPr lang="ru-RU" sz="2400" b="0" i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07D660-6ED7-47B1-A75D-7B07AA61EB76}" type="slidenum">
              <a:rPr lang="ru-RU" altLang="ru-RU" smtClean="0"/>
              <a:pPr/>
              <a:t>15</a:t>
            </a:fld>
            <a:endParaRPr lang="ru-RU" alt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1228EDD-8B6E-412B-A47B-718D32D9B95C}"/>
              </a:ext>
            </a:extLst>
          </p:cNvPr>
          <p:cNvSpPr/>
          <p:nvPr/>
        </p:nvSpPr>
        <p:spPr>
          <a:xfrm>
            <a:off x="395536" y="3284984"/>
            <a:ext cx="2664296" cy="2736304"/>
          </a:xfrm>
          <a:prstGeom prst="rect">
            <a:avLst/>
          </a:prstGeom>
          <a:blipFill>
            <a:blip r:embed="rId2">
              <a:alphaModFix amt="70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0209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Объект 2"/>
          <p:cNvSpPr>
            <a:spLocks noGrp="1"/>
          </p:cNvSpPr>
          <p:nvPr>
            <p:ph idx="1"/>
          </p:nvPr>
        </p:nvSpPr>
        <p:spPr>
          <a:xfrm flipH="1">
            <a:off x="827584" y="1925577"/>
            <a:ext cx="7416000" cy="4167279"/>
          </a:xfrm>
          <a:prstGeom prst="snip2DiagRect">
            <a:avLst>
              <a:gd name="adj1" fmla="val 0"/>
              <a:gd name="adj2" fmla="val 13781"/>
            </a:avLst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4000" tIns="36000" rIns="180000" bIns="36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indent="-166688" defTabSz="914400">
              <a:spcAft>
                <a:spcPts val="600"/>
              </a:spcAft>
              <a:buClr>
                <a:srgbClr val="078877"/>
              </a:buClr>
              <a:buFont typeface="Arial" panose="020B0604020202020204" pitchFamily="34" charset="0"/>
              <a:buChar char="●"/>
              <a:tabLst>
                <a:tab pos="0" algn="l"/>
                <a:tab pos="98307" algn="l"/>
                <a:tab pos="519837" algn="l"/>
                <a:tab pos="941366" algn="l"/>
                <a:tab pos="1362896" algn="l"/>
                <a:tab pos="1784426" algn="l"/>
                <a:tab pos="2205955" algn="l"/>
                <a:tab pos="2627483" algn="l"/>
                <a:tab pos="3049013" algn="l"/>
                <a:tab pos="3470544" algn="l"/>
                <a:tab pos="3892073" algn="l"/>
                <a:tab pos="4313603" algn="l"/>
                <a:tab pos="4735133" algn="l"/>
                <a:tab pos="5156661" algn="l"/>
                <a:tab pos="5578191" algn="l"/>
                <a:tab pos="5999720" algn="l"/>
                <a:tab pos="6421250" algn="l"/>
                <a:tab pos="6842779" algn="l"/>
                <a:tab pos="7264308" algn="l"/>
                <a:tab pos="7685837" algn="l"/>
                <a:tab pos="8107367" algn="l"/>
              </a:tabLst>
            </a:pPr>
            <a:r>
              <a:rPr lang="ru-RU" altLang="ru-RU" sz="2100" dirty="0"/>
              <a:t>Условия договора определяются усмотрением сторон, действует общий принцип "дозволено все, кроме прямо запрещенного законом".</a:t>
            </a:r>
          </a:p>
          <a:p>
            <a:pPr marL="342900" indent="-166688" defTabSz="914400">
              <a:spcAft>
                <a:spcPts val="600"/>
              </a:spcAft>
              <a:buClr>
                <a:srgbClr val="078877"/>
              </a:buClr>
              <a:buFont typeface="Arial" panose="020B0604020202020204" pitchFamily="34" charset="0"/>
              <a:buChar char="●"/>
              <a:tabLst>
                <a:tab pos="0" algn="l"/>
                <a:tab pos="98307" algn="l"/>
                <a:tab pos="519837" algn="l"/>
                <a:tab pos="941366" algn="l"/>
                <a:tab pos="1362896" algn="l"/>
                <a:tab pos="1784426" algn="l"/>
                <a:tab pos="2205955" algn="l"/>
                <a:tab pos="2627483" algn="l"/>
                <a:tab pos="3049013" algn="l"/>
                <a:tab pos="3470544" algn="l"/>
                <a:tab pos="3892073" algn="l"/>
                <a:tab pos="4313603" algn="l"/>
                <a:tab pos="4735133" algn="l"/>
                <a:tab pos="5156661" algn="l"/>
                <a:tab pos="5578191" algn="l"/>
                <a:tab pos="5999720" algn="l"/>
                <a:tab pos="6421250" algn="l"/>
                <a:tab pos="6842779" algn="l"/>
                <a:tab pos="7264308" algn="l"/>
                <a:tab pos="7685837" algn="l"/>
                <a:tab pos="8107367" algn="l"/>
              </a:tabLst>
            </a:pPr>
            <a:r>
              <a:rPr lang="ru-RU" altLang="ru-RU" sz="2100" dirty="0"/>
              <a:t>Условия договора должны соответствовать обязательным правилам, определяемым правовыми актами на момент его заключения. </a:t>
            </a:r>
            <a:endParaRPr lang="ru-RU" altLang="ru-RU" sz="2100" dirty="0" smtClean="0"/>
          </a:p>
          <a:p>
            <a:pPr marL="342900" indent="-166688" defTabSz="914400">
              <a:spcAft>
                <a:spcPts val="600"/>
              </a:spcAft>
              <a:buClr>
                <a:srgbClr val="078877"/>
              </a:buClr>
              <a:buFont typeface="Arial" panose="020B0604020202020204" pitchFamily="34" charset="0"/>
              <a:buChar char="●"/>
              <a:tabLst>
                <a:tab pos="0" algn="l"/>
                <a:tab pos="98307" algn="l"/>
                <a:tab pos="519837" algn="l"/>
                <a:tab pos="941366" algn="l"/>
                <a:tab pos="1362896" algn="l"/>
                <a:tab pos="1784426" algn="l"/>
                <a:tab pos="2205955" algn="l"/>
                <a:tab pos="2627483" algn="l"/>
                <a:tab pos="3049013" algn="l"/>
                <a:tab pos="3470544" algn="l"/>
                <a:tab pos="3892073" algn="l"/>
                <a:tab pos="4313603" algn="l"/>
                <a:tab pos="4735133" algn="l"/>
                <a:tab pos="5156661" algn="l"/>
                <a:tab pos="5578191" algn="l"/>
                <a:tab pos="5999720" algn="l"/>
                <a:tab pos="6421250" algn="l"/>
                <a:tab pos="6842779" algn="l"/>
                <a:tab pos="7264308" algn="l"/>
                <a:tab pos="7685837" algn="l"/>
                <a:tab pos="8107367" algn="l"/>
              </a:tabLst>
            </a:pPr>
            <a:r>
              <a:rPr lang="ru-RU" altLang="ru-RU" sz="2100" dirty="0"/>
              <a:t>Предложение заключить договор называется оферта, ответное согласие - акцепт</a:t>
            </a:r>
            <a:r>
              <a:rPr lang="ru-RU" altLang="ru-RU" sz="2100" dirty="0" smtClean="0"/>
              <a:t>.</a:t>
            </a:r>
            <a:endParaRPr lang="ru-RU" altLang="ru-RU" sz="2100" dirty="0"/>
          </a:p>
          <a:p>
            <a:pPr marL="342900" indent="-166688" defTabSz="914400">
              <a:spcAft>
                <a:spcPts val="600"/>
              </a:spcAft>
              <a:buClr>
                <a:srgbClr val="078877"/>
              </a:buClr>
              <a:buFont typeface="Arial" panose="020B0604020202020204" pitchFamily="34" charset="0"/>
              <a:buChar char="●"/>
              <a:tabLst>
                <a:tab pos="0" algn="l"/>
                <a:tab pos="98307" algn="l"/>
                <a:tab pos="519837" algn="l"/>
                <a:tab pos="941366" algn="l"/>
                <a:tab pos="1362896" algn="l"/>
                <a:tab pos="1784426" algn="l"/>
                <a:tab pos="2205955" algn="l"/>
                <a:tab pos="2627483" algn="l"/>
                <a:tab pos="3049013" algn="l"/>
                <a:tab pos="3470544" algn="l"/>
                <a:tab pos="3892073" algn="l"/>
                <a:tab pos="4313603" algn="l"/>
                <a:tab pos="4735133" algn="l"/>
                <a:tab pos="5156661" algn="l"/>
                <a:tab pos="5578191" algn="l"/>
                <a:tab pos="5999720" algn="l"/>
                <a:tab pos="6421250" algn="l"/>
                <a:tab pos="6842779" algn="l"/>
                <a:tab pos="7264308" algn="l"/>
                <a:tab pos="7685837" algn="l"/>
                <a:tab pos="8107367" algn="l"/>
              </a:tabLst>
            </a:pPr>
            <a:r>
              <a:rPr lang="ru-RU" altLang="ru-RU" sz="2100" dirty="0"/>
              <a:t>Договор считается заключенным, если сторонами достигнуто соглашение по всем существенным условиям. Круг существенных условий зависит от особенностей конкретного договора.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8177" y="288000"/>
            <a:ext cx="6607646" cy="360000"/>
          </a:xfrm>
          <a:noFill/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ru-RU" altLang="ru-RU" cap="none" dirty="0"/>
              <a:t>ДОГОВОР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1"/>
          </p:nvPr>
        </p:nvSpPr>
        <p:spPr>
          <a:xfrm>
            <a:off x="827088" y="908721"/>
            <a:ext cx="7416800" cy="756135"/>
          </a:xfrm>
        </p:spPr>
        <p:txBody>
          <a:bodyPr/>
          <a:lstStyle/>
          <a:p>
            <a:pPr algn="ctr">
              <a:buNone/>
            </a:pPr>
            <a:r>
              <a:rPr lang="ru-RU" altLang="ru-RU" sz="2000" i="1" dirty="0"/>
              <a:t>ДОГОВОР – </a:t>
            </a:r>
            <a:r>
              <a:rPr lang="ru-RU" altLang="ru-RU" sz="2000" b="0" i="1" dirty="0"/>
              <a:t>соглашение между кредитором и должником об установлении обязательственных правоотношений.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07D660-6ED7-47B1-A75D-7B07AA61EB76}" type="slidenum">
              <a:rPr lang="ru-RU" altLang="ru-RU" smtClean="0"/>
              <a:pPr/>
              <a:t>16</a:t>
            </a:fld>
            <a:endParaRPr lang="ru-RU" alt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8105773-6618-4BEE-8B76-6D1E1F1FA75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32657"/>
            <a:ext cx="1124744" cy="1124744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0672A6A-36C3-4150-8DF8-0645565EEC7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70" y="1628150"/>
            <a:ext cx="936000" cy="9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702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2866" y="288000"/>
            <a:ext cx="3998268" cy="404696"/>
          </a:xfrm>
        </p:spPr>
        <p:txBody>
          <a:bodyPr/>
          <a:lstStyle/>
          <a:p>
            <a:pPr algn="ctr">
              <a:defRPr/>
            </a:pPr>
            <a:r>
              <a:rPr lang="ru-RU" dirty="0"/>
              <a:t>Виды договоров</a:t>
            </a:r>
          </a:p>
        </p:txBody>
      </p:sp>
      <p:sp>
        <p:nvSpPr>
          <p:cNvPr id="11267" name="Объект 2"/>
          <p:cNvSpPr>
            <a:spLocks noGrp="1"/>
          </p:cNvSpPr>
          <p:nvPr>
            <p:ph idx="1"/>
          </p:nvPr>
        </p:nvSpPr>
        <p:spPr>
          <a:xfrm flipH="1">
            <a:off x="552637" y="2708920"/>
            <a:ext cx="8038726" cy="3528000"/>
          </a:xfrm>
          <a:prstGeom prst="snip1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4000" tIns="36000" rIns="180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342900" indent="-166688" defTabSz="91440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" panose="020B0604020202020204" pitchFamily="34" charset="0"/>
              <a:buChar char="●"/>
              <a:tabLst>
                <a:tab pos="0" algn="l"/>
                <a:tab pos="98307" algn="l"/>
                <a:tab pos="519837" algn="l"/>
                <a:tab pos="941366" algn="l"/>
                <a:tab pos="1362896" algn="l"/>
                <a:tab pos="1784426" algn="l"/>
                <a:tab pos="2205955" algn="l"/>
                <a:tab pos="2627483" algn="l"/>
                <a:tab pos="3049013" algn="l"/>
                <a:tab pos="3470544" algn="l"/>
                <a:tab pos="3892073" algn="l"/>
                <a:tab pos="4313603" algn="l"/>
                <a:tab pos="4735133" algn="l"/>
                <a:tab pos="5156661" algn="l"/>
                <a:tab pos="5578191" algn="l"/>
                <a:tab pos="5999720" algn="l"/>
                <a:tab pos="6421250" algn="l"/>
                <a:tab pos="6842779" algn="l"/>
                <a:tab pos="7264308" algn="l"/>
                <a:tab pos="7685837" algn="l"/>
                <a:tab pos="8107367" algn="l"/>
              </a:tabLst>
            </a:pPr>
            <a:r>
              <a:rPr lang="ru-RU" altLang="ru-RU" sz="2200" dirty="0"/>
              <a:t>Особый вид – </a:t>
            </a:r>
            <a:r>
              <a:rPr lang="ru-RU" altLang="ru-RU" sz="2200" b="1" dirty="0"/>
              <a:t>публичный договор </a:t>
            </a:r>
            <a:r>
              <a:rPr lang="ru-RU" altLang="ru-RU" sz="2200" dirty="0"/>
              <a:t>– договор, заключаемый лицом, занимающимся предпринимательской деятельностью, </a:t>
            </a:r>
            <a:br>
              <a:rPr lang="ru-RU" altLang="ru-RU" sz="2200" dirty="0"/>
            </a:br>
            <a:r>
              <a:rPr lang="ru-RU" altLang="ru-RU" sz="2200" dirty="0"/>
              <a:t>по продаже товаров, выполнению работ, оказанию услуг.</a:t>
            </a:r>
          </a:p>
          <a:p>
            <a:pPr marL="342900" indent="-166688" defTabSz="91440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" panose="020B0604020202020204" pitchFamily="34" charset="0"/>
              <a:buChar char="●"/>
              <a:tabLst>
                <a:tab pos="0" algn="l"/>
                <a:tab pos="98307" algn="l"/>
                <a:tab pos="519837" algn="l"/>
                <a:tab pos="941366" algn="l"/>
                <a:tab pos="1362896" algn="l"/>
                <a:tab pos="1784426" algn="l"/>
                <a:tab pos="2205955" algn="l"/>
                <a:tab pos="2627483" algn="l"/>
                <a:tab pos="3049013" algn="l"/>
                <a:tab pos="3470544" algn="l"/>
                <a:tab pos="3892073" algn="l"/>
                <a:tab pos="4313603" algn="l"/>
                <a:tab pos="4735133" algn="l"/>
                <a:tab pos="5156661" algn="l"/>
                <a:tab pos="5578191" algn="l"/>
                <a:tab pos="5999720" algn="l"/>
                <a:tab pos="6421250" algn="l"/>
                <a:tab pos="6842779" algn="l"/>
                <a:tab pos="7264308" algn="l"/>
                <a:tab pos="7685837" algn="l"/>
                <a:tab pos="8107367" algn="l"/>
              </a:tabLst>
            </a:pPr>
            <a:r>
              <a:rPr lang="ru-RU" altLang="ru-RU" sz="2200" dirty="0"/>
              <a:t>Особый вид – </a:t>
            </a:r>
            <a:r>
              <a:rPr lang="ru-RU" altLang="ru-RU" sz="2200" b="1" dirty="0"/>
              <a:t>договор присоединения </a:t>
            </a:r>
            <a:r>
              <a:rPr lang="ru-RU" altLang="ru-RU" sz="2200" dirty="0"/>
              <a:t>– договор, условия которого заранее определены одной из сторон и принимаются другой без обсуждения.</a:t>
            </a:r>
          </a:p>
          <a:p>
            <a:pPr marL="342900" indent="-166688" defTabSz="91440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" panose="020B0604020202020204" pitchFamily="34" charset="0"/>
              <a:buChar char="●"/>
              <a:tabLst>
                <a:tab pos="0" algn="l"/>
                <a:tab pos="98307" algn="l"/>
                <a:tab pos="519837" algn="l"/>
                <a:tab pos="941366" algn="l"/>
                <a:tab pos="1362896" algn="l"/>
                <a:tab pos="1784426" algn="l"/>
                <a:tab pos="2205955" algn="l"/>
                <a:tab pos="2627483" algn="l"/>
                <a:tab pos="3049013" algn="l"/>
                <a:tab pos="3470544" algn="l"/>
                <a:tab pos="3892073" algn="l"/>
                <a:tab pos="4313603" algn="l"/>
                <a:tab pos="4735133" algn="l"/>
                <a:tab pos="5156661" algn="l"/>
                <a:tab pos="5578191" algn="l"/>
                <a:tab pos="5999720" algn="l"/>
                <a:tab pos="6421250" algn="l"/>
                <a:tab pos="6842779" algn="l"/>
                <a:tab pos="7264308" algn="l"/>
                <a:tab pos="7685837" algn="l"/>
                <a:tab pos="8107367" algn="l"/>
              </a:tabLst>
            </a:pPr>
            <a:r>
              <a:rPr lang="ru-RU" altLang="ru-RU" sz="2200" dirty="0"/>
              <a:t>Особый вид - </a:t>
            </a:r>
            <a:r>
              <a:rPr lang="ru-RU" altLang="ru-RU" sz="2200" b="1" dirty="0"/>
              <a:t>договор в пользу третьего лица </a:t>
            </a:r>
            <a:r>
              <a:rPr lang="ru-RU" altLang="ru-RU" sz="2200" dirty="0"/>
              <a:t>- должник обязан произвести исполнение не кредитору, а указанному </a:t>
            </a:r>
            <a:br>
              <a:rPr lang="ru-RU" altLang="ru-RU" sz="2200" dirty="0"/>
            </a:br>
            <a:r>
              <a:rPr lang="ru-RU" altLang="ru-RU" sz="2200" dirty="0"/>
              <a:t>в договоре третьему лицу, которое и приобретает право требовать исполнения обязательства.</a:t>
            </a:r>
          </a:p>
        </p:txBody>
      </p:sp>
      <p:sp>
        <p:nvSpPr>
          <p:cNvPr id="6" name="Текст 3"/>
          <p:cNvSpPr txBox="1">
            <a:spLocks/>
          </p:cNvSpPr>
          <p:nvPr/>
        </p:nvSpPr>
        <p:spPr>
          <a:xfrm>
            <a:off x="1195267" y="813496"/>
            <a:ext cx="7200000" cy="684000"/>
          </a:xfrm>
          <a:prstGeom prst="rect">
            <a:avLst/>
          </a:prstGeom>
          <a:solidFill>
            <a:schemeClr val="bg1">
              <a:alpha val="27000"/>
            </a:schemeClr>
          </a:solidFill>
          <a:ln w="57150">
            <a:gradFill flip="none" rotWithShape="1">
              <a:gsLst>
                <a:gs pos="0">
                  <a:schemeClr val="bg1">
                    <a:lumMod val="95000"/>
                    <a:alpha val="0"/>
                  </a:schemeClr>
                </a:gs>
                <a:gs pos="51000">
                  <a:srgbClr val="078777"/>
                </a:gs>
                <a:gs pos="45000">
                  <a:schemeClr val="bg1">
                    <a:lumMod val="95000"/>
                    <a:alpha val="0"/>
                  </a:schemeClr>
                </a:gs>
                <a:gs pos="100000">
                  <a:srgbClr val="078777"/>
                </a:gs>
              </a:gsLst>
              <a:lin ang="16200000" scaled="1"/>
              <a:tileRect/>
            </a:gradFill>
          </a:ln>
          <a:effectLst/>
        </p:spPr>
        <p:txBody>
          <a:bodyPr vert="horz" wrap="square" lIns="179964" tIns="35993" rIns="35993" bIns="35993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altLang="ru-RU" sz="2200" b="1" i="1" dirty="0">
                <a:solidFill>
                  <a:srgbClr val="078777"/>
                </a:solidFill>
                <a:latin typeface="+mn-lt"/>
              </a:rPr>
              <a:t>ДОГОВОРЫ</a:t>
            </a:r>
            <a:r>
              <a:rPr lang="ru-RU" altLang="ru-RU" sz="2200" i="1" dirty="0">
                <a:solidFill>
                  <a:srgbClr val="078777"/>
                </a:solidFill>
                <a:latin typeface="+mn-lt"/>
              </a:rPr>
              <a:t> </a:t>
            </a:r>
            <a:r>
              <a:rPr lang="ru-RU" altLang="ru-RU" sz="2200" i="1" dirty="0" smtClean="0">
                <a:solidFill>
                  <a:srgbClr val="078777"/>
                </a:solidFill>
                <a:latin typeface="+mn-lt"/>
              </a:rPr>
              <a:t>в первую очередь различаются </a:t>
            </a:r>
            <a:r>
              <a:rPr lang="ru-RU" altLang="ru-RU" sz="2200" i="1" dirty="0">
                <a:solidFill>
                  <a:srgbClr val="078777"/>
                </a:solidFill>
                <a:latin typeface="+mn-lt"/>
              </a:rPr>
              <a:t>по конкретному содержанию регулируемых ими отношений</a:t>
            </a:r>
            <a:endParaRPr lang="ru-RU" sz="2200" i="1" dirty="0">
              <a:solidFill>
                <a:srgbClr val="078777"/>
              </a:solidFill>
              <a:latin typeface="+mn-lt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 bwMode="auto">
          <a:xfrm flipH="1">
            <a:off x="1195267" y="1754720"/>
            <a:ext cx="7200000" cy="846000"/>
          </a:xfrm>
          <a:prstGeom prst="snipRound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4000" tIns="36000" rIns="360000" bIns="36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indent="-166688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" panose="020B0604020202020204" pitchFamily="34" charset="0"/>
              <a:buChar char="●"/>
              <a:tabLst>
                <a:tab pos="0" algn="l"/>
                <a:tab pos="98307" algn="l"/>
                <a:tab pos="519837" algn="l"/>
                <a:tab pos="941366" algn="l"/>
                <a:tab pos="1362896" algn="l"/>
                <a:tab pos="1784426" algn="l"/>
                <a:tab pos="2205955" algn="l"/>
                <a:tab pos="2627483" algn="l"/>
                <a:tab pos="3049013" algn="l"/>
                <a:tab pos="3470544" algn="l"/>
                <a:tab pos="3892073" algn="l"/>
                <a:tab pos="4313603" algn="l"/>
                <a:tab pos="4735133" algn="l"/>
                <a:tab pos="5156661" algn="l"/>
                <a:tab pos="5578191" algn="l"/>
                <a:tab pos="5999720" algn="l"/>
                <a:tab pos="6421250" algn="l"/>
                <a:tab pos="6842779" algn="l"/>
                <a:tab pos="7264308" algn="l"/>
                <a:tab pos="7685837" algn="l"/>
                <a:tab pos="8107367" algn="l"/>
              </a:tabLst>
            </a:pPr>
            <a:r>
              <a:rPr lang="ru-RU" altLang="ru-RU" sz="2200" dirty="0">
                <a:latin typeface="+mn-lt"/>
              </a:rPr>
              <a:t> Односторонние и взаимные.</a:t>
            </a:r>
          </a:p>
          <a:p>
            <a:pPr marL="342900" indent="-166688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" panose="020B0604020202020204" pitchFamily="34" charset="0"/>
              <a:buChar char="●"/>
              <a:tabLst>
                <a:tab pos="0" algn="l"/>
                <a:tab pos="98307" algn="l"/>
                <a:tab pos="519837" algn="l"/>
                <a:tab pos="941366" algn="l"/>
                <a:tab pos="1362896" algn="l"/>
                <a:tab pos="1784426" algn="l"/>
                <a:tab pos="2205955" algn="l"/>
                <a:tab pos="2627483" algn="l"/>
                <a:tab pos="3049013" algn="l"/>
                <a:tab pos="3470544" algn="l"/>
                <a:tab pos="3892073" algn="l"/>
                <a:tab pos="4313603" algn="l"/>
                <a:tab pos="4735133" algn="l"/>
                <a:tab pos="5156661" algn="l"/>
                <a:tab pos="5578191" algn="l"/>
                <a:tab pos="5999720" algn="l"/>
                <a:tab pos="6421250" algn="l"/>
                <a:tab pos="6842779" algn="l"/>
                <a:tab pos="7264308" algn="l"/>
                <a:tab pos="7685837" algn="l"/>
                <a:tab pos="8107367" algn="l"/>
              </a:tabLst>
            </a:pPr>
            <a:r>
              <a:rPr lang="ru-RU" altLang="ru-RU" sz="2200" dirty="0" smtClean="0">
                <a:latin typeface="+mn-lt"/>
              </a:rPr>
              <a:t> Основные </a:t>
            </a:r>
            <a:r>
              <a:rPr lang="ru-RU" altLang="ru-RU" sz="2200" dirty="0">
                <a:latin typeface="+mn-lt"/>
              </a:rPr>
              <a:t>и предварительные. 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00AE3-AE6C-4E1D-856A-1FE8E6523B8A}" type="slidenum">
              <a:rPr lang="ru-RU" altLang="ru-RU" smtClean="0"/>
              <a:pPr/>
              <a:t>17</a:t>
            </a:fld>
            <a:endParaRPr lang="ru-RU" alt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F93B90E-8A3A-48F9-AA50-D62923FFAF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64" y="1286720"/>
            <a:ext cx="936000" cy="9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43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Объект 2"/>
          <p:cNvSpPr>
            <a:spLocks noGrp="1"/>
          </p:cNvSpPr>
          <p:nvPr>
            <p:ph idx="1"/>
          </p:nvPr>
        </p:nvSpPr>
        <p:spPr>
          <a:xfrm flipH="1">
            <a:off x="827584" y="1196753"/>
            <a:ext cx="7416000" cy="4896104"/>
          </a:xfrm>
          <a:prstGeom prst="snip2DiagRect">
            <a:avLst>
              <a:gd name="adj1" fmla="val 0"/>
              <a:gd name="adj2" fmla="val 13781"/>
            </a:avLst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4000" tIns="36000" rIns="180000" bIns="36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6212" indent="0" algn="ctr" defTabSz="914400">
              <a:spcAft>
                <a:spcPts val="600"/>
              </a:spcAft>
              <a:buClr>
                <a:srgbClr val="078877"/>
              </a:buClr>
              <a:buNone/>
              <a:tabLst>
                <a:tab pos="0" algn="l"/>
                <a:tab pos="98307" algn="l"/>
                <a:tab pos="519837" algn="l"/>
                <a:tab pos="941366" algn="l"/>
                <a:tab pos="1362896" algn="l"/>
                <a:tab pos="1784426" algn="l"/>
                <a:tab pos="2205955" algn="l"/>
                <a:tab pos="2627483" algn="l"/>
                <a:tab pos="3049013" algn="l"/>
                <a:tab pos="3470544" algn="l"/>
                <a:tab pos="3892073" algn="l"/>
                <a:tab pos="4313603" algn="l"/>
                <a:tab pos="4735133" algn="l"/>
                <a:tab pos="5156661" algn="l"/>
                <a:tab pos="5578191" algn="l"/>
                <a:tab pos="5999720" algn="l"/>
                <a:tab pos="6421250" algn="l"/>
                <a:tab pos="6842779" algn="l"/>
                <a:tab pos="7264308" algn="l"/>
                <a:tab pos="7685837" algn="l"/>
                <a:tab pos="8107367" algn="l"/>
              </a:tabLst>
            </a:pPr>
            <a:r>
              <a:rPr lang="ru-RU" altLang="ru-RU" sz="2000" dirty="0" smtClean="0"/>
              <a:t>ВОЗМОЖНО:</a:t>
            </a:r>
          </a:p>
          <a:p>
            <a:pPr marL="342900" indent="-166688" defTabSz="914400">
              <a:spcAft>
                <a:spcPts val="600"/>
              </a:spcAft>
              <a:buClr>
                <a:srgbClr val="078877"/>
              </a:buClr>
              <a:buFont typeface="Arial" panose="020B0604020202020204" pitchFamily="34" charset="0"/>
              <a:buChar char="●"/>
              <a:tabLst>
                <a:tab pos="0" algn="l"/>
                <a:tab pos="98307" algn="l"/>
                <a:tab pos="519837" algn="l"/>
                <a:tab pos="941366" algn="l"/>
                <a:tab pos="1362896" algn="l"/>
                <a:tab pos="1784426" algn="l"/>
                <a:tab pos="2205955" algn="l"/>
                <a:tab pos="2627483" algn="l"/>
                <a:tab pos="3049013" algn="l"/>
                <a:tab pos="3470544" algn="l"/>
                <a:tab pos="3892073" algn="l"/>
                <a:tab pos="4313603" algn="l"/>
                <a:tab pos="4735133" algn="l"/>
                <a:tab pos="5156661" algn="l"/>
                <a:tab pos="5578191" algn="l"/>
                <a:tab pos="5999720" algn="l"/>
                <a:tab pos="6421250" algn="l"/>
                <a:tab pos="6842779" algn="l"/>
                <a:tab pos="7264308" algn="l"/>
                <a:tab pos="7685837" algn="l"/>
                <a:tab pos="8107367" algn="l"/>
              </a:tabLst>
            </a:pPr>
            <a:r>
              <a:rPr lang="ru-RU" altLang="ru-RU" sz="2000" dirty="0" smtClean="0"/>
              <a:t>по соглашению сторон;</a:t>
            </a:r>
          </a:p>
          <a:p>
            <a:pPr marL="342900" indent="-166688" defTabSz="914400">
              <a:spcAft>
                <a:spcPts val="600"/>
              </a:spcAft>
              <a:buClr>
                <a:srgbClr val="078877"/>
              </a:buClr>
              <a:buFont typeface="Arial" panose="020B0604020202020204" pitchFamily="34" charset="0"/>
              <a:buChar char="●"/>
              <a:tabLst>
                <a:tab pos="0" algn="l"/>
                <a:tab pos="98307" algn="l"/>
                <a:tab pos="519837" algn="l"/>
                <a:tab pos="941366" algn="l"/>
                <a:tab pos="1362896" algn="l"/>
                <a:tab pos="1784426" algn="l"/>
                <a:tab pos="2205955" algn="l"/>
                <a:tab pos="2627483" algn="l"/>
                <a:tab pos="3049013" algn="l"/>
                <a:tab pos="3470544" algn="l"/>
                <a:tab pos="3892073" algn="l"/>
                <a:tab pos="4313603" algn="l"/>
                <a:tab pos="4735133" algn="l"/>
                <a:tab pos="5156661" algn="l"/>
                <a:tab pos="5578191" algn="l"/>
                <a:tab pos="5999720" algn="l"/>
                <a:tab pos="6421250" algn="l"/>
                <a:tab pos="6842779" algn="l"/>
                <a:tab pos="7264308" algn="l"/>
                <a:tab pos="7685837" algn="l"/>
                <a:tab pos="8107367" algn="l"/>
              </a:tabLst>
            </a:pPr>
            <a:r>
              <a:rPr lang="ru-RU" altLang="ru-RU" sz="2000" dirty="0" smtClean="0"/>
              <a:t>в одностороннем порядке, если такое право закреплено за одной из сторон законом или самим договором;</a:t>
            </a:r>
          </a:p>
          <a:p>
            <a:pPr marL="342900" indent="-166688" defTabSz="914400">
              <a:spcAft>
                <a:spcPts val="600"/>
              </a:spcAft>
              <a:buClr>
                <a:srgbClr val="078877"/>
              </a:buClr>
              <a:buFont typeface="Arial" panose="020B0604020202020204" pitchFamily="34" charset="0"/>
              <a:buChar char="●"/>
              <a:tabLst>
                <a:tab pos="0" algn="l"/>
                <a:tab pos="98307" algn="l"/>
                <a:tab pos="519837" algn="l"/>
                <a:tab pos="941366" algn="l"/>
                <a:tab pos="1362896" algn="l"/>
                <a:tab pos="1784426" algn="l"/>
                <a:tab pos="2205955" algn="l"/>
                <a:tab pos="2627483" algn="l"/>
                <a:tab pos="3049013" algn="l"/>
                <a:tab pos="3470544" algn="l"/>
                <a:tab pos="3892073" algn="l"/>
                <a:tab pos="4313603" algn="l"/>
                <a:tab pos="4735133" algn="l"/>
                <a:tab pos="5156661" algn="l"/>
                <a:tab pos="5578191" algn="l"/>
                <a:tab pos="5999720" algn="l"/>
                <a:tab pos="6421250" algn="l"/>
                <a:tab pos="6842779" algn="l"/>
                <a:tab pos="7264308" algn="l"/>
                <a:tab pos="7685837" algn="l"/>
                <a:tab pos="8107367" algn="l"/>
              </a:tabLst>
            </a:pPr>
            <a:r>
              <a:rPr lang="ru-RU" altLang="ru-RU" sz="2000" dirty="0" smtClean="0"/>
              <a:t>при </a:t>
            </a:r>
            <a:r>
              <a:rPr lang="ru-RU" altLang="ru-RU" sz="2000" dirty="0"/>
              <a:t>существенном изменении обстоятельств из которых стороны исходили при заключении </a:t>
            </a:r>
            <a:r>
              <a:rPr lang="ru-RU" altLang="ru-RU" sz="2000" dirty="0" smtClean="0"/>
              <a:t>договора;</a:t>
            </a:r>
          </a:p>
          <a:p>
            <a:pPr marL="342900" indent="-166688" defTabSz="914400">
              <a:spcAft>
                <a:spcPts val="600"/>
              </a:spcAft>
              <a:buClr>
                <a:srgbClr val="078877"/>
              </a:buClr>
              <a:buFont typeface="Arial" panose="020B0604020202020204" pitchFamily="34" charset="0"/>
              <a:buChar char="●"/>
              <a:tabLst>
                <a:tab pos="0" algn="l"/>
                <a:tab pos="98307" algn="l"/>
                <a:tab pos="519837" algn="l"/>
                <a:tab pos="941366" algn="l"/>
                <a:tab pos="1362896" algn="l"/>
                <a:tab pos="1784426" algn="l"/>
                <a:tab pos="2205955" algn="l"/>
                <a:tab pos="2627483" algn="l"/>
                <a:tab pos="3049013" algn="l"/>
                <a:tab pos="3470544" algn="l"/>
                <a:tab pos="3892073" algn="l"/>
                <a:tab pos="4313603" algn="l"/>
                <a:tab pos="4735133" algn="l"/>
                <a:tab pos="5156661" algn="l"/>
                <a:tab pos="5578191" algn="l"/>
                <a:tab pos="5999720" algn="l"/>
                <a:tab pos="6421250" algn="l"/>
                <a:tab pos="6842779" algn="l"/>
                <a:tab pos="7264308" algn="l"/>
                <a:tab pos="7685837" algn="l"/>
                <a:tab pos="8107367" algn="l"/>
              </a:tabLst>
            </a:pPr>
            <a:r>
              <a:rPr lang="ru-RU" sz="2000" dirty="0" smtClean="0"/>
              <a:t>по </a:t>
            </a:r>
            <a:r>
              <a:rPr lang="ru-RU" sz="2000" dirty="0"/>
              <a:t>требованию одной из сторон договор может быть изменен или расторгнут по решению суда только при существенном нарушении договора другой </a:t>
            </a:r>
            <a:r>
              <a:rPr lang="ru-RU" sz="2000" dirty="0" smtClean="0"/>
              <a:t>стороной</a:t>
            </a:r>
            <a:r>
              <a:rPr lang="ru-RU" sz="2000" dirty="0"/>
              <a:t>. Требование об изменении или о расторжении договора может быть заявлено стороной в суд только после получения отказа другой стороны на предложение изменить или расторгнуть договор либо неполучения ответа в срок, указанный в предложении или установленный законом либо договором, а при его отсутствии - в тридцатидневный срок.</a:t>
            </a:r>
            <a:endParaRPr lang="ru-RU" alt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8176" y="288000"/>
            <a:ext cx="6904223" cy="360000"/>
          </a:xfrm>
          <a:noFill/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ru-RU" altLang="ru-RU" cap="none" dirty="0" smtClean="0"/>
              <a:t>ИЗМЕНЕНИЕ ИЛИ РАСТОРЖЕНИЕ ДОГОВОРА</a:t>
            </a:r>
            <a:endParaRPr lang="ru-RU" altLang="ru-RU" cap="none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07D660-6ED7-47B1-A75D-7B07AA61EB76}" type="slidenum">
              <a:rPr lang="ru-RU" altLang="ru-RU" smtClean="0"/>
              <a:pPr/>
              <a:t>18</a:t>
            </a:fld>
            <a:endParaRPr lang="ru-RU" alt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8105773-6618-4BEE-8B76-6D1E1F1FA75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0016" y="2520061"/>
            <a:ext cx="1124744" cy="1124744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0672A6A-36C3-4150-8DF8-0645565EEC7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980728"/>
            <a:ext cx="936000" cy="9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945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6149" y="288000"/>
            <a:ext cx="7111702" cy="360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dirty="0" smtClean="0"/>
              <a:t>Договор поставки </a:t>
            </a:r>
            <a:r>
              <a:rPr lang="ru-RU" dirty="0" err="1" smtClean="0"/>
              <a:t>лс</a:t>
            </a:r>
            <a:endParaRPr lang="ru-RU" dirty="0"/>
          </a:p>
        </p:txBody>
      </p:sp>
      <p:sp>
        <p:nvSpPr>
          <p:cNvPr id="12291" name="Объект 2"/>
          <p:cNvSpPr>
            <a:spLocks noGrp="1"/>
          </p:cNvSpPr>
          <p:nvPr>
            <p:ph idx="1"/>
          </p:nvPr>
        </p:nvSpPr>
        <p:spPr>
          <a:xfrm flipH="1">
            <a:off x="504000" y="908720"/>
            <a:ext cx="8136000" cy="4752000"/>
          </a:xfrm>
          <a:prstGeom prst="snip2DiagRect">
            <a:avLst>
              <a:gd name="adj1" fmla="val 0"/>
              <a:gd name="adj2" fmla="val 11515"/>
            </a:avLst>
          </a:prstGeom>
          <a:ln>
            <a:gradFill flip="none" rotWithShape="1">
              <a:lin ang="0" scaled="1"/>
              <a:tileRect/>
            </a:gradFill>
          </a:ln>
        </p:spPr>
        <p:txBody>
          <a:bodyPr anchor="ctr"/>
          <a:lstStyle/>
          <a:p>
            <a:pPr marL="176213" indent="-166688" algn="just" defTabSz="914400">
              <a:spcBef>
                <a:spcPts val="600"/>
              </a:spcBef>
              <a:spcAft>
                <a:spcPts val="600"/>
              </a:spcAft>
              <a:buClr>
                <a:srgbClr val="078877"/>
              </a:buClr>
              <a:buFont typeface="Arial" panose="020B0604020202020204" pitchFamily="34" charset="0"/>
              <a:buChar char="●"/>
              <a:tabLst>
                <a:tab pos="0" algn="l"/>
                <a:tab pos="98307" algn="l"/>
                <a:tab pos="519837" algn="l"/>
                <a:tab pos="941366" algn="l"/>
                <a:tab pos="1362896" algn="l"/>
                <a:tab pos="1784426" algn="l"/>
                <a:tab pos="2205955" algn="l"/>
                <a:tab pos="2627483" algn="l"/>
                <a:tab pos="3049013" algn="l"/>
                <a:tab pos="3470544" algn="l"/>
                <a:tab pos="3892073" algn="l"/>
                <a:tab pos="4313603" algn="l"/>
                <a:tab pos="4735133" algn="l"/>
                <a:tab pos="5156661" algn="l"/>
                <a:tab pos="5578191" algn="l"/>
                <a:tab pos="5999720" algn="l"/>
                <a:tab pos="6421250" algn="l"/>
                <a:tab pos="6842779" algn="l"/>
                <a:tab pos="7264308" algn="l"/>
                <a:tab pos="7685837" algn="l"/>
                <a:tab pos="8107367" algn="l"/>
              </a:tabLst>
            </a:pPr>
            <a:r>
              <a:rPr lang="ru-RU" altLang="ru-RU" sz="2000" dirty="0" smtClean="0"/>
              <a:t>Согласно ГК РФ, по договору поставки поставщик-продавец</a:t>
            </a:r>
            <a:r>
              <a:rPr lang="ru-RU" altLang="ru-RU" sz="2000" dirty="0"/>
              <a:t>, осуществляющий предпринимательскую деятельность, обязуется передать в обусловленный срок или сроки производимые или закупаемые им товары покупателю для использования в предпринимательской деятельности или в иных целях, не связанных с личным, семейным, домашним и иным подобным использованием</a:t>
            </a:r>
            <a:r>
              <a:rPr lang="ru-RU" altLang="ru-RU" sz="2000" dirty="0" smtClean="0"/>
              <a:t>. </a:t>
            </a:r>
          </a:p>
          <a:p>
            <a:pPr marL="176213" indent="-166688" algn="just" defTabSz="914400">
              <a:spcBef>
                <a:spcPts val="600"/>
              </a:spcBef>
              <a:spcAft>
                <a:spcPts val="600"/>
              </a:spcAft>
              <a:buClr>
                <a:srgbClr val="078877"/>
              </a:buClr>
              <a:buFont typeface="Arial" panose="020B0604020202020204" pitchFamily="34" charset="0"/>
              <a:buChar char="●"/>
              <a:tabLst>
                <a:tab pos="0" algn="l"/>
                <a:tab pos="98307" algn="l"/>
                <a:tab pos="519837" algn="l"/>
                <a:tab pos="941366" algn="l"/>
                <a:tab pos="1362896" algn="l"/>
                <a:tab pos="1784426" algn="l"/>
                <a:tab pos="2205955" algn="l"/>
                <a:tab pos="2627483" algn="l"/>
                <a:tab pos="3049013" algn="l"/>
                <a:tab pos="3470544" algn="l"/>
                <a:tab pos="3892073" algn="l"/>
                <a:tab pos="4313603" algn="l"/>
                <a:tab pos="4735133" algn="l"/>
                <a:tab pos="5156661" algn="l"/>
                <a:tab pos="5578191" algn="l"/>
                <a:tab pos="5999720" algn="l"/>
                <a:tab pos="6421250" algn="l"/>
                <a:tab pos="6842779" algn="l"/>
                <a:tab pos="7264308" algn="l"/>
                <a:tab pos="7685837" algn="l"/>
                <a:tab pos="8107367" algn="l"/>
              </a:tabLst>
            </a:pPr>
            <a:r>
              <a:rPr lang="ru-RU" altLang="ru-RU" sz="2000" dirty="0" smtClean="0"/>
              <a:t>Заключается между:</a:t>
            </a:r>
          </a:p>
          <a:p>
            <a:pPr marL="352425" indent="-342900" algn="just" defTabSz="914400">
              <a:spcBef>
                <a:spcPts val="600"/>
              </a:spcBef>
              <a:spcAft>
                <a:spcPts val="600"/>
              </a:spcAft>
              <a:buClr>
                <a:srgbClr val="078877"/>
              </a:buClr>
              <a:buFontTx/>
              <a:buChar char="-"/>
              <a:tabLst>
                <a:tab pos="0" algn="l"/>
                <a:tab pos="98307" algn="l"/>
                <a:tab pos="519837" algn="l"/>
                <a:tab pos="941366" algn="l"/>
                <a:tab pos="1362896" algn="l"/>
                <a:tab pos="1784426" algn="l"/>
                <a:tab pos="2205955" algn="l"/>
                <a:tab pos="2627483" algn="l"/>
                <a:tab pos="3049013" algn="l"/>
                <a:tab pos="3470544" algn="l"/>
                <a:tab pos="3892073" algn="l"/>
                <a:tab pos="4313603" algn="l"/>
                <a:tab pos="4735133" algn="l"/>
                <a:tab pos="5156661" algn="l"/>
                <a:tab pos="5578191" algn="l"/>
                <a:tab pos="5999720" algn="l"/>
                <a:tab pos="6421250" algn="l"/>
                <a:tab pos="6842779" algn="l"/>
                <a:tab pos="7264308" algn="l"/>
                <a:tab pos="7685837" algn="l"/>
                <a:tab pos="8107367" algn="l"/>
              </a:tabLst>
            </a:pPr>
            <a:r>
              <a:rPr lang="ru-RU" altLang="ru-RU" sz="2000" dirty="0" smtClean="0"/>
              <a:t>производителями </a:t>
            </a:r>
            <a:r>
              <a:rPr lang="ru-RU" altLang="ru-RU" sz="2000" dirty="0"/>
              <a:t>ЛС с одной стороны </a:t>
            </a:r>
            <a:r>
              <a:rPr lang="ru-RU" altLang="ru-RU" sz="2000" dirty="0" smtClean="0"/>
              <a:t>и организациями </a:t>
            </a:r>
            <a:r>
              <a:rPr lang="ru-RU" altLang="ru-RU" sz="2000" dirty="0"/>
              <a:t>оптовой </a:t>
            </a:r>
            <a:r>
              <a:rPr lang="ru-RU" altLang="ru-RU" sz="2000"/>
              <a:t>торговли </a:t>
            </a:r>
            <a:r>
              <a:rPr lang="ru-RU" altLang="ru-RU" sz="2000" smtClean="0"/>
              <a:t>или </a:t>
            </a:r>
            <a:r>
              <a:rPr lang="ru-RU" altLang="ru-RU" sz="2000" dirty="0" smtClean="0"/>
              <a:t>аптечными организациями </a:t>
            </a:r>
            <a:r>
              <a:rPr lang="ru-RU" altLang="ru-RU" sz="2000" dirty="0"/>
              <a:t>с другой </a:t>
            </a:r>
            <a:endParaRPr lang="ru-RU" altLang="ru-RU" sz="2000" dirty="0" smtClean="0"/>
          </a:p>
          <a:p>
            <a:pPr marL="352425" indent="-342900" algn="just" defTabSz="914400">
              <a:spcBef>
                <a:spcPts val="600"/>
              </a:spcBef>
              <a:spcAft>
                <a:spcPts val="600"/>
              </a:spcAft>
              <a:buClr>
                <a:srgbClr val="078877"/>
              </a:buClr>
              <a:buFontTx/>
              <a:buChar char="-"/>
              <a:tabLst>
                <a:tab pos="0" algn="l"/>
                <a:tab pos="98307" algn="l"/>
                <a:tab pos="519837" algn="l"/>
                <a:tab pos="941366" algn="l"/>
                <a:tab pos="1362896" algn="l"/>
                <a:tab pos="1784426" algn="l"/>
                <a:tab pos="2205955" algn="l"/>
                <a:tab pos="2627483" algn="l"/>
                <a:tab pos="3049013" algn="l"/>
                <a:tab pos="3470544" algn="l"/>
                <a:tab pos="3892073" algn="l"/>
                <a:tab pos="4313603" algn="l"/>
                <a:tab pos="4735133" algn="l"/>
                <a:tab pos="5156661" algn="l"/>
                <a:tab pos="5578191" algn="l"/>
                <a:tab pos="5999720" algn="l"/>
                <a:tab pos="6421250" algn="l"/>
                <a:tab pos="6842779" algn="l"/>
                <a:tab pos="7264308" algn="l"/>
                <a:tab pos="7685837" algn="l"/>
                <a:tab pos="8107367" algn="l"/>
              </a:tabLst>
            </a:pPr>
            <a:r>
              <a:rPr lang="ru-RU" altLang="ru-RU" sz="2000" dirty="0" smtClean="0"/>
              <a:t>между </a:t>
            </a:r>
            <a:r>
              <a:rPr lang="ru-RU" altLang="ru-RU" sz="2000" dirty="0"/>
              <a:t>организациями </a:t>
            </a:r>
            <a:r>
              <a:rPr lang="ru-RU" altLang="ru-RU" sz="2000" dirty="0" smtClean="0"/>
              <a:t>оптовой торговли </a:t>
            </a:r>
            <a:r>
              <a:rPr lang="ru-RU" altLang="ru-RU" sz="2000" dirty="0"/>
              <a:t>и аптеками.</a:t>
            </a:r>
          </a:p>
          <a:p>
            <a:pPr marL="176213" indent="-166688" algn="just" defTabSz="914400">
              <a:spcBef>
                <a:spcPts val="600"/>
              </a:spcBef>
              <a:spcAft>
                <a:spcPts val="600"/>
              </a:spcAft>
              <a:buClr>
                <a:srgbClr val="078877"/>
              </a:buClr>
              <a:buFont typeface="Arial" panose="020B0604020202020204" pitchFamily="34" charset="0"/>
              <a:buChar char="●"/>
              <a:tabLst>
                <a:tab pos="0" algn="l"/>
                <a:tab pos="98307" algn="l"/>
                <a:tab pos="519837" algn="l"/>
                <a:tab pos="941366" algn="l"/>
                <a:tab pos="1362896" algn="l"/>
                <a:tab pos="1784426" algn="l"/>
                <a:tab pos="2205955" algn="l"/>
                <a:tab pos="2627483" algn="l"/>
                <a:tab pos="3049013" algn="l"/>
                <a:tab pos="3470544" algn="l"/>
                <a:tab pos="3892073" algn="l"/>
                <a:tab pos="4313603" algn="l"/>
                <a:tab pos="4735133" algn="l"/>
                <a:tab pos="5156661" algn="l"/>
                <a:tab pos="5578191" algn="l"/>
                <a:tab pos="5999720" algn="l"/>
                <a:tab pos="6421250" algn="l"/>
                <a:tab pos="6842779" algn="l"/>
                <a:tab pos="7264308" algn="l"/>
                <a:tab pos="7685837" algn="l"/>
                <a:tab pos="8107367" algn="l"/>
              </a:tabLst>
            </a:pPr>
            <a:r>
              <a:rPr lang="ru-RU" altLang="ru-RU" sz="2000" dirty="0" smtClean="0"/>
              <a:t>Существенные условия – наименование и количество товаров, срок исполнения обязательств.</a:t>
            </a:r>
          </a:p>
          <a:p>
            <a:pPr marL="176213" indent="-166688" algn="just" defTabSz="914400">
              <a:spcBef>
                <a:spcPts val="600"/>
              </a:spcBef>
              <a:spcAft>
                <a:spcPts val="600"/>
              </a:spcAft>
              <a:buClr>
                <a:srgbClr val="078877"/>
              </a:buClr>
              <a:buFont typeface="Arial" panose="020B0604020202020204" pitchFamily="34" charset="0"/>
              <a:buChar char="●"/>
              <a:tabLst>
                <a:tab pos="0" algn="l"/>
                <a:tab pos="98307" algn="l"/>
                <a:tab pos="519837" algn="l"/>
                <a:tab pos="941366" algn="l"/>
                <a:tab pos="1362896" algn="l"/>
                <a:tab pos="1784426" algn="l"/>
                <a:tab pos="2205955" algn="l"/>
                <a:tab pos="2627483" algn="l"/>
                <a:tab pos="3049013" algn="l"/>
                <a:tab pos="3470544" algn="l"/>
                <a:tab pos="3892073" algn="l"/>
                <a:tab pos="4313603" algn="l"/>
                <a:tab pos="4735133" algn="l"/>
                <a:tab pos="5156661" algn="l"/>
                <a:tab pos="5578191" algn="l"/>
                <a:tab pos="5999720" algn="l"/>
                <a:tab pos="6421250" algn="l"/>
                <a:tab pos="6842779" algn="l"/>
                <a:tab pos="7264308" algn="l"/>
                <a:tab pos="7685837" algn="l"/>
                <a:tab pos="8107367" algn="l"/>
              </a:tabLst>
            </a:pPr>
            <a:r>
              <a:rPr lang="ru-RU" altLang="ru-RU" sz="2000" dirty="0" smtClean="0"/>
              <a:t>Субъекты </a:t>
            </a:r>
            <a:r>
              <a:rPr lang="ru-RU" altLang="ru-RU" sz="2000" dirty="0"/>
              <a:t>должны иметь лицензию на соответствующий </a:t>
            </a:r>
            <a:r>
              <a:rPr lang="ru-RU" altLang="ru-RU" sz="2000" dirty="0" smtClean="0"/>
              <a:t>вид деятельности.</a:t>
            </a:r>
            <a:endParaRPr lang="ru-RU" alt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00AE3-AE6C-4E1D-856A-1FE8E6523B8A}" type="slidenum">
              <a:rPr lang="ru-RU" altLang="ru-RU" smtClean="0"/>
              <a:pPr/>
              <a:t>19</a:t>
            </a:fld>
            <a:endParaRPr lang="ru-RU" alt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99012A6-A493-4FCE-B7E6-F193F67B177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8000" y="5775784"/>
            <a:ext cx="2268000" cy="515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868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>
            <a:extLst>
              <a:ext uri="{FF2B5EF4-FFF2-40B4-BE49-F238E27FC236}">
                <a16:creationId xmlns:a16="http://schemas.microsoft.com/office/drawing/2014/main" id="{AF7AA7AE-D797-47E2-805A-5136420D0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6349" y="288000"/>
            <a:ext cx="3511303" cy="454412"/>
          </a:xfrm>
        </p:spPr>
        <p:txBody>
          <a:bodyPr/>
          <a:lstStyle/>
          <a:p>
            <a:r>
              <a:rPr lang="ru-RU" altLang="ru-RU" dirty="0"/>
              <a:t>План ЛЕКЦИИ 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5F3F1D85-C351-4776-97A3-4976CABBB00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0DA6FA-7E06-47D2-B29D-FCCE736A5033}" type="slidenum">
              <a:rPr lang="ru-RU" altLang="ru-RU" smtClean="0"/>
              <a:pPr>
                <a:defRPr/>
              </a:pPr>
              <a:t>2</a:t>
            </a:fld>
            <a:endParaRPr lang="ru-RU" altLang="ru-RU"/>
          </a:p>
        </p:txBody>
      </p:sp>
      <p:grpSp>
        <p:nvGrpSpPr>
          <p:cNvPr id="28" name="Группа 27">
            <a:extLst>
              <a:ext uri="{FF2B5EF4-FFF2-40B4-BE49-F238E27FC236}">
                <a16:creationId xmlns:a16="http://schemas.microsoft.com/office/drawing/2014/main" id="{DE545099-B6F9-4E86-BD46-5B879D6039B3}"/>
              </a:ext>
            </a:extLst>
          </p:cNvPr>
          <p:cNvGrpSpPr/>
          <p:nvPr/>
        </p:nvGrpSpPr>
        <p:grpSpPr>
          <a:xfrm>
            <a:off x="772593" y="897027"/>
            <a:ext cx="8047879" cy="3806811"/>
            <a:chOff x="733154" y="1412775"/>
            <a:chExt cx="8360903" cy="4115864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id="{0308B186-C574-4039-BB7D-1FC2017AA36F}"/>
                </a:ext>
              </a:extLst>
            </p:cNvPr>
            <p:cNvSpPr/>
            <p:nvPr/>
          </p:nvSpPr>
          <p:spPr>
            <a:xfrm>
              <a:off x="733154" y="1728176"/>
              <a:ext cx="8360903" cy="3800463"/>
            </a:xfrm>
            <a:prstGeom prst="rect">
              <a:avLst/>
            </a:prstGeom>
            <a:ln>
              <a:noFill/>
            </a:ln>
          </p:spPr>
        </p:sp>
        <p:sp>
          <p:nvSpPr>
            <p:cNvPr id="8" name="Прямоугольник: скругленные углы 7">
              <a:extLst>
                <a:ext uri="{FF2B5EF4-FFF2-40B4-BE49-F238E27FC236}">
                  <a16:creationId xmlns:a16="http://schemas.microsoft.com/office/drawing/2014/main" id="{1D896E19-A6DB-415A-83AB-17B46B6AEF3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33155" y="1573370"/>
              <a:ext cx="8087318" cy="477132"/>
            </a:xfrm>
            <a:prstGeom prst="roundRect">
              <a:avLst/>
            </a:prstGeom>
            <a:noFill/>
            <a:ln w="38100" cap="sq">
              <a:solidFill>
                <a:srgbClr val="078777"/>
              </a:solidFill>
              <a:round/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Прямоугольник: скругленные углы 8">
              <a:extLst>
                <a:ext uri="{FF2B5EF4-FFF2-40B4-BE49-F238E27FC236}">
                  <a16:creationId xmlns:a16="http://schemas.microsoft.com/office/drawing/2014/main" id="{9A422E77-7A54-492D-8754-87F33364C84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33155" y="2368337"/>
              <a:ext cx="8087318" cy="477132"/>
            </a:xfrm>
            <a:prstGeom prst="roundRect">
              <a:avLst/>
            </a:prstGeom>
            <a:noFill/>
            <a:ln w="38100" cap="sq">
              <a:solidFill>
                <a:srgbClr val="078777"/>
              </a:solidFill>
              <a:round/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Прямоугольник: скругленные углы 9">
              <a:extLst>
                <a:ext uri="{FF2B5EF4-FFF2-40B4-BE49-F238E27FC236}">
                  <a16:creationId xmlns:a16="http://schemas.microsoft.com/office/drawing/2014/main" id="{692CB67F-A471-4817-9859-E4BD8D20C76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33155" y="3164957"/>
              <a:ext cx="8087318" cy="477132"/>
            </a:xfrm>
            <a:prstGeom prst="roundRect">
              <a:avLst/>
            </a:prstGeom>
            <a:noFill/>
            <a:ln w="38100" cap="sq">
              <a:solidFill>
                <a:srgbClr val="078777"/>
              </a:solidFill>
              <a:round/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Прямоугольник: скругленные углы 10">
              <a:extLst>
                <a:ext uri="{FF2B5EF4-FFF2-40B4-BE49-F238E27FC236}">
                  <a16:creationId xmlns:a16="http://schemas.microsoft.com/office/drawing/2014/main" id="{CA3E53EA-CCA3-40EA-86C8-B63EDA0D41B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33155" y="4031988"/>
              <a:ext cx="8087318" cy="477132"/>
            </a:xfrm>
            <a:prstGeom prst="roundRect">
              <a:avLst/>
            </a:prstGeom>
            <a:noFill/>
            <a:ln w="38100" cap="sq">
              <a:solidFill>
                <a:srgbClr val="078777"/>
              </a:solidFill>
              <a:round/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Прямоугольник: скругленные углы 11">
              <a:extLst>
                <a:ext uri="{FF2B5EF4-FFF2-40B4-BE49-F238E27FC236}">
                  <a16:creationId xmlns:a16="http://schemas.microsoft.com/office/drawing/2014/main" id="{EC361FB9-492C-44E2-B21A-B024A673DB9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33155" y="4896084"/>
              <a:ext cx="8087318" cy="477132"/>
            </a:xfrm>
            <a:prstGeom prst="roundRect">
              <a:avLst/>
            </a:prstGeom>
            <a:noFill/>
            <a:ln w="38100" cap="sq">
              <a:solidFill>
                <a:srgbClr val="078777"/>
              </a:solidFill>
              <a:round/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Стрелка: пятиугольник 13">
              <a:extLst>
                <a:ext uri="{FF2B5EF4-FFF2-40B4-BE49-F238E27FC236}">
                  <a16:creationId xmlns:a16="http://schemas.microsoft.com/office/drawing/2014/main" id="{61832F45-0D57-4C84-A8E1-F0D1BBA383F0}"/>
                </a:ext>
              </a:extLst>
            </p:cNvPr>
            <p:cNvSpPr>
              <a:spLocks/>
            </p:cNvSpPr>
            <p:nvPr/>
          </p:nvSpPr>
          <p:spPr>
            <a:xfrm>
              <a:off x="733155" y="1585516"/>
              <a:ext cx="396000" cy="454411"/>
            </a:xfrm>
            <a:prstGeom prst="homePlate">
              <a:avLst>
                <a:gd name="adj" fmla="val 38150"/>
              </a:avLst>
            </a:prstGeom>
            <a:solidFill>
              <a:srgbClr val="078777"/>
            </a:solidFill>
            <a:ln>
              <a:noFill/>
            </a:ln>
          </p:spPr>
          <p:txBody>
            <a:bodyPr wrap="none" lIns="0" tIns="0" rIns="0" bIns="0" anchor="ctr">
              <a:noAutofit/>
            </a:bodyPr>
            <a:lstStyle/>
            <a:p>
              <a:pPr algn="ctr"/>
              <a:r>
                <a:rPr lang="ru-RU" sz="2111" b="1" dirty="0">
                  <a:solidFill>
                    <a:schemeClr val="bg1"/>
                  </a:solidFill>
                  <a:sym typeface="Wingdings 2" panose="05020102010507070707" pitchFamily="18" charset="2"/>
                </a:rPr>
                <a:t>1</a:t>
              </a:r>
              <a:endParaRPr lang="ru-RU" sz="2111" b="1" dirty="0">
                <a:solidFill>
                  <a:schemeClr val="bg1"/>
                </a:solidFill>
              </a:endParaRPr>
            </a:p>
          </p:txBody>
        </p:sp>
        <p:sp>
          <p:nvSpPr>
            <p:cNvPr id="15" name="Стрелка: пятиугольник 19">
              <a:extLst>
                <a:ext uri="{FF2B5EF4-FFF2-40B4-BE49-F238E27FC236}">
                  <a16:creationId xmlns:a16="http://schemas.microsoft.com/office/drawing/2014/main" id="{A687B814-C594-4400-9219-011CFE45AFB8}"/>
                </a:ext>
              </a:extLst>
            </p:cNvPr>
            <p:cNvSpPr>
              <a:spLocks/>
            </p:cNvSpPr>
            <p:nvPr/>
          </p:nvSpPr>
          <p:spPr>
            <a:xfrm>
              <a:off x="733155" y="2380509"/>
              <a:ext cx="396000" cy="454411"/>
            </a:xfrm>
            <a:prstGeom prst="homePlate">
              <a:avLst>
                <a:gd name="adj" fmla="val 38150"/>
              </a:avLst>
            </a:prstGeom>
            <a:solidFill>
              <a:srgbClr val="078777"/>
            </a:solidFill>
            <a:ln>
              <a:noFill/>
            </a:ln>
          </p:spPr>
          <p:txBody>
            <a:bodyPr wrap="none" lIns="0" tIns="0" rIns="0" bIns="0" anchor="ctr">
              <a:noAutofit/>
            </a:bodyPr>
            <a:lstStyle/>
            <a:p>
              <a:pPr algn="ctr"/>
              <a:r>
                <a:rPr lang="ru-RU" sz="2111" b="1" dirty="0">
                  <a:solidFill>
                    <a:schemeClr val="bg1"/>
                  </a:solidFill>
                  <a:sym typeface="Wingdings 2" panose="05020102010507070707" pitchFamily="18" charset="2"/>
                </a:rPr>
                <a:t>2</a:t>
              </a:r>
              <a:endParaRPr lang="ru-RU" sz="2111" b="1" dirty="0">
                <a:solidFill>
                  <a:schemeClr val="bg1"/>
                </a:solidFill>
              </a:endParaRPr>
            </a:p>
          </p:txBody>
        </p:sp>
        <p:sp>
          <p:nvSpPr>
            <p:cNvPr id="16" name="Стрелка: пятиугольник 19">
              <a:extLst>
                <a:ext uri="{FF2B5EF4-FFF2-40B4-BE49-F238E27FC236}">
                  <a16:creationId xmlns:a16="http://schemas.microsoft.com/office/drawing/2014/main" id="{5F992363-6641-4EA0-90C7-E368BE2A7D84}"/>
                </a:ext>
              </a:extLst>
            </p:cNvPr>
            <p:cNvSpPr>
              <a:spLocks/>
            </p:cNvSpPr>
            <p:nvPr/>
          </p:nvSpPr>
          <p:spPr>
            <a:xfrm>
              <a:off x="733155" y="3177155"/>
              <a:ext cx="396000" cy="454411"/>
            </a:xfrm>
            <a:prstGeom prst="homePlate">
              <a:avLst>
                <a:gd name="adj" fmla="val 38150"/>
              </a:avLst>
            </a:prstGeom>
            <a:solidFill>
              <a:srgbClr val="078777"/>
            </a:solidFill>
            <a:ln>
              <a:noFill/>
            </a:ln>
          </p:spPr>
          <p:txBody>
            <a:bodyPr wrap="none" lIns="0" tIns="0" rIns="0" bIns="0" anchor="ctr">
              <a:noAutofit/>
            </a:bodyPr>
            <a:lstStyle/>
            <a:p>
              <a:pPr algn="ctr"/>
              <a:r>
                <a:rPr lang="ru-RU" sz="2111" b="1" dirty="0">
                  <a:solidFill>
                    <a:schemeClr val="bg1"/>
                  </a:solidFill>
                  <a:sym typeface="Wingdings 2" panose="05020102010507070707" pitchFamily="18" charset="2"/>
                </a:rPr>
                <a:t>3</a:t>
              </a:r>
              <a:endParaRPr lang="ru-RU" sz="2111" b="1" dirty="0">
                <a:solidFill>
                  <a:schemeClr val="bg1"/>
                </a:solidFill>
              </a:endParaRPr>
            </a:p>
          </p:txBody>
        </p:sp>
        <p:sp>
          <p:nvSpPr>
            <p:cNvPr id="17" name="Стрелка: пятиугольник 19">
              <a:extLst>
                <a:ext uri="{FF2B5EF4-FFF2-40B4-BE49-F238E27FC236}">
                  <a16:creationId xmlns:a16="http://schemas.microsoft.com/office/drawing/2014/main" id="{5BFA98D5-7A5E-47E0-B6F8-45E18D668348}"/>
                </a:ext>
              </a:extLst>
            </p:cNvPr>
            <p:cNvSpPr>
              <a:spLocks/>
            </p:cNvSpPr>
            <p:nvPr/>
          </p:nvSpPr>
          <p:spPr>
            <a:xfrm>
              <a:off x="733155" y="4044212"/>
              <a:ext cx="396000" cy="454411"/>
            </a:xfrm>
            <a:prstGeom prst="homePlate">
              <a:avLst>
                <a:gd name="adj" fmla="val 38150"/>
              </a:avLst>
            </a:prstGeom>
            <a:solidFill>
              <a:srgbClr val="078777"/>
            </a:solidFill>
            <a:ln>
              <a:noFill/>
            </a:ln>
          </p:spPr>
          <p:txBody>
            <a:bodyPr wrap="none" lIns="0" tIns="0" rIns="0" bIns="0" anchor="ctr">
              <a:noAutofit/>
            </a:bodyPr>
            <a:lstStyle/>
            <a:p>
              <a:pPr algn="ctr"/>
              <a:r>
                <a:rPr lang="ru-RU" sz="2111" b="1" dirty="0">
                  <a:solidFill>
                    <a:schemeClr val="bg1"/>
                  </a:solidFill>
                  <a:sym typeface="Wingdings 2" panose="05020102010507070707" pitchFamily="18" charset="2"/>
                </a:rPr>
                <a:t>4</a:t>
              </a:r>
              <a:endParaRPr lang="ru-RU" sz="2111" b="1" dirty="0">
                <a:solidFill>
                  <a:schemeClr val="bg1"/>
                </a:solidFill>
              </a:endParaRPr>
            </a:p>
          </p:txBody>
        </p:sp>
        <p:sp>
          <p:nvSpPr>
            <p:cNvPr id="19" name="Стрелка: пятиугольник 19">
              <a:extLst>
                <a:ext uri="{FF2B5EF4-FFF2-40B4-BE49-F238E27FC236}">
                  <a16:creationId xmlns:a16="http://schemas.microsoft.com/office/drawing/2014/main" id="{F0879126-B572-416D-A753-3D4D526E5A40}"/>
                </a:ext>
              </a:extLst>
            </p:cNvPr>
            <p:cNvSpPr>
              <a:spLocks/>
            </p:cNvSpPr>
            <p:nvPr/>
          </p:nvSpPr>
          <p:spPr>
            <a:xfrm>
              <a:off x="733155" y="4908335"/>
              <a:ext cx="396000" cy="454411"/>
            </a:xfrm>
            <a:prstGeom prst="homePlate">
              <a:avLst>
                <a:gd name="adj" fmla="val 38150"/>
              </a:avLst>
            </a:prstGeom>
            <a:solidFill>
              <a:srgbClr val="078777"/>
            </a:solidFill>
            <a:ln>
              <a:noFill/>
            </a:ln>
          </p:spPr>
          <p:txBody>
            <a:bodyPr wrap="none" lIns="0" tIns="0" rIns="0" bIns="0" anchor="ctr">
              <a:noAutofit/>
            </a:bodyPr>
            <a:lstStyle/>
            <a:p>
              <a:pPr algn="ctr"/>
              <a:r>
                <a:rPr lang="ru-RU" sz="2111" b="1" dirty="0">
                  <a:solidFill>
                    <a:schemeClr val="bg1"/>
                  </a:solidFill>
                  <a:sym typeface="Wingdings 2" panose="05020102010507070707" pitchFamily="18" charset="2"/>
                </a:rPr>
                <a:t>5</a:t>
              </a:r>
              <a:endParaRPr lang="ru-RU" sz="2111" b="1" dirty="0">
                <a:solidFill>
                  <a:schemeClr val="bg1"/>
                </a:solidFill>
              </a:endParaRPr>
            </a:p>
          </p:txBody>
        </p:sp>
        <p:sp>
          <p:nvSpPr>
            <p:cNvPr id="21" name="Полилиния: фигура 20">
              <a:extLst>
                <a:ext uri="{FF2B5EF4-FFF2-40B4-BE49-F238E27FC236}">
                  <a16:creationId xmlns:a16="http://schemas.microsoft.com/office/drawing/2014/main" id="{19F9B227-20E7-43A4-9DCC-5D5852C78922}"/>
                </a:ext>
              </a:extLst>
            </p:cNvPr>
            <p:cNvSpPr>
              <a:spLocks/>
            </p:cNvSpPr>
            <p:nvPr/>
          </p:nvSpPr>
          <p:spPr>
            <a:xfrm>
              <a:off x="1341219" y="1412775"/>
              <a:ext cx="6925254" cy="504000"/>
            </a:xfrm>
            <a:custGeom>
              <a:avLst/>
              <a:gdLst>
                <a:gd name="connsiteX0" fmla="*/ 0 w 5524023"/>
                <a:gd name="connsiteY0" fmla="*/ 73801 h 442800"/>
                <a:gd name="connsiteX1" fmla="*/ 73801 w 5524023"/>
                <a:gd name="connsiteY1" fmla="*/ 0 h 442800"/>
                <a:gd name="connsiteX2" fmla="*/ 5450222 w 5524023"/>
                <a:gd name="connsiteY2" fmla="*/ 0 h 442800"/>
                <a:gd name="connsiteX3" fmla="*/ 5524023 w 5524023"/>
                <a:gd name="connsiteY3" fmla="*/ 73801 h 442800"/>
                <a:gd name="connsiteX4" fmla="*/ 5524023 w 5524023"/>
                <a:gd name="connsiteY4" fmla="*/ 368999 h 442800"/>
                <a:gd name="connsiteX5" fmla="*/ 5450222 w 5524023"/>
                <a:gd name="connsiteY5" fmla="*/ 442800 h 442800"/>
                <a:gd name="connsiteX6" fmla="*/ 73801 w 5524023"/>
                <a:gd name="connsiteY6" fmla="*/ 442800 h 442800"/>
                <a:gd name="connsiteX7" fmla="*/ 0 w 5524023"/>
                <a:gd name="connsiteY7" fmla="*/ 368999 h 442800"/>
                <a:gd name="connsiteX8" fmla="*/ 0 w 5524023"/>
                <a:gd name="connsiteY8" fmla="*/ 73801 h 44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524023" h="442800">
                  <a:moveTo>
                    <a:pt x="0" y="73801"/>
                  </a:moveTo>
                  <a:cubicBezTo>
                    <a:pt x="0" y="33042"/>
                    <a:pt x="33042" y="0"/>
                    <a:pt x="73801" y="0"/>
                  </a:cubicBezTo>
                  <a:lnTo>
                    <a:pt x="5450222" y="0"/>
                  </a:lnTo>
                  <a:cubicBezTo>
                    <a:pt x="5490981" y="0"/>
                    <a:pt x="5524023" y="33042"/>
                    <a:pt x="5524023" y="73801"/>
                  </a:cubicBezTo>
                  <a:lnTo>
                    <a:pt x="5524023" y="368999"/>
                  </a:lnTo>
                  <a:cubicBezTo>
                    <a:pt x="5524023" y="409758"/>
                    <a:pt x="5490981" y="442800"/>
                    <a:pt x="5450222" y="442800"/>
                  </a:cubicBezTo>
                  <a:lnTo>
                    <a:pt x="73801" y="442800"/>
                  </a:lnTo>
                  <a:cubicBezTo>
                    <a:pt x="33042" y="442800"/>
                    <a:pt x="0" y="409758"/>
                    <a:pt x="0" y="368999"/>
                  </a:cubicBezTo>
                  <a:lnTo>
                    <a:pt x="0" y="73801"/>
                  </a:lnTo>
                  <a:close/>
                </a:path>
              </a:pathLst>
            </a:custGeom>
            <a:solidFill>
              <a:schemeClr val="bg1"/>
            </a:solidFill>
            <a:ln w="38100">
              <a:gradFill flip="none" rotWithShape="1">
                <a:gsLst>
                  <a:gs pos="51000">
                    <a:schemeClr val="accent1">
                      <a:lumMod val="5000"/>
                      <a:lumOff val="95000"/>
                    </a:schemeClr>
                  </a:gs>
                  <a:gs pos="57000">
                    <a:srgbClr val="388E84"/>
                  </a:gs>
                  <a:gs pos="100000">
                    <a:srgbClr val="388E84"/>
                  </a:gs>
                </a:gsLst>
                <a:lin ang="10800000" scaled="1"/>
                <a:tileRect/>
              </a:gra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8000" tIns="38000" rIns="38000" bIns="380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965175" eaLnBrk="1" hangingPunct="1">
                <a:lnSpc>
                  <a:spcPct val="70000"/>
                </a:lnSpc>
                <a:spcBef>
                  <a:spcPts val="1055"/>
                </a:spcBef>
                <a:buClr>
                  <a:srgbClr val="0C8471"/>
                </a:buClr>
              </a:pPr>
              <a:r>
                <a:rPr lang="ru-RU" sz="2322" dirty="0" smtClean="0"/>
                <a:t>Общая характеристика гражданских правоотношений.</a:t>
              </a:r>
              <a:endParaRPr lang="ru-RU" sz="2322" dirty="0"/>
            </a:p>
          </p:txBody>
        </p:sp>
        <p:sp>
          <p:nvSpPr>
            <p:cNvPr id="22" name="Полилиния: фигура 21">
              <a:extLst>
                <a:ext uri="{FF2B5EF4-FFF2-40B4-BE49-F238E27FC236}">
                  <a16:creationId xmlns:a16="http://schemas.microsoft.com/office/drawing/2014/main" id="{96045C3D-908F-4743-9267-A0065F44B8C6}"/>
                </a:ext>
              </a:extLst>
            </p:cNvPr>
            <p:cNvSpPr>
              <a:spLocks/>
            </p:cNvSpPr>
            <p:nvPr/>
          </p:nvSpPr>
          <p:spPr>
            <a:xfrm>
              <a:off x="1313945" y="2203956"/>
              <a:ext cx="6925254" cy="504001"/>
            </a:xfrm>
            <a:custGeom>
              <a:avLst/>
              <a:gdLst>
                <a:gd name="connsiteX0" fmla="*/ 0 w 5524023"/>
                <a:gd name="connsiteY0" fmla="*/ 73801 h 442800"/>
                <a:gd name="connsiteX1" fmla="*/ 73801 w 5524023"/>
                <a:gd name="connsiteY1" fmla="*/ 0 h 442800"/>
                <a:gd name="connsiteX2" fmla="*/ 5450222 w 5524023"/>
                <a:gd name="connsiteY2" fmla="*/ 0 h 442800"/>
                <a:gd name="connsiteX3" fmla="*/ 5524023 w 5524023"/>
                <a:gd name="connsiteY3" fmla="*/ 73801 h 442800"/>
                <a:gd name="connsiteX4" fmla="*/ 5524023 w 5524023"/>
                <a:gd name="connsiteY4" fmla="*/ 368999 h 442800"/>
                <a:gd name="connsiteX5" fmla="*/ 5450222 w 5524023"/>
                <a:gd name="connsiteY5" fmla="*/ 442800 h 442800"/>
                <a:gd name="connsiteX6" fmla="*/ 73801 w 5524023"/>
                <a:gd name="connsiteY6" fmla="*/ 442800 h 442800"/>
                <a:gd name="connsiteX7" fmla="*/ 0 w 5524023"/>
                <a:gd name="connsiteY7" fmla="*/ 368999 h 442800"/>
                <a:gd name="connsiteX8" fmla="*/ 0 w 5524023"/>
                <a:gd name="connsiteY8" fmla="*/ 73801 h 44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524023" h="442800">
                  <a:moveTo>
                    <a:pt x="0" y="73801"/>
                  </a:moveTo>
                  <a:cubicBezTo>
                    <a:pt x="0" y="33042"/>
                    <a:pt x="33042" y="0"/>
                    <a:pt x="73801" y="0"/>
                  </a:cubicBezTo>
                  <a:lnTo>
                    <a:pt x="5450222" y="0"/>
                  </a:lnTo>
                  <a:cubicBezTo>
                    <a:pt x="5490981" y="0"/>
                    <a:pt x="5524023" y="33042"/>
                    <a:pt x="5524023" y="73801"/>
                  </a:cubicBezTo>
                  <a:lnTo>
                    <a:pt x="5524023" y="368999"/>
                  </a:lnTo>
                  <a:cubicBezTo>
                    <a:pt x="5524023" y="409758"/>
                    <a:pt x="5490981" y="442800"/>
                    <a:pt x="5450222" y="442800"/>
                  </a:cubicBezTo>
                  <a:lnTo>
                    <a:pt x="73801" y="442800"/>
                  </a:lnTo>
                  <a:cubicBezTo>
                    <a:pt x="33042" y="442800"/>
                    <a:pt x="0" y="409758"/>
                    <a:pt x="0" y="368999"/>
                  </a:cubicBezTo>
                  <a:lnTo>
                    <a:pt x="0" y="73801"/>
                  </a:lnTo>
                  <a:close/>
                </a:path>
              </a:pathLst>
            </a:custGeom>
            <a:solidFill>
              <a:schemeClr val="bg1"/>
            </a:solidFill>
            <a:ln w="38100">
              <a:gradFill flip="none" rotWithShape="1">
                <a:gsLst>
                  <a:gs pos="51000">
                    <a:schemeClr val="accent1">
                      <a:lumMod val="5000"/>
                      <a:lumOff val="95000"/>
                    </a:schemeClr>
                  </a:gs>
                  <a:gs pos="57000">
                    <a:srgbClr val="388E84"/>
                  </a:gs>
                  <a:gs pos="100000">
                    <a:srgbClr val="388E84"/>
                  </a:gs>
                </a:gsLst>
                <a:lin ang="10800000" scaled="1"/>
                <a:tileRect/>
              </a:gra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8000" tIns="38000" rIns="38000" bIns="380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965175" eaLnBrk="1" hangingPunct="1">
                <a:lnSpc>
                  <a:spcPct val="70000"/>
                </a:lnSpc>
                <a:spcBef>
                  <a:spcPts val="1055"/>
                </a:spcBef>
                <a:buClr>
                  <a:srgbClr val="0C8471"/>
                </a:buClr>
              </a:pPr>
              <a:r>
                <a:rPr lang="ru-RU" sz="2322" dirty="0" smtClean="0"/>
                <a:t>Вещные права.</a:t>
              </a:r>
              <a:endParaRPr lang="ru-RU" sz="2322" dirty="0"/>
            </a:p>
          </p:txBody>
        </p:sp>
        <p:sp>
          <p:nvSpPr>
            <p:cNvPr id="23" name="Полилиния: фигура 22">
              <a:extLst>
                <a:ext uri="{FF2B5EF4-FFF2-40B4-BE49-F238E27FC236}">
                  <a16:creationId xmlns:a16="http://schemas.microsoft.com/office/drawing/2014/main" id="{7B7BE632-9CAD-4E8E-A1C6-5CBEE119FA0F}"/>
                </a:ext>
              </a:extLst>
            </p:cNvPr>
            <p:cNvSpPr>
              <a:spLocks/>
            </p:cNvSpPr>
            <p:nvPr/>
          </p:nvSpPr>
          <p:spPr>
            <a:xfrm>
              <a:off x="1341219" y="2998605"/>
              <a:ext cx="6925254" cy="504000"/>
            </a:xfrm>
            <a:custGeom>
              <a:avLst/>
              <a:gdLst>
                <a:gd name="connsiteX0" fmla="*/ 0 w 5524023"/>
                <a:gd name="connsiteY0" fmla="*/ 73801 h 442800"/>
                <a:gd name="connsiteX1" fmla="*/ 73801 w 5524023"/>
                <a:gd name="connsiteY1" fmla="*/ 0 h 442800"/>
                <a:gd name="connsiteX2" fmla="*/ 5450222 w 5524023"/>
                <a:gd name="connsiteY2" fmla="*/ 0 h 442800"/>
                <a:gd name="connsiteX3" fmla="*/ 5524023 w 5524023"/>
                <a:gd name="connsiteY3" fmla="*/ 73801 h 442800"/>
                <a:gd name="connsiteX4" fmla="*/ 5524023 w 5524023"/>
                <a:gd name="connsiteY4" fmla="*/ 368999 h 442800"/>
                <a:gd name="connsiteX5" fmla="*/ 5450222 w 5524023"/>
                <a:gd name="connsiteY5" fmla="*/ 442800 h 442800"/>
                <a:gd name="connsiteX6" fmla="*/ 73801 w 5524023"/>
                <a:gd name="connsiteY6" fmla="*/ 442800 h 442800"/>
                <a:gd name="connsiteX7" fmla="*/ 0 w 5524023"/>
                <a:gd name="connsiteY7" fmla="*/ 368999 h 442800"/>
                <a:gd name="connsiteX8" fmla="*/ 0 w 5524023"/>
                <a:gd name="connsiteY8" fmla="*/ 73801 h 44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524023" h="442800">
                  <a:moveTo>
                    <a:pt x="0" y="73801"/>
                  </a:moveTo>
                  <a:cubicBezTo>
                    <a:pt x="0" y="33042"/>
                    <a:pt x="33042" y="0"/>
                    <a:pt x="73801" y="0"/>
                  </a:cubicBezTo>
                  <a:lnTo>
                    <a:pt x="5450222" y="0"/>
                  </a:lnTo>
                  <a:cubicBezTo>
                    <a:pt x="5490981" y="0"/>
                    <a:pt x="5524023" y="33042"/>
                    <a:pt x="5524023" y="73801"/>
                  </a:cubicBezTo>
                  <a:lnTo>
                    <a:pt x="5524023" y="368999"/>
                  </a:lnTo>
                  <a:cubicBezTo>
                    <a:pt x="5524023" y="409758"/>
                    <a:pt x="5490981" y="442800"/>
                    <a:pt x="5450222" y="442800"/>
                  </a:cubicBezTo>
                  <a:lnTo>
                    <a:pt x="73801" y="442800"/>
                  </a:lnTo>
                  <a:cubicBezTo>
                    <a:pt x="33042" y="442800"/>
                    <a:pt x="0" y="409758"/>
                    <a:pt x="0" y="368999"/>
                  </a:cubicBezTo>
                  <a:lnTo>
                    <a:pt x="0" y="73801"/>
                  </a:lnTo>
                  <a:close/>
                </a:path>
              </a:pathLst>
            </a:custGeom>
            <a:solidFill>
              <a:schemeClr val="bg1"/>
            </a:solidFill>
            <a:ln w="38100">
              <a:gradFill flip="none" rotWithShape="1">
                <a:gsLst>
                  <a:gs pos="51000">
                    <a:schemeClr val="accent1">
                      <a:lumMod val="5000"/>
                      <a:lumOff val="95000"/>
                    </a:schemeClr>
                  </a:gs>
                  <a:gs pos="57000">
                    <a:srgbClr val="388E84"/>
                  </a:gs>
                  <a:gs pos="100000">
                    <a:srgbClr val="388E84"/>
                  </a:gs>
                </a:gsLst>
                <a:lin ang="10800000" scaled="1"/>
                <a:tileRect/>
              </a:gra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8000" tIns="38000" rIns="38000" bIns="380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965175" eaLnBrk="1" hangingPunct="1">
                <a:lnSpc>
                  <a:spcPct val="70000"/>
                </a:lnSpc>
                <a:spcBef>
                  <a:spcPts val="1055"/>
                </a:spcBef>
                <a:buClr>
                  <a:srgbClr val="0C8471"/>
                </a:buClr>
              </a:pPr>
              <a:r>
                <a:rPr lang="ru-RU" sz="2322" dirty="0" smtClean="0"/>
                <a:t>ЛС как объект гражданских правоотношений.</a:t>
              </a:r>
              <a:endParaRPr lang="ru-RU" sz="2322" dirty="0"/>
            </a:p>
          </p:txBody>
        </p:sp>
        <p:sp>
          <p:nvSpPr>
            <p:cNvPr id="24" name="Полилиния: фигура 23">
              <a:extLst>
                <a:ext uri="{FF2B5EF4-FFF2-40B4-BE49-F238E27FC236}">
                  <a16:creationId xmlns:a16="http://schemas.microsoft.com/office/drawing/2014/main" id="{1EA0433A-AF20-41F2-AFDF-7E07C5CD5A16}"/>
                </a:ext>
              </a:extLst>
            </p:cNvPr>
            <p:cNvSpPr>
              <a:spLocks/>
            </p:cNvSpPr>
            <p:nvPr/>
          </p:nvSpPr>
          <p:spPr>
            <a:xfrm>
              <a:off x="1341219" y="3862758"/>
              <a:ext cx="6925254" cy="504000"/>
            </a:xfrm>
            <a:custGeom>
              <a:avLst/>
              <a:gdLst>
                <a:gd name="connsiteX0" fmla="*/ 0 w 5524023"/>
                <a:gd name="connsiteY0" fmla="*/ 73801 h 442800"/>
                <a:gd name="connsiteX1" fmla="*/ 73801 w 5524023"/>
                <a:gd name="connsiteY1" fmla="*/ 0 h 442800"/>
                <a:gd name="connsiteX2" fmla="*/ 5450222 w 5524023"/>
                <a:gd name="connsiteY2" fmla="*/ 0 h 442800"/>
                <a:gd name="connsiteX3" fmla="*/ 5524023 w 5524023"/>
                <a:gd name="connsiteY3" fmla="*/ 73801 h 442800"/>
                <a:gd name="connsiteX4" fmla="*/ 5524023 w 5524023"/>
                <a:gd name="connsiteY4" fmla="*/ 368999 h 442800"/>
                <a:gd name="connsiteX5" fmla="*/ 5450222 w 5524023"/>
                <a:gd name="connsiteY5" fmla="*/ 442800 h 442800"/>
                <a:gd name="connsiteX6" fmla="*/ 73801 w 5524023"/>
                <a:gd name="connsiteY6" fmla="*/ 442800 h 442800"/>
                <a:gd name="connsiteX7" fmla="*/ 0 w 5524023"/>
                <a:gd name="connsiteY7" fmla="*/ 368999 h 442800"/>
                <a:gd name="connsiteX8" fmla="*/ 0 w 5524023"/>
                <a:gd name="connsiteY8" fmla="*/ 73801 h 44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524023" h="442800">
                  <a:moveTo>
                    <a:pt x="0" y="73801"/>
                  </a:moveTo>
                  <a:cubicBezTo>
                    <a:pt x="0" y="33042"/>
                    <a:pt x="33042" y="0"/>
                    <a:pt x="73801" y="0"/>
                  </a:cubicBezTo>
                  <a:lnTo>
                    <a:pt x="5450222" y="0"/>
                  </a:lnTo>
                  <a:cubicBezTo>
                    <a:pt x="5490981" y="0"/>
                    <a:pt x="5524023" y="33042"/>
                    <a:pt x="5524023" y="73801"/>
                  </a:cubicBezTo>
                  <a:lnTo>
                    <a:pt x="5524023" y="368999"/>
                  </a:lnTo>
                  <a:cubicBezTo>
                    <a:pt x="5524023" y="409758"/>
                    <a:pt x="5490981" y="442800"/>
                    <a:pt x="5450222" y="442800"/>
                  </a:cubicBezTo>
                  <a:lnTo>
                    <a:pt x="73801" y="442800"/>
                  </a:lnTo>
                  <a:cubicBezTo>
                    <a:pt x="33042" y="442800"/>
                    <a:pt x="0" y="409758"/>
                    <a:pt x="0" y="368999"/>
                  </a:cubicBezTo>
                  <a:lnTo>
                    <a:pt x="0" y="73801"/>
                  </a:lnTo>
                  <a:close/>
                </a:path>
              </a:pathLst>
            </a:custGeom>
            <a:solidFill>
              <a:schemeClr val="bg1"/>
            </a:solidFill>
            <a:ln w="38100">
              <a:gradFill flip="none" rotWithShape="1">
                <a:gsLst>
                  <a:gs pos="51000">
                    <a:schemeClr val="accent1">
                      <a:lumMod val="5000"/>
                      <a:lumOff val="95000"/>
                    </a:schemeClr>
                  </a:gs>
                  <a:gs pos="57000">
                    <a:srgbClr val="388E84"/>
                  </a:gs>
                  <a:gs pos="100000">
                    <a:srgbClr val="388E84"/>
                  </a:gs>
                </a:gsLst>
                <a:lin ang="10800000" scaled="1"/>
                <a:tileRect/>
              </a:gra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8000" tIns="38000" rIns="38000" bIns="380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965175" eaLnBrk="1" hangingPunct="1">
                <a:lnSpc>
                  <a:spcPct val="70000"/>
                </a:lnSpc>
                <a:spcBef>
                  <a:spcPts val="1055"/>
                </a:spcBef>
                <a:buClr>
                  <a:srgbClr val="0C8471"/>
                </a:buClr>
              </a:pPr>
              <a:r>
                <a:rPr lang="ru-RU" sz="2322" dirty="0" smtClean="0"/>
                <a:t>Общая характеристика договоров.</a:t>
              </a:r>
              <a:endParaRPr lang="ru-RU" sz="2322" dirty="0"/>
            </a:p>
          </p:txBody>
        </p:sp>
        <p:sp>
          <p:nvSpPr>
            <p:cNvPr id="25" name="Полилиния: фигура 24">
              <a:extLst>
                <a:ext uri="{FF2B5EF4-FFF2-40B4-BE49-F238E27FC236}">
                  <a16:creationId xmlns:a16="http://schemas.microsoft.com/office/drawing/2014/main" id="{FB4F4FB7-F946-43E4-B8DC-9F7BC4664335}"/>
                </a:ext>
              </a:extLst>
            </p:cNvPr>
            <p:cNvSpPr>
              <a:spLocks/>
            </p:cNvSpPr>
            <p:nvPr/>
          </p:nvSpPr>
          <p:spPr>
            <a:xfrm>
              <a:off x="1341219" y="4723975"/>
              <a:ext cx="6925254" cy="504000"/>
            </a:xfrm>
            <a:custGeom>
              <a:avLst/>
              <a:gdLst>
                <a:gd name="connsiteX0" fmla="*/ 0 w 5524023"/>
                <a:gd name="connsiteY0" fmla="*/ 73801 h 442800"/>
                <a:gd name="connsiteX1" fmla="*/ 73801 w 5524023"/>
                <a:gd name="connsiteY1" fmla="*/ 0 h 442800"/>
                <a:gd name="connsiteX2" fmla="*/ 5450222 w 5524023"/>
                <a:gd name="connsiteY2" fmla="*/ 0 h 442800"/>
                <a:gd name="connsiteX3" fmla="*/ 5524023 w 5524023"/>
                <a:gd name="connsiteY3" fmla="*/ 73801 h 442800"/>
                <a:gd name="connsiteX4" fmla="*/ 5524023 w 5524023"/>
                <a:gd name="connsiteY4" fmla="*/ 368999 h 442800"/>
                <a:gd name="connsiteX5" fmla="*/ 5450222 w 5524023"/>
                <a:gd name="connsiteY5" fmla="*/ 442800 h 442800"/>
                <a:gd name="connsiteX6" fmla="*/ 73801 w 5524023"/>
                <a:gd name="connsiteY6" fmla="*/ 442800 h 442800"/>
                <a:gd name="connsiteX7" fmla="*/ 0 w 5524023"/>
                <a:gd name="connsiteY7" fmla="*/ 368999 h 442800"/>
                <a:gd name="connsiteX8" fmla="*/ 0 w 5524023"/>
                <a:gd name="connsiteY8" fmla="*/ 73801 h 44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524023" h="442800">
                  <a:moveTo>
                    <a:pt x="0" y="73801"/>
                  </a:moveTo>
                  <a:cubicBezTo>
                    <a:pt x="0" y="33042"/>
                    <a:pt x="33042" y="0"/>
                    <a:pt x="73801" y="0"/>
                  </a:cubicBezTo>
                  <a:lnTo>
                    <a:pt x="5450222" y="0"/>
                  </a:lnTo>
                  <a:cubicBezTo>
                    <a:pt x="5490981" y="0"/>
                    <a:pt x="5524023" y="33042"/>
                    <a:pt x="5524023" y="73801"/>
                  </a:cubicBezTo>
                  <a:lnTo>
                    <a:pt x="5524023" y="368999"/>
                  </a:lnTo>
                  <a:cubicBezTo>
                    <a:pt x="5524023" y="409758"/>
                    <a:pt x="5490981" y="442800"/>
                    <a:pt x="5450222" y="442800"/>
                  </a:cubicBezTo>
                  <a:lnTo>
                    <a:pt x="73801" y="442800"/>
                  </a:lnTo>
                  <a:cubicBezTo>
                    <a:pt x="33042" y="442800"/>
                    <a:pt x="0" y="409758"/>
                    <a:pt x="0" y="368999"/>
                  </a:cubicBezTo>
                  <a:lnTo>
                    <a:pt x="0" y="73801"/>
                  </a:lnTo>
                  <a:close/>
                </a:path>
              </a:pathLst>
            </a:custGeom>
            <a:solidFill>
              <a:schemeClr val="bg1"/>
            </a:solidFill>
            <a:ln w="38100">
              <a:gradFill flip="none" rotWithShape="1">
                <a:gsLst>
                  <a:gs pos="51000">
                    <a:schemeClr val="accent1">
                      <a:lumMod val="5000"/>
                      <a:lumOff val="95000"/>
                    </a:schemeClr>
                  </a:gs>
                  <a:gs pos="57000">
                    <a:srgbClr val="388E84"/>
                  </a:gs>
                  <a:gs pos="100000">
                    <a:srgbClr val="388E84"/>
                  </a:gs>
                </a:gsLst>
                <a:lin ang="10800000" scaled="1"/>
                <a:tileRect/>
              </a:gra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8000" tIns="38000" rIns="38000" bIns="380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965175" eaLnBrk="1" hangingPunct="1">
                <a:lnSpc>
                  <a:spcPct val="70000"/>
                </a:lnSpc>
                <a:spcBef>
                  <a:spcPts val="1055"/>
                </a:spcBef>
                <a:buClr>
                  <a:srgbClr val="0C8471"/>
                </a:buClr>
              </a:pPr>
              <a:r>
                <a:rPr lang="ru-RU" sz="2322" dirty="0" smtClean="0"/>
                <a:t>Договор поставки ЛС. Договор розничной купли-продажи ЛС.</a:t>
              </a:r>
              <a:endParaRPr lang="ru-RU" sz="2322" dirty="0"/>
            </a:p>
          </p:txBody>
        </p:sp>
      </p:grpSp>
    </p:spTree>
    <p:extLst>
      <p:ext uri="{BB962C8B-B14F-4D97-AF65-F5344CB8AC3E}">
        <p14:creationId xmlns:p14="http://schemas.microsoft.com/office/powerpoint/2010/main" val="112987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6149" y="288000"/>
            <a:ext cx="7111702" cy="360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dirty="0" smtClean="0"/>
              <a:t>Договор поставки </a:t>
            </a:r>
            <a:r>
              <a:rPr lang="ru-RU" dirty="0" err="1" smtClean="0"/>
              <a:t>лс</a:t>
            </a:r>
            <a:endParaRPr lang="ru-RU" dirty="0"/>
          </a:p>
        </p:txBody>
      </p:sp>
      <p:sp>
        <p:nvSpPr>
          <p:cNvPr id="12291" name="Объект 2"/>
          <p:cNvSpPr>
            <a:spLocks noGrp="1"/>
          </p:cNvSpPr>
          <p:nvPr>
            <p:ph idx="1"/>
          </p:nvPr>
        </p:nvSpPr>
        <p:spPr>
          <a:xfrm flipH="1">
            <a:off x="504000" y="908720"/>
            <a:ext cx="8136000" cy="4752000"/>
          </a:xfrm>
          <a:prstGeom prst="snip2DiagRect">
            <a:avLst>
              <a:gd name="adj1" fmla="val 0"/>
              <a:gd name="adj2" fmla="val 11515"/>
            </a:avLst>
          </a:prstGeom>
          <a:ln>
            <a:gradFill flip="none" rotWithShape="1">
              <a:lin ang="0" scaled="1"/>
              <a:tileRect/>
            </a:gradFill>
          </a:ln>
        </p:spPr>
        <p:txBody>
          <a:bodyPr anchor="ctr"/>
          <a:lstStyle/>
          <a:p>
            <a:pPr marL="176213" indent="-166688" algn="just" defTabSz="914400">
              <a:spcBef>
                <a:spcPts val="600"/>
              </a:spcBef>
              <a:spcAft>
                <a:spcPts val="600"/>
              </a:spcAft>
              <a:buClr>
                <a:srgbClr val="078877"/>
              </a:buClr>
              <a:buFont typeface="Arial" panose="020B0604020202020204" pitchFamily="34" charset="0"/>
              <a:buChar char="●"/>
              <a:tabLst>
                <a:tab pos="0" algn="l"/>
                <a:tab pos="98307" algn="l"/>
                <a:tab pos="519837" algn="l"/>
                <a:tab pos="941366" algn="l"/>
                <a:tab pos="1362896" algn="l"/>
                <a:tab pos="1784426" algn="l"/>
                <a:tab pos="2205955" algn="l"/>
                <a:tab pos="2627483" algn="l"/>
                <a:tab pos="3049013" algn="l"/>
                <a:tab pos="3470544" algn="l"/>
                <a:tab pos="3892073" algn="l"/>
                <a:tab pos="4313603" algn="l"/>
                <a:tab pos="4735133" algn="l"/>
                <a:tab pos="5156661" algn="l"/>
                <a:tab pos="5578191" algn="l"/>
                <a:tab pos="5999720" algn="l"/>
                <a:tab pos="6421250" algn="l"/>
                <a:tab pos="6842779" algn="l"/>
                <a:tab pos="7264308" algn="l"/>
                <a:tab pos="7685837" algn="l"/>
                <a:tab pos="8107367" algn="l"/>
              </a:tabLst>
            </a:pPr>
            <a:r>
              <a:rPr lang="ru-RU" altLang="ru-RU" sz="2000" dirty="0"/>
              <a:t>Поставка товаров осуществляется поставщиком путем отгрузки (передачи) товаров покупателю, являющемуся стороной договора поставки, или лицу, указанному в договоре в качестве получателя</a:t>
            </a:r>
            <a:r>
              <a:rPr lang="ru-RU" altLang="ru-RU" sz="2000" dirty="0" smtClean="0"/>
              <a:t>.</a:t>
            </a:r>
          </a:p>
          <a:p>
            <a:pPr marL="176213" indent="-166688" algn="just" defTabSz="914400">
              <a:spcBef>
                <a:spcPts val="600"/>
              </a:spcBef>
              <a:spcAft>
                <a:spcPts val="600"/>
              </a:spcAft>
              <a:buClr>
                <a:srgbClr val="078877"/>
              </a:buClr>
              <a:buFont typeface="Arial" panose="020B0604020202020204" pitchFamily="34" charset="0"/>
              <a:buChar char="●"/>
              <a:tabLst>
                <a:tab pos="0" algn="l"/>
                <a:tab pos="98307" algn="l"/>
                <a:tab pos="519837" algn="l"/>
                <a:tab pos="941366" algn="l"/>
                <a:tab pos="1362896" algn="l"/>
                <a:tab pos="1784426" algn="l"/>
                <a:tab pos="2205955" algn="l"/>
                <a:tab pos="2627483" algn="l"/>
                <a:tab pos="3049013" algn="l"/>
                <a:tab pos="3470544" algn="l"/>
                <a:tab pos="3892073" algn="l"/>
                <a:tab pos="4313603" algn="l"/>
                <a:tab pos="4735133" algn="l"/>
                <a:tab pos="5156661" algn="l"/>
                <a:tab pos="5578191" algn="l"/>
                <a:tab pos="5999720" algn="l"/>
                <a:tab pos="6421250" algn="l"/>
                <a:tab pos="6842779" algn="l"/>
                <a:tab pos="7264308" algn="l"/>
                <a:tab pos="7685837" algn="l"/>
                <a:tab pos="8107367" algn="l"/>
              </a:tabLst>
            </a:pPr>
            <a:r>
              <a:rPr lang="ru-RU" altLang="ru-RU" sz="2000" dirty="0"/>
              <a:t>Доставка товаров осуществляется поставщиком путем отгрузки их транспортом, предусмотренным договором поставки, и на определенных в договоре условиях. Договором поставки может быть предусмотрено получение товаров покупателем (получателем) в месте нахождения поставщика (выборка товаров</a:t>
            </a:r>
            <a:r>
              <a:rPr lang="ru-RU" altLang="ru-RU" sz="2000" dirty="0" smtClean="0"/>
              <a:t>).</a:t>
            </a:r>
          </a:p>
          <a:p>
            <a:pPr marL="176213" indent="-166688" algn="just" defTabSz="914400">
              <a:spcBef>
                <a:spcPts val="600"/>
              </a:spcBef>
              <a:spcAft>
                <a:spcPts val="600"/>
              </a:spcAft>
              <a:buClr>
                <a:srgbClr val="078877"/>
              </a:buClr>
              <a:buFont typeface="Arial" panose="020B0604020202020204" pitchFamily="34" charset="0"/>
              <a:buChar char="●"/>
              <a:tabLst>
                <a:tab pos="0" algn="l"/>
                <a:tab pos="98307" algn="l"/>
                <a:tab pos="519837" algn="l"/>
                <a:tab pos="941366" algn="l"/>
                <a:tab pos="1362896" algn="l"/>
                <a:tab pos="1784426" algn="l"/>
                <a:tab pos="2205955" algn="l"/>
                <a:tab pos="2627483" algn="l"/>
                <a:tab pos="3049013" algn="l"/>
                <a:tab pos="3470544" algn="l"/>
                <a:tab pos="3892073" algn="l"/>
                <a:tab pos="4313603" algn="l"/>
                <a:tab pos="4735133" algn="l"/>
                <a:tab pos="5156661" algn="l"/>
                <a:tab pos="5578191" algn="l"/>
                <a:tab pos="5999720" algn="l"/>
                <a:tab pos="6421250" algn="l"/>
                <a:tab pos="6842779" algn="l"/>
                <a:tab pos="7264308" algn="l"/>
                <a:tab pos="7685837" algn="l"/>
                <a:tab pos="8107367" algn="l"/>
              </a:tabLst>
            </a:pPr>
            <a:r>
              <a:rPr lang="ru-RU" altLang="ru-RU" sz="2000" dirty="0"/>
              <a:t>Покупатель (получатель) обязан совершить все необходимые действия, обеспечивающие принятие товаров, поставленных в соответствии с договором поставки</a:t>
            </a:r>
            <a:r>
              <a:rPr lang="ru-RU" altLang="ru-RU" sz="2000" dirty="0" smtClean="0"/>
              <a:t>.</a:t>
            </a:r>
          </a:p>
          <a:p>
            <a:pPr marL="176213" indent="-166688" algn="just" defTabSz="914400">
              <a:spcBef>
                <a:spcPts val="600"/>
              </a:spcBef>
              <a:spcAft>
                <a:spcPts val="600"/>
              </a:spcAft>
              <a:buClr>
                <a:srgbClr val="078877"/>
              </a:buClr>
              <a:buFont typeface="Arial" panose="020B0604020202020204" pitchFamily="34" charset="0"/>
              <a:buChar char="●"/>
              <a:tabLst>
                <a:tab pos="0" algn="l"/>
                <a:tab pos="98307" algn="l"/>
                <a:tab pos="519837" algn="l"/>
                <a:tab pos="941366" algn="l"/>
                <a:tab pos="1362896" algn="l"/>
                <a:tab pos="1784426" algn="l"/>
                <a:tab pos="2205955" algn="l"/>
                <a:tab pos="2627483" algn="l"/>
                <a:tab pos="3049013" algn="l"/>
                <a:tab pos="3470544" algn="l"/>
                <a:tab pos="3892073" algn="l"/>
                <a:tab pos="4313603" algn="l"/>
                <a:tab pos="4735133" algn="l"/>
                <a:tab pos="5156661" algn="l"/>
                <a:tab pos="5578191" algn="l"/>
                <a:tab pos="5999720" algn="l"/>
                <a:tab pos="6421250" algn="l"/>
                <a:tab pos="6842779" algn="l"/>
                <a:tab pos="7264308" algn="l"/>
                <a:tab pos="7685837" algn="l"/>
                <a:tab pos="8107367" algn="l"/>
              </a:tabLst>
            </a:pPr>
            <a:r>
              <a:rPr lang="ru-RU" altLang="ru-RU" sz="2000" dirty="0"/>
              <a:t>Покупатель оплачивает поставляемые товары с соблюдением порядка и формы расчетов, предусмотренных договором поставки. </a:t>
            </a:r>
            <a:endParaRPr lang="ru-RU" altLang="ru-RU" sz="20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00AE3-AE6C-4E1D-856A-1FE8E6523B8A}" type="slidenum">
              <a:rPr lang="ru-RU" altLang="ru-RU" smtClean="0"/>
              <a:pPr/>
              <a:t>20</a:t>
            </a:fld>
            <a:endParaRPr lang="ru-RU" alt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99012A6-A493-4FCE-B7E6-F193F67B177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8000" y="5775784"/>
            <a:ext cx="2268000" cy="515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621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6149" y="288000"/>
            <a:ext cx="7111702" cy="360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dirty="0" smtClean="0"/>
              <a:t>Договор розничной купли-продажи </a:t>
            </a:r>
            <a:r>
              <a:rPr lang="ru-RU" dirty="0" err="1" smtClean="0"/>
              <a:t>лс</a:t>
            </a:r>
            <a:endParaRPr lang="ru-RU" dirty="0"/>
          </a:p>
        </p:txBody>
      </p:sp>
      <p:sp>
        <p:nvSpPr>
          <p:cNvPr id="12291" name="Объект 2"/>
          <p:cNvSpPr>
            <a:spLocks noGrp="1"/>
          </p:cNvSpPr>
          <p:nvPr>
            <p:ph idx="1"/>
          </p:nvPr>
        </p:nvSpPr>
        <p:spPr>
          <a:xfrm flipH="1">
            <a:off x="504000" y="908720"/>
            <a:ext cx="8136000" cy="4752000"/>
          </a:xfrm>
          <a:prstGeom prst="snip2DiagRect">
            <a:avLst>
              <a:gd name="adj1" fmla="val 0"/>
              <a:gd name="adj2" fmla="val 11515"/>
            </a:avLst>
          </a:prstGeom>
          <a:ln>
            <a:gradFill flip="none" rotWithShape="1">
              <a:lin ang="0" scaled="1"/>
              <a:tileRect/>
            </a:gradFill>
          </a:ln>
        </p:spPr>
        <p:txBody>
          <a:bodyPr anchor="ctr"/>
          <a:lstStyle/>
          <a:p>
            <a:pPr marL="176213" indent="-166688" algn="just" defTabSz="914400">
              <a:spcBef>
                <a:spcPts val="600"/>
              </a:spcBef>
              <a:spcAft>
                <a:spcPts val="600"/>
              </a:spcAft>
              <a:buClr>
                <a:srgbClr val="078877"/>
              </a:buClr>
              <a:buFont typeface="Arial" panose="020B0604020202020204" pitchFamily="34" charset="0"/>
              <a:buChar char="●"/>
              <a:tabLst>
                <a:tab pos="0" algn="l"/>
                <a:tab pos="98307" algn="l"/>
                <a:tab pos="519837" algn="l"/>
                <a:tab pos="941366" algn="l"/>
                <a:tab pos="1362896" algn="l"/>
                <a:tab pos="1784426" algn="l"/>
                <a:tab pos="2205955" algn="l"/>
                <a:tab pos="2627483" algn="l"/>
                <a:tab pos="3049013" algn="l"/>
                <a:tab pos="3470544" algn="l"/>
                <a:tab pos="3892073" algn="l"/>
                <a:tab pos="4313603" algn="l"/>
                <a:tab pos="4735133" algn="l"/>
                <a:tab pos="5156661" algn="l"/>
                <a:tab pos="5578191" algn="l"/>
                <a:tab pos="5999720" algn="l"/>
                <a:tab pos="6421250" algn="l"/>
                <a:tab pos="6842779" algn="l"/>
                <a:tab pos="7264308" algn="l"/>
                <a:tab pos="7685837" algn="l"/>
                <a:tab pos="8107367" algn="l"/>
              </a:tabLst>
            </a:pPr>
            <a:r>
              <a:rPr lang="ru-RU" altLang="ru-RU" sz="2000" dirty="0"/>
              <a:t>Продавец – лицо, осуществляющее </a:t>
            </a:r>
            <a:r>
              <a:rPr lang="ru-RU" altLang="ru-RU" sz="2000" dirty="0" smtClean="0"/>
              <a:t>предпринимательскую деятельность </a:t>
            </a:r>
            <a:r>
              <a:rPr lang="ru-RU" altLang="ru-RU" sz="2000" dirty="0"/>
              <a:t>по продаже товаров в розницу и имеющее </a:t>
            </a:r>
            <a:r>
              <a:rPr lang="ru-RU" altLang="ru-RU" sz="2000" dirty="0" smtClean="0"/>
              <a:t>лицензию на </a:t>
            </a:r>
            <a:r>
              <a:rPr lang="ru-RU" altLang="ru-RU" sz="2000" dirty="0"/>
              <a:t>фармацевтическую </a:t>
            </a:r>
            <a:r>
              <a:rPr lang="ru-RU" altLang="ru-RU" sz="2000" dirty="0" smtClean="0"/>
              <a:t>деятельность. Покупатель </a:t>
            </a:r>
            <a:r>
              <a:rPr lang="ru-RU" altLang="ru-RU" sz="2000" dirty="0"/>
              <a:t>приобретает товар для личного, семейного и </a:t>
            </a:r>
            <a:r>
              <a:rPr lang="ru-RU" altLang="ru-RU" sz="2000" dirty="0" smtClean="0"/>
              <a:t>иного использования</a:t>
            </a:r>
            <a:r>
              <a:rPr lang="ru-RU" altLang="ru-RU" sz="2000" dirty="0"/>
              <a:t>, не связанного с </a:t>
            </a:r>
            <a:r>
              <a:rPr lang="ru-RU" altLang="ru-RU" sz="2000" dirty="0" smtClean="0"/>
              <a:t>предпринимательской деятельностью</a:t>
            </a:r>
            <a:r>
              <a:rPr lang="ru-RU" altLang="ru-RU" sz="2000" dirty="0"/>
              <a:t>.</a:t>
            </a:r>
          </a:p>
          <a:p>
            <a:pPr marL="176213" indent="-166688" algn="just" defTabSz="914400">
              <a:spcBef>
                <a:spcPts val="600"/>
              </a:spcBef>
              <a:spcAft>
                <a:spcPts val="600"/>
              </a:spcAft>
              <a:buClr>
                <a:srgbClr val="078877"/>
              </a:buClr>
              <a:buFont typeface="Arial" panose="020B0604020202020204" pitchFamily="34" charset="0"/>
              <a:buChar char="●"/>
              <a:tabLst>
                <a:tab pos="0" algn="l"/>
                <a:tab pos="98307" algn="l"/>
                <a:tab pos="519837" algn="l"/>
                <a:tab pos="941366" algn="l"/>
                <a:tab pos="1362896" algn="l"/>
                <a:tab pos="1784426" algn="l"/>
                <a:tab pos="2205955" algn="l"/>
                <a:tab pos="2627483" algn="l"/>
                <a:tab pos="3049013" algn="l"/>
                <a:tab pos="3470544" algn="l"/>
                <a:tab pos="3892073" algn="l"/>
                <a:tab pos="4313603" algn="l"/>
                <a:tab pos="4735133" algn="l"/>
                <a:tab pos="5156661" algn="l"/>
                <a:tab pos="5578191" algn="l"/>
                <a:tab pos="5999720" algn="l"/>
                <a:tab pos="6421250" algn="l"/>
                <a:tab pos="6842779" algn="l"/>
                <a:tab pos="7264308" algn="l"/>
                <a:tab pos="7685837" algn="l"/>
                <a:tab pos="8107367" algn="l"/>
              </a:tabLst>
            </a:pPr>
            <a:r>
              <a:rPr lang="ru-RU" altLang="ru-RU" sz="2000" dirty="0" smtClean="0"/>
              <a:t>Такой договор </a:t>
            </a:r>
            <a:r>
              <a:rPr lang="ru-RU" altLang="ru-RU" sz="2000" dirty="0"/>
              <a:t>является публичным, то есть продавец не </a:t>
            </a:r>
            <a:r>
              <a:rPr lang="ru-RU" altLang="ru-RU" sz="2000" dirty="0" smtClean="0"/>
              <a:t>вправе оказывать </a:t>
            </a:r>
            <a:r>
              <a:rPr lang="ru-RU" altLang="ru-RU" sz="2000" dirty="0"/>
              <a:t>предпочтение одному лицу перед </a:t>
            </a:r>
            <a:r>
              <a:rPr lang="ru-RU" altLang="ru-RU" sz="2000" dirty="0" smtClean="0"/>
              <a:t>другим.</a:t>
            </a:r>
          </a:p>
          <a:p>
            <a:pPr marL="176213" indent="-166688" algn="just" defTabSz="914400">
              <a:spcBef>
                <a:spcPts val="600"/>
              </a:spcBef>
              <a:spcAft>
                <a:spcPts val="600"/>
              </a:spcAft>
              <a:buClr>
                <a:srgbClr val="078877"/>
              </a:buClr>
              <a:buFont typeface="Arial" panose="020B0604020202020204" pitchFamily="34" charset="0"/>
              <a:buChar char="●"/>
              <a:tabLst>
                <a:tab pos="0" algn="l"/>
                <a:tab pos="98307" algn="l"/>
                <a:tab pos="519837" algn="l"/>
                <a:tab pos="941366" algn="l"/>
                <a:tab pos="1362896" algn="l"/>
                <a:tab pos="1784426" algn="l"/>
                <a:tab pos="2205955" algn="l"/>
                <a:tab pos="2627483" algn="l"/>
                <a:tab pos="3049013" algn="l"/>
                <a:tab pos="3470544" algn="l"/>
                <a:tab pos="3892073" algn="l"/>
                <a:tab pos="4313603" algn="l"/>
                <a:tab pos="4735133" algn="l"/>
                <a:tab pos="5156661" algn="l"/>
                <a:tab pos="5578191" algn="l"/>
                <a:tab pos="5999720" algn="l"/>
                <a:tab pos="6421250" algn="l"/>
                <a:tab pos="6842779" algn="l"/>
                <a:tab pos="7264308" algn="l"/>
                <a:tab pos="7685837" algn="l"/>
                <a:tab pos="8107367" algn="l"/>
              </a:tabLst>
            </a:pPr>
            <a:r>
              <a:rPr lang="ru-RU" altLang="ru-RU" sz="2000" dirty="0"/>
              <a:t>Договор считается заключенным в надлежащей форме </a:t>
            </a:r>
            <a:r>
              <a:rPr lang="ru-RU" altLang="ru-RU" sz="2000" dirty="0" smtClean="0"/>
              <a:t>с момента </a:t>
            </a:r>
            <a:r>
              <a:rPr lang="ru-RU" altLang="ru-RU" sz="2000" dirty="0"/>
              <a:t>передачи покупателю кассового или товарного </a:t>
            </a:r>
            <a:r>
              <a:rPr lang="ru-RU" altLang="ru-RU" sz="2000" dirty="0" smtClean="0"/>
              <a:t>чека или </a:t>
            </a:r>
            <a:r>
              <a:rPr lang="ru-RU" altLang="ru-RU" sz="2000" dirty="0"/>
              <a:t>иного документа, подтверждающего оплату</a:t>
            </a:r>
            <a:r>
              <a:rPr lang="ru-RU" altLang="ru-RU" sz="2000" dirty="0" smtClean="0"/>
              <a:t>.</a:t>
            </a:r>
          </a:p>
          <a:p>
            <a:pPr marL="176213" indent="-166688" algn="just" defTabSz="914400">
              <a:spcBef>
                <a:spcPts val="600"/>
              </a:spcBef>
              <a:spcAft>
                <a:spcPts val="600"/>
              </a:spcAft>
              <a:buClr>
                <a:srgbClr val="078877"/>
              </a:buClr>
              <a:buFont typeface="Arial" panose="020B0604020202020204" pitchFamily="34" charset="0"/>
              <a:buChar char="●"/>
              <a:tabLst>
                <a:tab pos="0" algn="l"/>
                <a:tab pos="98307" algn="l"/>
                <a:tab pos="519837" algn="l"/>
                <a:tab pos="941366" algn="l"/>
                <a:tab pos="1362896" algn="l"/>
                <a:tab pos="1784426" algn="l"/>
                <a:tab pos="2205955" algn="l"/>
                <a:tab pos="2627483" algn="l"/>
                <a:tab pos="3049013" algn="l"/>
                <a:tab pos="3470544" algn="l"/>
                <a:tab pos="3892073" algn="l"/>
                <a:tab pos="4313603" algn="l"/>
                <a:tab pos="4735133" algn="l"/>
                <a:tab pos="5156661" algn="l"/>
                <a:tab pos="5578191" algn="l"/>
                <a:tab pos="5999720" algn="l"/>
                <a:tab pos="6421250" algn="l"/>
                <a:tab pos="6842779" algn="l"/>
                <a:tab pos="7264308" algn="l"/>
                <a:tab pos="7685837" algn="l"/>
                <a:tab pos="8107367" algn="l"/>
              </a:tabLst>
            </a:pPr>
            <a:r>
              <a:rPr lang="ru-RU" altLang="ru-RU" sz="2000" dirty="0"/>
              <a:t>Дистанционная </a:t>
            </a:r>
            <a:r>
              <a:rPr lang="ru-RU" altLang="ru-RU" sz="2000" dirty="0" smtClean="0"/>
              <a:t>продажа ЛС </a:t>
            </a:r>
            <a:r>
              <a:rPr lang="ru-RU" altLang="ru-RU" sz="2000" dirty="0"/>
              <a:t>регулируется особым образом.</a:t>
            </a:r>
          </a:p>
          <a:p>
            <a:pPr marL="176213" indent="-166688" algn="just" defTabSz="914400">
              <a:spcBef>
                <a:spcPts val="600"/>
              </a:spcBef>
              <a:spcAft>
                <a:spcPts val="600"/>
              </a:spcAft>
              <a:buClr>
                <a:srgbClr val="078877"/>
              </a:buClr>
              <a:buFont typeface="Arial" panose="020B0604020202020204" pitchFamily="34" charset="0"/>
              <a:buChar char="●"/>
              <a:tabLst>
                <a:tab pos="0" algn="l"/>
                <a:tab pos="98307" algn="l"/>
                <a:tab pos="519837" algn="l"/>
                <a:tab pos="941366" algn="l"/>
                <a:tab pos="1362896" algn="l"/>
                <a:tab pos="1784426" algn="l"/>
                <a:tab pos="2205955" algn="l"/>
                <a:tab pos="2627483" algn="l"/>
                <a:tab pos="3049013" algn="l"/>
                <a:tab pos="3470544" algn="l"/>
                <a:tab pos="3892073" algn="l"/>
                <a:tab pos="4313603" algn="l"/>
                <a:tab pos="4735133" algn="l"/>
                <a:tab pos="5156661" algn="l"/>
                <a:tab pos="5578191" algn="l"/>
                <a:tab pos="5999720" algn="l"/>
                <a:tab pos="6421250" algn="l"/>
                <a:tab pos="6842779" algn="l"/>
                <a:tab pos="7264308" algn="l"/>
                <a:tab pos="7685837" algn="l"/>
                <a:tab pos="8107367" algn="l"/>
              </a:tabLst>
            </a:pPr>
            <a:endParaRPr lang="ru-RU" altLang="ru-RU" sz="20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00AE3-AE6C-4E1D-856A-1FE8E6523B8A}" type="slidenum">
              <a:rPr lang="ru-RU" altLang="ru-RU" smtClean="0"/>
              <a:pPr/>
              <a:t>21</a:t>
            </a:fld>
            <a:endParaRPr lang="ru-RU" alt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99012A6-A493-4FCE-B7E6-F193F67B177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8000" y="5775784"/>
            <a:ext cx="2268000" cy="515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263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9A0AF8-1563-4BAA-A1AE-75B7583B7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611" y="288000"/>
            <a:ext cx="7314778" cy="1124776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pPr defTabSz="685800"/>
            <a:r>
              <a:rPr lang="ru-RU" dirty="0"/>
              <a:t>Гражданские </a:t>
            </a:r>
            <a:r>
              <a:rPr lang="ru-RU" dirty="0" smtClean="0"/>
              <a:t>правоотношения</a:t>
            </a:r>
            <a:r>
              <a:rPr lang="ru-RU" sz="2700" dirty="0"/>
              <a:t/>
            </a:r>
            <a:br>
              <a:rPr lang="ru-RU" sz="2700" dirty="0"/>
            </a:br>
            <a:endParaRPr lang="ru-RU" sz="2600" i="1" dirty="0"/>
          </a:p>
        </p:txBody>
      </p:sp>
      <p:sp>
        <p:nvSpPr>
          <p:cNvPr id="11267" name="Объект 2">
            <a:extLst>
              <a:ext uri="{FF2B5EF4-FFF2-40B4-BE49-F238E27FC236}">
                <a16:creationId xmlns:a16="http://schemas.microsoft.com/office/drawing/2014/main" id="{A96F10AC-789C-4459-B3AD-86F1F11436AB}"/>
              </a:ext>
            </a:extLst>
          </p:cNvPr>
          <p:cNvSpPr>
            <a:spLocks noGrp="1"/>
          </p:cNvSpPr>
          <p:nvPr>
            <p:ph idx="1"/>
          </p:nvPr>
        </p:nvSpPr>
        <p:spPr>
          <a:xfrm flipH="1">
            <a:off x="482563" y="1268760"/>
            <a:ext cx="8178874" cy="4752000"/>
          </a:xfrm>
          <a:ln>
            <a:gradFill flip="none" rotWithShape="1">
              <a:lin ang="18900000" scaled="1"/>
              <a:tileRect/>
            </a:gradFill>
          </a:ln>
        </p:spPr>
        <p:txBody>
          <a:bodyPr/>
          <a:lstStyle/>
          <a:p>
            <a:pPr marL="432000" indent="-360000" algn="just" eaLnBrk="1" hangingPunct="1">
              <a:spcBef>
                <a:spcPts val="600"/>
              </a:spcBef>
              <a:buClrTx/>
              <a:buFontTx/>
              <a:buNone/>
            </a:pPr>
            <a:r>
              <a:rPr lang="ru-RU" altLang="ru-RU" sz="2100" b="1" dirty="0">
                <a:solidFill>
                  <a:schemeClr val="accent1"/>
                </a:solidFill>
                <a:latin typeface="Times New Roman" panose="02020603050405020304" pitchFamily="18" charset="0"/>
              </a:rPr>
              <a:t>1</a:t>
            </a:r>
            <a:r>
              <a:rPr lang="ru-RU" altLang="ru-RU" sz="2100" b="1" dirty="0">
                <a:solidFill>
                  <a:schemeClr val="accent1"/>
                </a:solidFill>
              </a:rPr>
              <a:t>.</a:t>
            </a:r>
            <a:r>
              <a:rPr lang="ru-RU" altLang="ru-RU" sz="2100" b="1" dirty="0">
                <a:solidFill>
                  <a:srgbClr val="000000"/>
                </a:solidFill>
              </a:rPr>
              <a:t>ИМУЩЕСТВЕННЫЕ ОТНОШЕНИЯ</a:t>
            </a:r>
            <a:r>
              <a:rPr lang="ru-RU" altLang="ru-RU" sz="2100" dirty="0">
                <a:solidFill>
                  <a:srgbClr val="000000"/>
                </a:solidFill>
              </a:rPr>
              <a:t>, т.е. отношения, связанные </a:t>
            </a:r>
            <a:br>
              <a:rPr lang="ru-RU" altLang="ru-RU" sz="2100" dirty="0">
                <a:solidFill>
                  <a:srgbClr val="000000"/>
                </a:solidFill>
              </a:rPr>
            </a:br>
            <a:r>
              <a:rPr lang="ru-RU" altLang="ru-RU" sz="2100" dirty="0">
                <a:solidFill>
                  <a:srgbClr val="000000"/>
                </a:solidFill>
              </a:rPr>
              <a:t>с нахождением материальных благ, которые включают в себя:</a:t>
            </a:r>
          </a:p>
          <a:p>
            <a:pPr marL="441325" indent="-173038" algn="just" defTabSz="0" eaLnBrk="1" hangingPunct="1">
              <a:spcBef>
                <a:spcPts val="600"/>
              </a:spcBef>
              <a:buClr>
                <a:schemeClr val="accent1"/>
              </a:buClr>
            </a:pPr>
            <a:r>
              <a:rPr lang="ru-RU" altLang="ru-RU" sz="2100" dirty="0">
                <a:solidFill>
                  <a:srgbClr val="000000"/>
                </a:solidFill>
              </a:rPr>
              <a:t>отношения статики, т.е. отношения, связанные с нахождением материальных благ у определенного лица (право собственности</a:t>
            </a:r>
            <a:br>
              <a:rPr lang="ru-RU" altLang="ru-RU" sz="2100" dirty="0">
                <a:solidFill>
                  <a:srgbClr val="000000"/>
                </a:solidFill>
              </a:rPr>
            </a:br>
            <a:r>
              <a:rPr lang="ru-RU" altLang="ru-RU" sz="2100" dirty="0">
                <a:solidFill>
                  <a:srgbClr val="000000"/>
                </a:solidFill>
              </a:rPr>
              <a:t>и др.); </a:t>
            </a:r>
          </a:p>
          <a:p>
            <a:pPr marL="441325" indent="-173038" algn="just" defTabSz="0" eaLnBrk="1" hangingPunct="1">
              <a:spcBef>
                <a:spcPts val="600"/>
              </a:spcBef>
              <a:buClr>
                <a:schemeClr val="accent1"/>
              </a:buClr>
            </a:pPr>
            <a:r>
              <a:rPr lang="ru-RU" altLang="ru-RU" sz="2100" dirty="0">
                <a:solidFill>
                  <a:srgbClr val="000000"/>
                </a:solidFill>
              </a:rPr>
              <a:t>отношения динамики, т.е. отношения, связанные с переходом материальных благ от одного лица к другому (купля-продажа и др.). </a:t>
            </a:r>
          </a:p>
          <a:p>
            <a:pPr marL="432000" indent="-360000" algn="just">
              <a:spcBef>
                <a:spcPts val="600"/>
              </a:spcBef>
              <a:buClrTx/>
              <a:buNone/>
            </a:pPr>
            <a:r>
              <a:rPr lang="ru-RU" altLang="ru-RU" sz="2100" b="1" dirty="0">
                <a:solidFill>
                  <a:schemeClr val="accent1"/>
                </a:solidFill>
              </a:rPr>
              <a:t>2.</a:t>
            </a:r>
            <a:r>
              <a:rPr lang="ru-RU" altLang="ru-RU" sz="2100" b="1" dirty="0"/>
              <a:t>ЛИЧНЫЕ НЕИМУЩЕСТВЕННЫЕ ОТНОШЕНИЯ </a:t>
            </a:r>
            <a:r>
              <a:rPr lang="ru-RU" altLang="ru-RU" sz="2100" dirty="0"/>
              <a:t>- отношения, возникшие между </a:t>
            </a:r>
            <a:r>
              <a:rPr lang="ru-RU" altLang="ru-RU" sz="2100" dirty="0" smtClean="0"/>
              <a:t>лицами </a:t>
            </a:r>
            <a:r>
              <a:rPr lang="ru-RU" altLang="ru-RU" sz="2100" dirty="0"/>
              <a:t>по поводу нематериальных </a:t>
            </a:r>
            <a:r>
              <a:rPr lang="ru-RU" altLang="ru-RU" sz="2100" dirty="0" smtClean="0"/>
              <a:t>благ:</a:t>
            </a:r>
            <a:endParaRPr lang="ru-RU" altLang="ru-RU" sz="2100" dirty="0"/>
          </a:p>
          <a:p>
            <a:pPr marL="441325" indent="-173038" algn="just" defTabSz="0">
              <a:spcBef>
                <a:spcPts val="600"/>
              </a:spcBef>
              <a:buClr>
                <a:schemeClr val="accent1"/>
              </a:buClr>
            </a:pPr>
            <a:r>
              <a:rPr lang="ru-RU" altLang="ru-RU" sz="2100" dirty="0">
                <a:solidFill>
                  <a:srgbClr val="000000"/>
                </a:solidFill>
              </a:rPr>
              <a:t>связанные с имущественными (например, право интеллектуальной собственности); </a:t>
            </a:r>
          </a:p>
          <a:p>
            <a:pPr marL="441325" indent="-173038" algn="just" defTabSz="0">
              <a:spcBef>
                <a:spcPts val="600"/>
              </a:spcBef>
              <a:buClr>
                <a:schemeClr val="accent1"/>
              </a:buClr>
            </a:pPr>
            <a:r>
              <a:rPr lang="ru-RU" altLang="ru-RU" sz="2100" dirty="0">
                <a:solidFill>
                  <a:srgbClr val="000000"/>
                </a:solidFill>
              </a:rPr>
              <a:t>не связанные с имущественными (например, защита чести, достоинства и деловой репутации).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C23E1F5A-2309-4444-8D21-D3035F3AAAE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5B615-1464-43DC-825C-15DD385AEE9F}" type="slidenum">
              <a:rPr lang="ru-RU" altLang="ru-RU" smtClean="0"/>
              <a:pPr/>
              <a:t>3</a:t>
            </a:fld>
            <a:endParaRPr lang="ru-RU" alt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78601CC-0A0A-4132-98A7-5FB5D6684A0C}"/>
              </a:ext>
            </a:extLst>
          </p:cNvPr>
          <p:cNvSpPr>
            <a:spLocks noChangeAspect="1"/>
          </p:cNvSpPr>
          <p:nvPr/>
        </p:nvSpPr>
        <p:spPr>
          <a:xfrm>
            <a:off x="351248" y="1124744"/>
            <a:ext cx="563363" cy="56304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725BBE-AACF-4B90-9560-643249F08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7192" y="288000"/>
            <a:ext cx="5709617" cy="49006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dirty="0"/>
              <a:t>Объекты</a:t>
            </a:r>
            <a:br>
              <a:rPr lang="ru-RU" dirty="0"/>
            </a:br>
            <a:r>
              <a:rPr lang="ru-RU" dirty="0"/>
              <a:t>гражданских правоотношений</a:t>
            </a:r>
          </a:p>
        </p:txBody>
      </p:sp>
      <p:sp>
        <p:nvSpPr>
          <p:cNvPr id="17411" name="Объект 2">
            <a:extLst>
              <a:ext uri="{FF2B5EF4-FFF2-40B4-BE49-F238E27FC236}">
                <a16:creationId xmlns:a16="http://schemas.microsoft.com/office/drawing/2014/main" id="{C1FBC53B-3BA8-4F7C-903E-2754536F674F}"/>
              </a:ext>
            </a:extLst>
          </p:cNvPr>
          <p:cNvSpPr>
            <a:spLocks noGrp="1"/>
          </p:cNvSpPr>
          <p:nvPr>
            <p:ph idx="1"/>
          </p:nvPr>
        </p:nvSpPr>
        <p:spPr>
          <a:xfrm flipH="1">
            <a:off x="2123728" y="1268760"/>
            <a:ext cx="6048000" cy="4752528"/>
          </a:xfrm>
          <a:prstGeom prst="snipRoundRect">
            <a:avLst>
              <a:gd name="adj1" fmla="val 0"/>
              <a:gd name="adj2" fmla="val 10864"/>
            </a:avLst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35993" tIns="0" rIns="18000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252000" indent="-144000" algn="just" defTabSz="0">
              <a:spcBef>
                <a:spcPts val="600"/>
              </a:spcBef>
              <a:buClr>
                <a:schemeClr val="accent1"/>
              </a:buClr>
              <a:buSzPct val="100000"/>
            </a:pPr>
            <a:r>
              <a:rPr lang="ru-RU" altLang="ru-RU" sz="2500" dirty="0">
                <a:solidFill>
                  <a:srgbClr val="000000"/>
                </a:solidFill>
              </a:rPr>
              <a:t>вещи, включая наличные деньги </a:t>
            </a:r>
            <a:br>
              <a:rPr lang="ru-RU" altLang="ru-RU" sz="2500" dirty="0">
                <a:solidFill>
                  <a:srgbClr val="000000"/>
                </a:solidFill>
              </a:rPr>
            </a:br>
            <a:r>
              <a:rPr lang="ru-RU" altLang="ru-RU" sz="2500" dirty="0">
                <a:solidFill>
                  <a:srgbClr val="000000"/>
                </a:solidFill>
              </a:rPr>
              <a:t>и документарные ценные бумаги, иное имущество, в том числе безналичные денежные средства, бездокументарные ценные бумаги, имущественные права; </a:t>
            </a:r>
          </a:p>
          <a:p>
            <a:pPr marL="252000" indent="-144000" algn="just" defTabSz="0">
              <a:spcBef>
                <a:spcPts val="600"/>
              </a:spcBef>
              <a:buClr>
                <a:schemeClr val="accent1"/>
              </a:buClr>
              <a:buSzPct val="100000"/>
            </a:pPr>
            <a:r>
              <a:rPr lang="ru-RU" altLang="ru-RU" sz="2500" dirty="0">
                <a:solidFill>
                  <a:srgbClr val="000000"/>
                </a:solidFill>
              </a:rPr>
              <a:t>результаты работ и оказание услуг; </a:t>
            </a:r>
          </a:p>
          <a:p>
            <a:pPr marL="252000" indent="-144000" algn="just" defTabSz="0">
              <a:spcBef>
                <a:spcPts val="600"/>
              </a:spcBef>
              <a:buClr>
                <a:schemeClr val="accent1"/>
              </a:buClr>
              <a:buSzPct val="100000"/>
            </a:pPr>
            <a:r>
              <a:rPr lang="ru-RU" altLang="ru-RU" sz="2500" dirty="0">
                <a:solidFill>
                  <a:srgbClr val="000000"/>
                </a:solidFill>
              </a:rPr>
              <a:t>охраняемые результаты интеллектуальной деятельности и приравненные к ним средства индивидуализации (интеллектуальная собственность); </a:t>
            </a:r>
          </a:p>
          <a:p>
            <a:pPr marL="252000" indent="-144000" algn="just" defTabSz="0">
              <a:spcBef>
                <a:spcPts val="600"/>
              </a:spcBef>
              <a:buClr>
                <a:schemeClr val="accent1"/>
              </a:buClr>
              <a:buSzPct val="100000"/>
            </a:pPr>
            <a:r>
              <a:rPr lang="ru-RU" altLang="ru-RU" sz="2500" dirty="0">
                <a:solidFill>
                  <a:srgbClr val="000000"/>
                </a:solidFill>
              </a:rPr>
              <a:t>нематериальные блага.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5CEEBA14-43A8-4686-9D25-7B89C436EE5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5B615-1464-43DC-825C-15DD385AEE9F}" type="slidenum">
              <a:rPr lang="ru-RU" altLang="ru-RU" smtClean="0"/>
              <a:pPr/>
              <a:t>4</a:t>
            </a:fld>
            <a:endParaRPr lang="ru-RU" alt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E4BD1969-F865-467F-B5BA-58C8003B486A}"/>
              </a:ext>
            </a:extLst>
          </p:cNvPr>
          <p:cNvSpPr>
            <a:spLocks noChangeAspect="1"/>
          </p:cNvSpPr>
          <p:nvPr/>
        </p:nvSpPr>
        <p:spPr>
          <a:xfrm>
            <a:off x="179512" y="2526326"/>
            <a:ext cx="1872208" cy="1805347"/>
          </a:xfrm>
          <a:prstGeom prst="rect">
            <a:avLst/>
          </a:prstGeom>
          <a:blipFill dpi="0" rotWithShape="1">
            <a:blip r:embed="rId2">
              <a:alphaModFix amt="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C23EAD-BCFC-47CB-8C89-C1730F5D5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213" y="288000"/>
            <a:ext cx="5959574" cy="648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pPr defTabSz="685800"/>
            <a:r>
              <a:rPr lang="ru-RU" altLang="ru-RU" dirty="0"/>
              <a:t>Особенности</a:t>
            </a:r>
            <a:br>
              <a:rPr lang="ru-RU" altLang="ru-RU" dirty="0"/>
            </a:br>
            <a:r>
              <a:rPr lang="ru-RU" altLang="ru-RU" dirty="0"/>
              <a:t>гражданских правоотношений</a:t>
            </a:r>
            <a:endParaRPr lang="ru-RU" dirty="0"/>
          </a:p>
        </p:txBody>
      </p:sp>
      <p:sp>
        <p:nvSpPr>
          <p:cNvPr id="13315" name="Объект 2">
            <a:extLst>
              <a:ext uri="{FF2B5EF4-FFF2-40B4-BE49-F238E27FC236}">
                <a16:creationId xmlns:a16="http://schemas.microsoft.com/office/drawing/2014/main" id="{971CA89B-1767-4A86-AB7E-B86E9A45951E}"/>
              </a:ext>
            </a:extLst>
          </p:cNvPr>
          <p:cNvSpPr>
            <a:spLocks noGrp="1"/>
          </p:cNvSpPr>
          <p:nvPr>
            <p:ph idx="1"/>
          </p:nvPr>
        </p:nvSpPr>
        <p:spPr>
          <a:xfrm flipH="1">
            <a:off x="628650" y="1268760"/>
            <a:ext cx="7886700" cy="4752528"/>
          </a:xfrm>
          <a:ln>
            <a:gradFill flip="none" rotWithShape="1">
              <a:lin ang="16200000" scaled="1"/>
              <a:tileRect/>
            </a:gradFill>
          </a:ln>
        </p:spPr>
        <p:txBody>
          <a:bodyPr/>
          <a:lstStyle/>
          <a:p>
            <a:pPr marL="360000" indent="-173038" algn="just" defTabSz="0">
              <a:spcBef>
                <a:spcPts val="600"/>
              </a:spcBef>
              <a:buClr>
                <a:schemeClr val="accent1"/>
              </a:buClr>
              <a:buSzPct val="100000"/>
            </a:pPr>
            <a:r>
              <a:rPr lang="ru-RU" altLang="ru-RU" sz="2000" dirty="0">
                <a:solidFill>
                  <a:srgbClr val="000000"/>
                </a:solidFill>
              </a:rPr>
              <a:t>Субъекты равны между собой, имущественно обособлены;</a:t>
            </a:r>
          </a:p>
          <a:p>
            <a:pPr marL="360000" indent="-173038" algn="just" defTabSz="0">
              <a:spcBef>
                <a:spcPts val="600"/>
              </a:spcBef>
              <a:buClr>
                <a:schemeClr val="accent1"/>
              </a:buClr>
              <a:buSzPct val="100000"/>
            </a:pPr>
            <a:r>
              <a:rPr lang="ru-RU" altLang="ru-RU" sz="2000" dirty="0">
                <a:solidFill>
                  <a:srgbClr val="000000"/>
                </a:solidFill>
              </a:rPr>
              <a:t>Широкий круг участников: граждане, юридические лица, РФ, субъекты РФ, муниципальные образования;</a:t>
            </a:r>
          </a:p>
          <a:p>
            <a:pPr marL="360000" indent="-173038" algn="just" defTabSz="0">
              <a:spcBef>
                <a:spcPts val="600"/>
              </a:spcBef>
              <a:buClr>
                <a:schemeClr val="accent1"/>
              </a:buClr>
              <a:buSzPct val="100000"/>
            </a:pPr>
            <a:r>
              <a:rPr lang="ru-RU" altLang="ru-RU" sz="2000" dirty="0" smtClean="0">
                <a:solidFill>
                  <a:srgbClr val="000000"/>
                </a:solidFill>
              </a:rPr>
              <a:t>Возможность установления содержания </a:t>
            </a:r>
            <a:r>
              <a:rPr lang="ru-RU" altLang="ru-RU" sz="2000" dirty="0">
                <a:solidFill>
                  <a:srgbClr val="000000"/>
                </a:solidFill>
              </a:rPr>
              <a:t>гражданских правоотношений по соглашению сторон;</a:t>
            </a:r>
          </a:p>
          <a:p>
            <a:pPr marL="360000" indent="-173038" algn="just" defTabSz="0">
              <a:spcBef>
                <a:spcPts val="600"/>
              </a:spcBef>
              <a:buClr>
                <a:schemeClr val="accent1"/>
              </a:buClr>
              <a:buSzPct val="100000"/>
            </a:pPr>
            <a:r>
              <a:rPr lang="ru-RU" altLang="ru-RU" sz="2000" dirty="0">
                <a:solidFill>
                  <a:srgbClr val="000000"/>
                </a:solidFill>
              </a:rPr>
              <a:t>В качестве правовых гарантий реального осуществления субъектам прав и обязанностей применяются, главным образом, меры имущественного характера (возмещение убытков, взыскание неустойки); </a:t>
            </a:r>
          </a:p>
          <a:p>
            <a:pPr marL="360000" indent="-173038" algn="just" defTabSz="0">
              <a:spcBef>
                <a:spcPts val="600"/>
              </a:spcBef>
              <a:buClr>
                <a:schemeClr val="accent1"/>
              </a:buClr>
              <a:buSzPct val="100000"/>
            </a:pPr>
            <a:r>
              <a:rPr lang="ru-RU" altLang="ru-RU" sz="2000" dirty="0">
                <a:solidFill>
                  <a:srgbClr val="000000"/>
                </a:solidFill>
              </a:rPr>
              <a:t>Специфика порядка и способов защиты нарушенных гражданских прав заключается в том, что в случае нарушения их прав участники гражданских правоотношений обращаются в судебные органы путем представления соответствующего иска. 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0F700EC0-C407-46DF-90DC-08FB0B9AEBA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5B615-1464-43DC-825C-15DD385AEE9F}" type="slidenum">
              <a:rPr lang="ru-RU" altLang="ru-RU" smtClean="0"/>
              <a:pPr/>
              <a:t>5</a:t>
            </a:fld>
            <a:endParaRPr lang="ru-RU" alt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4143F5F-39B8-4B47-8C14-BEFD7EB2B2E8}"/>
              </a:ext>
            </a:extLst>
          </p:cNvPr>
          <p:cNvSpPr>
            <a:spLocks noChangeAspect="1"/>
          </p:cNvSpPr>
          <p:nvPr/>
        </p:nvSpPr>
        <p:spPr>
          <a:xfrm>
            <a:off x="552253" y="1124744"/>
            <a:ext cx="563363" cy="563040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BFC341-3C1B-491B-95BA-F72217D58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4637" y="288000"/>
            <a:ext cx="5554726" cy="891267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pPr defTabSz="685800"/>
            <a:r>
              <a:rPr lang="ru-RU" altLang="ru-RU" dirty="0"/>
              <a:t>Основания возникновения</a:t>
            </a:r>
            <a:br>
              <a:rPr lang="ru-RU" altLang="ru-RU" dirty="0"/>
            </a:br>
            <a:r>
              <a:rPr lang="ru-RU" altLang="ru-RU" dirty="0"/>
              <a:t>гражданских правоотношений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4FDC960-A8A6-4D44-8DF0-23BDADD262A0}"/>
              </a:ext>
            </a:extLst>
          </p:cNvPr>
          <p:cNvSpPr>
            <a:spLocks noGrp="1"/>
          </p:cNvSpPr>
          <p:nvPr>
            <p:ph idx="1"/>
          </p:nvPr>
        </p:nvSpPr>
        <p:spPr>
          <a:xfrm flipH="1">
            <a:off x="612000" y="1984770"/>
            <a:ext cx="7920000" cy="4166872"/>
          </a:xfr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35993" tIns="0" rIns="35993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360000" indent="-216000" algn="just" defTabSz="0">
              <a:spcBef>
                <a:spcPts val="600"/>
              </a:spcBef>
              <a:buClr>
                <a:schemeClr val="accent1"/>
              </a:buClr>
              <a:buSzPct val="100000"/>
            </a:pPr>
            <a:r>
              <a:rPr lang="ru-RU" altLang="ru-RU" sz="2200" dirty="0">
                <a:solidFill>
                  <a:srgbClr val="000000"/>
                </a:solidFill>
              </a:rPr>
              <a:t>Сделки; </a:t>
            </a:r>
          </a:p>
          <a:p>
            <a:pPr marL="360000" indent="-216000" algn="just" defTabSz="0">
              <a:spcBef>
                <a:spcPts val="600"/>
              </a:spcBef>
              <a:buClr>
                <a:schemeClr val="accent1"/>
              </a:buClr>
              <a:buSzPct val="100000"/>
            </a:pPr>
            <a:r>
              <a:rPr lang="ru-RU" altLang="ru-RU" sz="2200" dirty="0">
                <a:solidFill>
                  <a:srgbClr val="000000"/>
                </a:solidFill>
              </a:rPr>
              <a:t>Акты государственных органов и органов местного самоуправления; </a:t>
            </a:r>
          </a:p>
          <a:p>
            <a:pPr marL="360000" indent="-216000" algn="just" defTabSz="0">
              <a:spcBef>
                <a:spcPts val="600"/>
              </a:spcBef>
              <a:buClr>
                <a:schemeClr val="accent1"/>
              </a:buClr>
              <a:buSzPct val="100000"/>
            </a:pPr>
            <a:r>
              <a:rPr lang="ru-RU" altLang="ru-RU" sz="2200" dirty="0">
                <a:solidFill>
                  <a:srgbClr val="000000"/>
                </a:solidFill>
              </a:rPr>
              <a:t>Судебные решения; </a:t>
            </a:r>
          </a:p>
          <a:p>
            <a:pPr marL="360000" indent="-216000" algn="just" defTabSz="0">
              <a:spcBef>
                <a:spcPts val="600"/>
              </a:spcBef>
              <a:buClr>
                <a:schemeClr val="accent1"/>
              </a:buClr>
              <a:buSzPct val="100000"/>
            </a:pPr>
            <a:r>
              <a:rPr lang="ru-RU" altLang="ru-RU" sz="2200" dirty="0">
                <a:solidFill>
                  <a:srgbClr val="000000"/>
                </a:solidFill>
              </a:rPr>
              <a:t>Приобретение имущества по основаниям, допускаемым законом;</a:t>
            </a:r>
          </a:p>
          <a:p>
            <a:pPr marL="360000" indent="-216000" algn="just" defTabSz="0">
              <a:spcBef>
                <a:spcPts val="600"/>
              </a:spcBef>
              <a:buClr>
                <a:schemeClr val="accent1"/>
              </a:buClr>
              <a:buSzPct val="100000"/>
            </a:pPr>
            <a:r>
              <a:rPr lang="ru-RU" sz="2200" dirty="0">
                <a:solidFill>
                  <a:srgbClr val="000000"/>
                </a:solidFill>
              </a:rPr>
              <a:t>Создание произведений науки, литературы, искусства, изобретений и иных результатов интеллектуальной деятельности;</a:t>
            </a:r>
          </a:p>
          <a:p>
            <a:pPr marL="360000" indent="-216000" algn="just" defTabSz="0">
              <a:spcBef>
                <a:spcPts val="600"/>
              </a:spcBef>
              <a:buClr>
                <a:schemeClr val="accent1"/>
              </a:buClr>
              <a:buSzPct val="100000"/>
            </a:pPr>
            <a:r>
              <a:rPr lang="ru-RU" altLang="ru-RU" sz="2200" dirty="0">
                <a:solidFill>
                  <a:srgbClr val="000000"/>
                </a:solidFill>
              </a:rPr>
              <a:t>Причинение вреда другому лицу;</a:t>
            </a:r>
          </a:p>
          <a:p>
            <a:pPr marL="360000" indent="-216000" algn="just" defTabSz="0">
              <a:spcBef>
                <a:spcPts val="600"/>
              </a:spcBef>
              <a:buClr>
                <a:schemeClr val="accent1"/>
              </a:buClr>
              <a:buSzPct val="100000"/>
            </a:pPr>
            <a:r>
              <a:rPr lang="ru-RU" altLang="ru-RU" sz="2200" dirty="0">
                <a:solidFill>
                  <a:srgbClr val="000000"/>
                </a:solidFill>
              </a:rPr>
              <a:t>Иные действия и события.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D4D1C0E-2078-4621-BDA4-BEB0AA8EA38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5B615-1464-43DC-825C-15DD385AEE9F}" type="slidenum">
              <a:rPr lang="ru-RU" altLang="ru-RU" smtClean="0"/>
              <a:pPr/>
              <a:t>6</a:t>
            </a:fld>
            <a:endParaRPr lang="ru-RU" alt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117B6D1-9A3D-45F1-A6CB-206FE2DBCF24}"/>
              </a:ext>
            </a:extLst>
          </p:cNvPr>
          <p:cNvSpPr/>
          <p:nvPr/>
        </p:nvSpPr>
        <p:spPr>
          <a:xfrm>
            <a:off x="839857" y="1257341"/>
            <a:ext cx="7464286" cy="515475"/>
          </a:xfrm>
          <a:prstGeom prst="rect">
            <a:avLst/>
          </a:prstGeom>
          <a:solidFill>
            <a:schemeClr val="bg1">
              <a:alpha val="27000"/>
            </a:schemeClr>
          </a:solidFill>
          <a:ln w="57150">
            <a:gradFill flip="none" rotWithShape="1">
              <a:gsLst>
                <a:gs pos="0">
                  <a:schemeClr val="bg1">
                    <a:lumMod val="95000"/>
                    <a:alpha val="0"/>
                  </a:schemeClr>
                </a:gs>
                <a:gs pos="51000">
                  <a:srgbClr val="078777"/>
                </a:gs>
                <a:gs pos="45000">
                  <a:schemeClr val="bg1">
                    <a:lumMod val="95000"/>
                    <a:alpha val="0"/>
                  </a:schemeClr>
                </a:gs>
                <a:gs pos="100000">
                  <a:srgbClr val="078777"/>
                </a:gs>
              </a:gsLst>
              <a:lin ang="16200000" scaled="1"/>
              <a:tileRect/>
            </a:gradFill>
          </a:ln>
          <a:effectLst/>
        </p:spPr>
        <p:txBody>
          <a:bodyPr vert="horz" wrap="square" lIns="179964" tIns="35993" rIns="35993" bIns="35993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1416" indent="-171416" algn="ctr" defTabSz="685663" eaLnBrk="1" hangingPunct="1">
              <a:lnSpc>
                <a:spcPct val="90000"/>
              </a:lnSpc>
              <a:spcBef>
                <a:spcPts val="750"/>
              </a:spcBef>
            </a:pPr>
            <a:r>
              <a:rPr lang="ru-RU" sz="2400" b="1" i="1" dirty="0">
                <a:solidFill>
                  <a:srgbClr val="078777"/>
                </a:solidFill>
                <a:ea typeface="+mj-ea"/>
                <a:cs typeface="Arial" panose="020B0604020202020204" pitchFamily="34" charset="0"/>
              </a:rPr>
              <a:t>Определены статьей 8 ГК РФ. </a:t>
            </a:r>
            <a:r>
              <a:rPr lang="ru-RU" sz="2400" i="1" dirty="0">
                <a:solidFill>
                  <a:srgbClr val="078777"/>
                </a:solidFill>
                <a:ea typeface="+mj-ea"/>
                <a:cs typeface="Arial" panose="020B0604020202020204" pitchFamily="34" charset="0"/>
              </a:rPr>
              <a:t>К ним относятся: 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81D6F808-3889-4E68-BC21-C8745157980E}"/>
              </a:ext>
            </a:extLst>
          </p:cNvPr>
          <p:cNvSpPr>
            <a:spLocks noChangeAspect="1"/>
          </p:cNvSpPr>
          <p:nvPr/>
        </p:nvSpPr>
        <p:spPr>
          <a:xfrm>
            <a:off x="5179369" y="4924567"/>
            <a:ext cx="3476780" cy="1354490"/>
          </a:xfrm>
          <a:prstGeom prst="rect">
            <a:avLst/>
          </a:prstGeom>
          <a:blipFill dpi="0" rotWithShape="1">
            <a:blip r:embed="rId4">
              <a:alphaModFix amt="5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5FF7DC-4286-4019-956B-66779155D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7626" y="288000"/>
            <a:ext cx="1768748" cy="490066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pPr defTabSz="685800"/>
            <a:r>
              <a:rPr lang="ru-RU" dirty="0"/>
              <a:t>Сделки</a:t>
            </a:r>
          </a:p>
        </p:txBody>
      </p:sp>
      <p:sp>
        <p:nvSpPr>
          <p:cNvPr id="15363" name="Объект 2">
            <a:extLst>
              <a:ext uri="{FF2B5EF4-FFF2-40B4-BE49-F238E27FC236}">
                <a16:creationId xmlns:a16="http://schemas.microsoft.com/office/drawing/2014/main" id="{32DFC67A-94AF-4B67-920E-907424B58175}"/>
              </a:ext>
            </a:extLst>
          </p:cNvPr>
          <p:cNvSpPr>
            <a:spLocks noGrp="1"/>
          </p:cNvSpPr>
          <p:nvPr>
            <p:ph idx="1"/>
          </p:nvPr>
        </p:nvSpPr>
        <p:spPr>
          <a:xfrm flipH="1">
            <a:off x="2199980" y="1052736"/>
            <a:ext cx="6213316" cy="5184576"/>
          </a:xfrm>
          <a:prstGeom prst="snipRoundRect">
            <a:avLst>
              <a:gd name="adj1" fmla="val 16667"/>
              <a:gd name="adj2" fmla="val 12060"/>
            </a:avLst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16200000" scaled="1"/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35993" tIns="0" rIns="35993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360000" indent="-173038" algn="just" defTabSz="0">
              <a:spcBef>
                <a:spcPts val="600"/>
              </a:spcBef>
              <a:buClr>
                <a:schemeClr val="accent1"/>
              </a:buClr>
              <a:buSzPct val="100000"/>
            </a:pPr>
            <a:r>
              <a:rPr lang="ru-RU" altLang="ru-RU" sz="2200" dirty="0">
                <a:solidFill>
                  <a:srgbClr val="000000"/>
                </a:solidFill>
              </a:rPr>
              <a:t>Сделки - действия граждан и юридических лиц, направленные на установление, изменение или прекращение гражданских прав и обязанностей.</a:t>
            </a:r>
          </a:p>
          <a:p>
            <a:pPr marL="360000" indent="-173038" algn="just" defTabSz="0">
              <a:spcBef>
                <a:spcPts val="600"/>
              </a:spcBef>
              <a:buClr>
                <a:schemeClr val="accent1"/>
              </a:buClr>
              <a:buSzPct val="100000"/>
            </a:pPr>
            <a:r>
              <a:rPr lang="ru-RU" altLang="ru-RU" sz="2200" dirty="0">
                <a:solidFill>
                  <a:srgbClr val="000000"/>
                </a:solidFill>
              </a:rPr>
              <a:t>Сделки могут быть двух- или многосторонними (договоры) и односторонними.</a:t>
            </a:r>
          </a:p>
          <a:p>
            <a:pPr marL="360000" indent="-173038" algn="just" defTabSz="0">
              <a:spcBef>
                <a:spcPts val="600"/>
              </a:spcBef>
              <a:buClr>
                <a:schemeClr val="accent1"/>
              </a:buClr>
              <a:buSzPct val="100000"/>
            </a:pPr>
            <a:r>
              <a:rPr lang="ru-RU" altLang="ru-RU" sz="2200" dirty="0">
                <a:solidFill>
                  <a:srgbClr val="000000"/>
                </a:solidFill>
              </a:rPr>
              <a:t>Сделки совершаются устно или в письменной форме (простой или нотариальной).</a:t>
            </a:r>
          </a:p>
          <a:p>
            <a:pPr marL="360000" indent="-173038" algn="just" defTabSz="0">
              <a:spcBef>
                <a:spcPts val="600"/>
              </a:spcBef>
              <a:buClr>
                <a:schemeClr val="accent1"/>
              </a:buClr>
              <a:buSzPct val="100000"/>
            </a:pPr>
            <a:r>
              <a:rPr lang="ru-RU" altLang="ru-RU" sz="2200" dirty="0">
                <a:solidFill>
                  <a:srgbClr val="000000"/>
                </a:solidFill>
              </a:rPr>
              <a:t>Сделка, для которой законом или соглашением сторон не установлена письменная (простая или нотариальная) форма, может быть совершена устно.</a:t>
            </a:r>
          </a:p>
          <a:p>
            <a:pPr marL="360000" indent="-173038" algn="just" defTabSz="0">
              <a:spcBef>
                <a:spcPts val="600"/>
              </a:spcBef>
              <a:buClr>
                <a:schemeClr val="accent1"/>
              </a:buClr>
              <a:buSzPct val="100000"/>
            </a:pPr>
            <a:r>
              <a:rPr lang="ru-RU" altLang="ru-RU" sz="2200" dirty="0">
                <a:solidFill>
                  <a:srgbClr val="000000"/>
                </a:solidFill>
              </a:rPr>
              <a:t>Если иное не установлено законом или  соглашением сторон, могут совершаться устно все сделки, исполняемые при самом их совершении.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4634DD5A-579F-455A-BCB1-E4F91DA34C2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5B615-1464-43DC-825C-15DD385AEE9F}" type="slidenum">
              <a:rPr lang="ru-RU" altLang="ru-RU" smtClean="0"/>
              <a:pPr/>
              <a:t>7</a:t>
            </a:fld>
            <a:endParaRPr lang="ru-RU" alt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443E40F-9AE8-4396-A2A7-83F226503015}"/>
              </a:ext>
            </a:extLst>
          </p:cNvPr>
          <p:cNvSpPr>
            <a:spLocks noChangeAspect="1"/>
          </p:cNvSpPr>
          <p:nvPr/>
        </p:nvSpPr>
        <p:spPr>
          <a:xfrm>
            <a:off x="179512" y="2449216"/>
            <a:ext cx="1908000" cy="1959567"/>
          </a:xfrm>
          <a:prstGeom prst="rect">
            <a:avLst/>
          </a:prstGeom>
          <a:blipFill>
            <a:blip r:embed="rId2">
              <a:alphaModFix amt="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  <a:endParaRPr lang="ru-RU" dirty="0"/>
          </a:p>
        </p:txBody>
      </p:sp>
      <p:pic>
        <p:nvPicPr>
          <p:cNvPr id="6" name="Рисунок 5" descr="Угловые стрелки">
            <a:extLst>
              <a:ext uri="{FF2B5EF4-FFF2-40B4-BE49-F238E27FC236}">
                <a16:creationId xmlns:a16="http://schemas.microsoft.com/office/drawing/2014/main" id="{3DA967C6-B92F-4654-ABFE-73A357281066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8551658" y="5697312"/>
            <a:ext cx="540000" cy="54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969AF2-873F-4712-9987-244C05E5D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0855" y="287999"/>
            <a:ext cx="2922290" cy="43671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dirty="0"/>
              <a:t>СДЕЛКИ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6CD630-D1DB-4A67-BA9A-56F9C04CA56F}"/>
              </a:ext>
            </a:extLst>
          </p:cNvPr>
          <p:cNvSpPr>
            <a:spLocks noGrp="1"/>
          </p:cNvSpPr>
          <p:nvPr>
            <p:ph idx="1"/>
          </p:nvPr>
        </p:nvSpPr>
        <p:spPr>
          <a:xfrm flipH="1">
            <a:off x="792000" y="2304412"/>
            <a:ext cx="7560000" cy="1517418"/>
          </a:xfrm>
          <a:ln>
            <a:gradFill flip="none" rotWithShape="1">
              <a:lin ang="0" scaled="1"/>
              <a:tileRect/>
            </a:gradFill>
          </a:ln>
        </p:spPr>
        <p:txBody>
          <a:bodyPr/>
          <a:lstStyle/>
          <a:p>
            <a:pPr marL="360000" indent="-173038" algn="just" defTabSz="0">
              <a:spcBef>
                <a:spcPts val="600"/>
              </a:spcBef>
              <a:buClr>
                <a:schemeClr val="accent1"/>
              </a:buClr>
              <a:buSzPct val="100000"/>
              <a:defRPr/>
            </a:pPr>
            <a:r>
              <a:rPr lang="ru-RU" sz="2200" dirty="0">
                <a:solidFill>
                  <a:srgbClr val="000000"/>
                </a:solidFill>
              </a:rPr>
              <a:t>сделки юридических лиц между собой и с гражданами;</a:t>
            </a:r>
          </a:p>
          <a:p>
            <a:pPr marL="360000" indent="-173038" algn="just" defTabSz="0">
              <a:spcBef>
                <a:spcPts val="600"/>
              </a:spcBef>
              <a:buClr>
                <a:schemeClr val="accent1"/>
              </a:buClr>
              <a:buSzPct val="100000"/>
              <a:defRPr/>
            </a:pPr>
            <a:r>
              <a:rPr lang="ru-RU" sz="2200" dirty="0">
                <a:solidFill>
                  <a:srgbClr val="000000"/>
                </a:solidFill>
              </a:rPr>
              <a:t>сделки граждан между собой на сумму, превышающую десять тысяч рублей, а в случаях, предусмотренных законом, - независимо от суммы сделки.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511E161-A5FA-468A-8FBB-A7FDEAB4491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5B615-1464-43DC-825C-15DD385AEE9F}" type="slidenum">
              <a:rPr lang="ru-RU" altLang="ru-RU" smtClean="0"/>
              <a:pPr/>
              <a:t>8</a:t>
            </a:fld>
            <a:endParaRPr lang="ru-RU" alt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39ED41E-344D-40E7-89C7-9BE954729EBE}"/>
              </a:ext>
            </a:extLst>
          </p:cNvPr>
          <p:cNvSpPr/>
          <p:nvPr/>
        </p:nvSpPr>
        <p:spPr>
          <a:xfrm>
            <a:off x="1134000" y="908720"/>
            <a:ext cx="6876000" cy="1088210"/>
          </a:xfrm>
          <a:prstGeom prst="rect">
            <a:avLst/>
          </a:prstGeom>
          <a:solidFill>
            <a:schemeClr val="bg1">
              <a:alpha val="27000"/>
            </a:schemeClr>
          </a:solidFill>
          <a:ln w="57150">
            <a:gradFill flip="none" rotWithShape="1">
              <a:gsLst>
                <a:gs pos="0">
                  <a:schemeClr val="bg1">
                    <a:lumMod val="95000"/>
                    <a:alpha val="0"/>
                  </a:schemeClr>
                </a:gs>
                <a:gs pos="51000">
                  <a:srgbClr val="078777"/>
                </a:gs>
                <a:gs pos="45000">
                  <a:schemeClr val="bg1">
                    <a:lumMod val="95000"/>
                    <a:alpha val="0"/>
                  </a:schemeClr>
                </a:gs>
                <a:gs pos="100000">
                  <a:srgbClr val="078777"/>
                </a:gs>
              </a:gsLst>
              <a:lin ang="16200000" scaled="1"/>
              <a:tileRect/>
            </a:gradFill>
          </a:ln>
          <a:effectLst/>
        </p:spPr>
        <p:txBody>
          <a:bodyPr vert="horz" wrap="square" lIns="179964" tIns="35993" rIns="35993" bIns="35993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1416" indent="-171416" algn="ctr" defTabSz="685663" eaLnBrk="1" hangingPunct="1">
              <a:lnSpc>
                <a:spcPct val="90000"/>
              </a:lnSpc>
              <a:spcBef>
                <a:spcPts val="750"/>
              </a:spcBef>
            </a:pPr>
            <a:r>
              <a:rPr lang="ru-RU" sz="2200" b="1" i="1" dirty="0">
                <a:solidFill>
                  <a:srgbClr val="078777"/>
                </a:solidFill>
                <a:ea typeface="+mj-ea"/>
                <a:cs typeface="Arial" panose="020B0604020202020204" pitchFamily="34" charset="0"/>
              </a:rPr>
              <a:t>Должны совершаться в простой письменной форме, </a:t>
            </a:r>
            <a:br>
              <a:rPr lang="ru-RU" sz="2200" b="1" i="1" dirty="0">
                <a:solidFill>
                  <a:srgbClr val="078777"/>
                </a:solidFill>
                <a:ea typeface="+mj-ea"/>
                <a:cs typeface="Arial" panose="020B0604020202020204" pitchFamily="34" charset="0"/>
              </a:rPr>
            </a:br>
            <a:r>
              <a:rPr lang="ru-RU" sz="2200" b="1" i="1" dirty="0">
                <a:solidFill>
                  <a:srgbClr val="078777"/>
                </a:solidFill>
                <a:ea typeface="+mj-ea"/>
                <a:cs typeface="Arial" panose="020B0604020202020204" pitchFamily="34" charset="0"/>
              </a:rPr>
              <a:t>за исключением сделок, </a:t>
            </a:r>
            <a:br>
              <a:rPr lang="ru-RU" sz="2200" b="1" i="1" dirty="0">
                <a:solidFill>
                  <a:srgbClr val="078777"/>
                </a:solidFill>
                <a:ea typeface="+mj-ea"/>
                <a:cs typeface="Arial" panose="020B0604020202020204" pitchFamily="34" charset="0"/>
              </a:rPr>
            </a:br>
            <a:r>
              <a:rPr lang="ru-RU" sz="2200" b="1" i="1" dirty="0">
                <a:solidFill>
                  <a:srgbClr val="078777"/>
                </a:solidFill>
                <a:ea typeface="+mj-ea"/>
                <a:cs typeface="Arial" panose="020B0604020202020204" pitchFamily="34" charset="0"/>
              </a:rPr>
              <a:t>требующих нотариального удостоверения: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CDDDAFE5-7AE1-4DB1-9A9F-7E7CF12EFE37}"/>
              </a:ext>
            </a:extLst>
          </p:cNvPr>
          <p:cNvSpPr/>
          <p:nvPr/>
        </p:nvSpPr>
        <p:spPr>
          <a:xfrm>
            <a:off x="792000" y="4129312"/>
            <a:ext cx="7560000" cy="2052000"/>
          </a:xfrm>
          <a:prstGeom prst="rect">
            <a:avLst/>
          </a:prstGeom>
          <a:solidFill>
            <a:schemeClr val="bg1">
              <a:alpha val="27000"/>
            </a:schemeClr>
          </a:solidFill>
          <a:ln w="57150">
            <a:gradFill flip="none" rotWithShape="1">
              <a:gsLst>
                <a:gs pos="0">
                  <a:schemeClr val="bg1">
                    <a:alpha val="0"/>
                    <a:lumMod val="100000"/>
                  </a:schemeClr>
                </a:gs>
                <a:gs pos="51000">
                  <a:srgbClr val="078777"/>
                </a:gs>
                <a:gs pos="45000">
                  <a:schemeClr val="bg1">
                    <a:lumMod val="95000"/>
                    <a:alpha val="0"/>
                  </a:schemeClr>
                </a:gs>
                <a:gs pos="100000">
                  <a:srgbClr val="078777"/>
                </a:gs>
              </a:gsLst>
              <a:lin ang="5400000" scaled="1"/>
              <a:tileRect/>
            </a:gradFill>
          </a:ln>
          <a:effectLst/>
        </p:spPr>
        <p:txBody>
          <a:bodyPr vert="horz" wrap="square" lIns="179964" tIns="35993" rIns="35993" bIns="35993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1416" indent="-171416" algn="ctr" defTabSz="685663" eaLnBrk="1" hangingPunct="1">
              <a:lnSpc>
                <a:spcPct val="90000"/>
              </a:lnSpc>
              <a:spcBef>
                <a:spcPts val="750"/>
              </a:spcBef>
            </a:pPr>
            <a:r>
              <a:rPr lang="ru-RU" sz="2200" b="1" i="1" dirty="0">
                <a:solidFill>
                  <a:srgbClr val="078777"/>
                </a:solidFill>
                <a:ea typeface="+mj-ea"/>
                <a:cs typeface="Arial" panose="020B0604020202020204" pitchFamily="34" charset="0"/>
              </a:rPr>
              <a:t>Нотариальное удостоверение сделок обязательно</a:t>
            </a:r>
            <a:r>
              <a:rPr lang="ru-RU" sz="2200" i="1" dirty="0">
                <a:solidFill>
                  <a:srgbClr val="078777"/>
                </a:solidFill>
                <a:ea typeface="+mj-ea"/>
                <a:cs typeface="Arial" panose="020B0604020202020204" pitchFamily="34" charset="0"/>
              </a:rPr>
              <a:t> </a:t>
            </a:r>
            <a:br>
              <a:rPr lang="ru-RU" sz="2200" i="1" dirty="0">
                <a:solidFill>
                  <a:srgbClr val="078777"/>
                </a:solidFill>
                <a:ea typeface="+mj-ea"/>
                <a:cs typeface="Arial" panose="020B0604020202020204" pitchFamily="34" charset="0"/>
              </a:rPr>
            </a:br>
            <a:r>
              <a:rPr lang="ru-RU" sz="2200" i="1" dirty="0">
                <a:solidFill>
                  <a:srgbClr val="078777"/>
                </a:solidFill>
                <a:ea typeface="+mj-ea"/>
                <a:cs typeface="Arial" panose="020B0604020202020204" pitchFamily="34" charset="0"/>
              </a:rPr>
              <a:t>в случаях, указанных в законе, а также в случаях, предусмотренных соглашением сторон. </a:t>
            </a:r>
          </a:p>
          <a:p>
            <a:pPr marL="171416" indent="-171416" algn="ctr" defTabSz="685663" eaLnBrk="1" hangingPunct="1">
              <a:lnSpc>
                <a:spcPct val="90000"/>
              </a:lnSpc>
              <a:spcBef>
                <a:spcPts val="750"/>
              </a:spcBef>
            </a:pPr>
            <a:r>
              <a:rPr lang="ru-RU" sz="2200" i="1" dirty="0">
                <a:solidFill>
                  <a:srgbClr val="078777"/>
                </a:solidFill>
                <a:ea typeface="+mj-ea"/>
                <a:cs typeface="Arial" panose="020B0604020202020204" pitchFamily="34" charset="0"/>
              </a:rPr>
              <a:t>В случаях, если законом предусмотрена </a:t>
            </a:r>
            <a:br>
              <a:rPr lang="ru-RU" sz="2200" i="1" dirty="0">
                <a:solidFill>
                  <a:srgbClr val="078777"/>
                </a:solidFill>
                <a:ea typeface="+mj-ea"/>
                <a:cs typeface="Arial" panose="020B0604020202020204" pitchFamily="34" charset="0"/>
              </a:rPr>
            </a:br>
            <a:r>
              <a:rPr lang="ru-RU" sz="2200" b="1" i="1" dirty="0">
                <a:solidFill>
                  <a:srgbClr val="078777"/>
                </a:solidFill>
                <a:ea typeface="+mj-ea"/>
                <a:cs typeface="Arial" panose="020B0604020202020204" pitchFamily="34" charset="0"/>
              </a:rPr>
              <a:t>государственная регистрация сделок</a:t>
            </a:r>
            <a:r>
              <a:rPr lang="ru-RU" sz="2200" i="1" dirty="0">
                <a:solidFill>
                  <a:srgbClr val="078777"/>
                </a:solidFill>
                <a:ea typeface="+mj-ea"/>
                <a:cs typeface="Arial" panose="020B0604020202020204" pitchFamily="34" charset="0"/>
              </a:rPr>
              <a:t>, правовые последствия сделки наступают </a:t>
            </a:r>
            <a:r>
              <a:rPr lang="ru-RU" sz="2200" i="1" dirty="0" smtClean="0">
                <a:solidFill>
                  <a:srgbClr val="078777"/>
                </a:solidFill>
                <a:ea typeface="+mj-ea"/>
                <a:cs typeface="Arial" panose="020B0604020202020204" pitchFamily="34" charset="0"/>
              </a:rPr>
              <a:t>после регистрации сделки.</a:t>
            </a:r>
            <a:endParaRPr lang="ru-RU" sz="2200" i="1" dirty="0">
              <a:solidFill>
                <a:srgbClr val="078777"/>
              </a:solidFill>
              <a:ea typeface="+mj-ea"/>
              <a:cs typeface="Arial" panose="020B0604020202020204" pitchFamily="34" charset="0"/>
            </a:endParaRPr>
          </a:p>
        </p:txBody>
      </p:sp>
      <p:pic>
        <p:nvPicPr>
          <p:cNvPr id="7" name="Рисунок 6" descr="Угловые стрелки">
            <a:extLst>
              <a:ext uri="{FF2B5EF4-FFF2-40B4-BE49-F238E27FC236}">
                <a16:creationId xmlns:a16="http://schemas.microsoft.com/office/drawing/2014/main" id="{6FC2E9A1-648C-48C7-B34A-21EE90C60B47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8430287" y="287999"/>
            <a:ext cx="540000" cy="540000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FA54F0E-2E67-4738-9004-E3DDDD122CA2}"/>
              </a:ext>
            </a:extLst>
          </p:cNvPr>
          <p:cNvSpPr>
            <a:spLocks noChangeAspect="1"/>
          </p:cNvSpPr>
          <p:nvPr/>
        </p:nvSpPr>
        <p:spPr>
          <a:xfrm>
            <a:off x="510318" y="1741372"/>
            <a:ext cx="563363" cy="563040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1168E9-E1D0-4311-A40B-BEB4AFA1E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6952" y="288000"/>
            <a:ext cx="3150096" cy="546177"/>
          </a:xfrm>
        </p:spPr>
        <p:txBody>
          <a:bodyPr/>
          <a:lstStyle/>
          <a:p>
            <a:pPr>
              <a:defRPr/>
            </a:pPr>
            <a:r>
              <a:rPr lang="ru-RU" dirty="0"/>
              <a:t>ВЕЩНЫЕ ПРАВА 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3998853-36AC-42D8-92AD-07B09260E8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07212-856C-4BBA-87D5-AAB3B59B2C19}" type="slidenum">
              <a:rPr lang="ru-RU" altLang="ru-RU" smtClean="0"/>
              <a:pPr/>
              <a:t>9</a:t>
            </a:fld>
            <a:endParaRPr lang="ru-RU" alt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B54778A-7125-4A22-B377-5E8C398BE295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495620" y="2852738"/>
            <a:ext cx="7928381" cy="3240558"/>
          </a:xfrm>
          <a:prstGeom prst="round2Diag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5400000" scaled="1"/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35993" tIns="0" rIns="35993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86962" indent="0" algn="ctr" defTabSz="0">
              <a:spcBef>
                <a:spcPts val="600"/>
              </a:spcBef>
              <a:buClr>
                <a:schemeClr val="accent1"/>
              </a:buClr>
              <a:buSzPct val="100000"/>
              <a:buNone/>
            </a:pPr>
            <a:r>
              <a:rPr lang="ru-RU" altLang="ru-RU" sz="2000" b="1" i="1" dirty="0">
                <a:solidFill>
                  <a:srgbClr val="000000"/>
                </a:solidFill>
              </a:rPr>
              <a:t>Оформляет две стороны экономических отношений собственности:</a:t>
            </a:r>
          </a:p>
          <a:p>
            <a:pPr marL="360000" indent="-173038" algn="just" defTabSz="0">
              <a:spcBef>
                <a:spcPts val="600"/>
              </a:spcBef>
              <a:buClr>
                <a:schemeClr val="accent1"/>
              </a:buClr>
              <a:buSzPct val="100000"/>
              <a:buFontTx/>
              <a:buChar char="●"/>
            </a:pPr>
            <a:r>
              <a:rPr lang="ru-RU" altLang="ru-RU" sz="2000" dirty="0">
                <a:solidFill>
                  <a:srgbClr val="000000"/>
                </a:solidFill>
              </a:rPr>
              <a:t>отношения между людьми по поводу имущества (мое – чужое), давая владельцу защиты от необоснованного посягательства иных лиц;</a:t>
            </a:r>
          </a:p>
          <a:p>
            <a:pPr marL="360000" indent="-173038" algn="just" defTabSz="0">
              <a:spcBef>
                <a:spcPts val="600"/>
              </a:spcBef>
              <a:buClr>
                <a:schemeClr val="accent1"/>
              </a:buClr>
              <a:buSzPct val="100000"/>
              <a:buFontTx/>
              <a:buChar char="●"/>
            </a:pPr>
            <a:r>
              <a:rPr lang="ru-RU" altLang="ru-RU" sz="2000" dirty="0">
                <a:solidFill>
                  <a:srgbClr val="000000"/>
                </a:solidFill>
              </a:rPr>
              <a:t>отношения к присвоенному имуществу, определяя границы его дозволенного использования. Собственник осуществляет принадлежащие ему правомочия по своему усмотрению. </a:t>
            </a:r>
            <a:br>
              <a:rPr lang="ru-RU" altLang="ru-RU" sz="2000" dirty="0">
                <a:solidFill>
                  <a:srgbClr val="000000"/>
                </a:solidFill>
              </a:rPr>
            </a:br>
            <a:r>
              <a:rPr lang="ru-RU" altLang="ru-RU" sz="2000" dirty="0">
                <a:solidFill>
                  <a:srgbClr val="000000"/>
                </a:solidFill>
              </a:rPr>
              <a:t>В некоторых случаях закон связывает осуществление права собственности с целевым назначением вещи.</a:t>
            </a:r>
          </a:p>
          <a:p>
            <a:pPr marL="360000" indent="-173038" algn="just" defTabSz="0">
              <a:spcBef>
                <a:spcPts val="600"/>
              </a:spcBef>
              <a:buClr>
                <a:schemeClr val="accent1"/>
              </a:buClr>
              <a:buSzPct val="100000"/>
              <a:buFontTx/>
              <a:buChar char="●"/>
            </a:pPr>
            <a:endParaRPr lang="ru-RU" altLang="ru-RU" sz="2000" dirty="0" smtClean="0">
              <a:solidFill>
                <a:srgbClr val="000000"/>
              </a:solidFill>
            </a:endParaRPr>
          </a:p>
          <a:p>
            <a:pPr marL="186962" indent="0" algn="ctr" defTabSz="0">
              <a:spcBef>
                <a:spcPts val="600"/>
              </a:spcBef>
              <a:buClr>
                <a:schemeClr val="accent1"/>
              </a:buClr>
              <a:buSzPct val="100000"/>
              <a:buNone/>
            </a:pPr>
            <a:endParaRPr lang="ru-RU" altLang="ru-RU" sz="2000" b="1" i="1" dirty="0">
              <a:solidFill>
                <a:srgbClr val="078777"/>
              </a:solidFill>
              <a:cs typeface="Arial" panose="020B0604020202020204" pitchFamily="34" charset="0"/>
            </a:endParaRPr>
          </a:p>
          <a:p>
            <a:pPr marL="186962" indent="0" algn="just" defTabSz="0">
              <a:spcBef>
                <a:spcPts val="600"/>
              </a:spcBef>
              <a:buClr>
                <a:schemeClr val="accent1"/>
              </a:buClr>
              <a:buSzPct val="100000"/>
              <a:buNone/>
            </a:pPr>
            <a:endParaRPr lang="ru-RU" altLang="ru-RU" sz="2000" dirty="0">
              <a:solidFill>
                <a:srgbClr val="000000"/>
              </a:solidFill>
            </a:endParaRPr>
          </a:p>
        </p:txBody>
      </p:sp>
      <p:sp>
        <p:nvSpPr>
          <p:cNvPr id="8" name="Прямоугольник: скругленные противолежащие углы 7">
            <a:extLst>
              <a:ext uri="{FF2B5EF4-FFF2-40B4-BE49-F238E27FC236}">
                <a16:creationId xmlns:a16="http://schemas.microsoft.com/office/drawing/2014/main" id="{2BB56C80-8E64-484B-B036-F6AF35A8A14C}"/>
              </a:ext>
            </a:extLst>
          </p:cNvPr>
          <p:cNvSpPr/>
          <p:nvPr/>
        </p:nvSpPr>
        <p:spPr>
          <a:xfrm flipH="1">
            <a:off x="495619" y="1016912"/>
            <a:ext cx="7928381" cy="1620000"/>
          </a:xfrm>
          <a:prstGeom prst="round2DiagRect">
            <a:avLst/>
          </a:prstGeom>
          <a:solidFill>
            <a:schemeClr val="bg1">
              <a:alpha val="27000"/>
            </a:schemeClr>
          </a:solidFill>
          <a:ln w="57150">
            <a:gradFill flip="none" rotWithShape="1">
              <a:gsLst>
                <a:gs pos="0">
                  <a:schemeClr val="bg1">
                    <a:lumMod val="95000"/>
                    <a:alpha val="0"/>
                  </a:schemeClr>
                </a:gs>
                <a:gs pos="51000">
                  <a:srgbClr val="078777"/>
                </a:gs>
                <a:gs pos="45000">
                  <a:schemeClr val="bg1">
                    <a:lumMod val="95000"/>
                    <a:alpha val="0"/>
                  </a:schemeClr>
                </a:gs>
                <a:gs pos="100000">
                  <a:srgbClr val="078777"/>
                </a:gs>
              </a:gsLst>
              <a:lin ang="16200000" scaled="1"/>
              <a:tileRect/>
            </a:gradFill>
          </a:ln>
          <a:effectLst/>
        </p:spPr>
        <p:txBody>
          <a:bodyPr vert="horz" wrap="square" lIns="36000" tIns="35993" rIns="35993" bIns="35993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85663" eaLnBrk="1" hangingPunct="1">
              <a:lnSpc>
                <a:spcPct val="90000"/>
              </a:lnSpc>
              <a:spcBef>
                <a:spcPts val="0"/>
              </a:spcBef>
            </a:pPr>
            <a:r>
              <a:rPr lang="ru-RU" sz="2100" b="1" i="1" dirty="0">
                <a:solidFill>
                  <a:srgbClr val="078777"/>
                </a:solidFill>
                <a:ea typeface="+mj-ea"/>
                <a:cs typeface="Arial" panose="020B0604020202020204" pitchFamily="34" charset="0"/>
              </a:rPr>
              <a:t>ПРАВО СОБСТВЕННОСТИ, включающее:</a:t>
            </a:r>
          </a:p>
          <a:p>
            <a:pPr marL="1698625" indent="-173038" algn="just" defTabSz="0" eaLnBrk="1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Tx/>
              <a:buChar char="●"/>
            </a:pPr>
            <a:r>
              <a:rPr lang="ru-RU" sz="2200" dirty="0">
                <a:solidFill>
                  <a:srgbClr val="000000"/>
                </a:solidFill>
                <a:latin typeface="+mn-lt"/>
              </a:rPr>
              <a:t>право владения,</a:t>
            </a:r>
          </a:p>
          <a:p>
            <a:pPr marL="1698625" indent="-173038" algn="just" defTabSz="0" eaLnBrk="1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Tx/>
              <a:buChar char="●"/>
            </a:pPr>
            <a:r>
              <a:rPr lang="ru-RU" sz="2200" dirty="0">
                <a:solidFill>
                  <a:srgbClr val="000000"/>
                </a:solidFill>
                <a:latin typeface="+mn-lt"/>
              </a:rPr>
              <a:t>право пользования;</a:t>
            </a:r>
          </a:p>
          <a:p>
            <a:pPr marL="1698625" indent="-173038" algn="just" defTabSz="0" eaLnBrk="1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Tx/>
              <a:buChar char="●"/>
            </a:pPr>
            <a:r>
              <a:rPr lang="ru-RU" sz="2200" dirty="0">
                <a:solidFill>
                  <a:srgbClr val="000000"/>
                </a:solidFill>
                <a:latin typeface="+mn-lt"/>
              </a:rPr>
              <a:t>право распоряжения</a:t>
            </a:r>
            <a:r>
              <a:rPr lang="ru-RU" sz="2100" dirty="0">
                <a:solidFill>
                  <a:srgbClr val="000000"/>
                </a:solidFill>
                <a:latin typeface="+mn-lt"/>
              </a:rPr>
              <a:t>.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B04AC493-01F5-4BC5-A132-F1422FD4D948}"/>
              </a:ext>
            </a:extLst>
          </p:cNvPr>
          <p:cNvSpPr>
            <a:spLocks noChangeAspect="1"/>
          </p:cNvSpPr>
          <p:nvPr/>
        </p:nvSpPr>
        <p:spPr>
          <a:xfrm>
            <a:off x="611560" y="1377623"/>
            <a:ext cx="936641" cy="936104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ФБП2">
  <a:themeElements>
    <a:clrScheme name="КФБП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78777"/>
      </a:accent1>
      <a:accent2>
        <a:srgbClr val="056256"/>
      </a:accent2>
      <a:accent3>
        <a:srgbClr val="9F844D"/>
      </a:accent3>
      <a:accent4>
        <a:srgbClr val="E5C78C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КФБП2" id="{3718F79A-4E9F-401C-992A-CBDC7EC2995E}" vid="{F3AA191C-90A5-4250-8463-0FC5D3AEE9F5}"/>
    </a:ext>
  </a:extLst>
</a:theme>
</file>

<file path=ppt/theme/theme2.xml><?xml version="1.0" encoding="utf-8"?>
<a:theme xmlns:a="http://schemas.openxmlformats.org/drawingml/2006/main" name="Кафедра">
  <a:themeElements>
    <a:clrScheme name="КФБП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78777"/>
      </a:accent1>
      <a:accent2>
        <a:srgbClr val="056256"/>
      </a:accent2>
      <a:accent3>
        <a:srgbClr val="9F844D"/>
      </a:accent3>
      <a:accent4>
        <a:srgbClr val="E5C78C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3" id="{51291F59-95A3-4C3D-B401-8133C8009EE4}" vid="{789C3A00-9192-4606-A86F-46B09590382B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КФБП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078777"/>
    </a:accent1>
    <a:accent2>
      <a:srgbClr val="056256"/>
    </a:accent2>
    <a:accent3>
      <a:srgbClr val="9F844D"/>
    </a:accent3>
    <a:accent4>
      <a:srgbClr val="E5C78C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КФБП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078777"/>
    </a:accent1>
    <a:accent2>
      <a:srgbClr val="056256"/>
    </a:accent2>
    <a:accent3>
      <a:srgbClr val="9F844D"/>
    </a:accent3>
    <a:accent4>
      <a:srgbClr val="E5C78C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КФБП2</Template>
  <TotalTime>2767</TotalTime>
  <Words>1311</Words>
  <Application>Microsoft Office PowerPoint</Application>
  <PresentationFormat>Экран (4:3)</PresentationFormat>
  <Paragraphs>142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21</vt:i4>
      </vt:variant>
    </vt:vector>
  </HeadingPairs>
  <TitlesOfParts>
    <vt:vector size="28" baseType="lpstr">
      <vt:lpstr>Arial</vt:lpstr>
      <vt:lpstr>Arial Narrow</vt:lpstr>
      <vt:lpstr>Calibri</vt:lpstr>
      <vt:lpstr>Times New Roman</vt:lpstr>
      <vt:lpstr>Wingdings 2</vt:lpstr>
      <vt:lpstr>КФБП2</vt:lpstr>
      <vt:lpstr>Кафедра</vt:lpstr>
      <vt:lpstr>ЛЕКЦИИ по дисциплине  «Правовое обеспечение профессиональной деятельности»  для специальности Фармация  </vt:lpstr>
      <vt:lpstr>План ЛЕКЦИИ </vt:lpstr>
      <vt:lpstr>Гражданские правоотношения </vt:lpstr>
      <vt:lpstr>Объекты гражданских правоотношений</vt:lpstr>
      <vt:lpstr>Особенности гражданских правоотношений</vt:lpstr>
      <vt:lpstr>Основания возникновения гражданских правоотношений</vt:lpstr>
      <vt:lpstr>Сделки</vt:lpstr>
      <vt:lpstr>СДЕЛКИ</vt:lpstr>
      <vt:lpstr>ВЕЩНЫЕ ПРАВА </vt:lpstr>
      <vt:lpstr>Презентация PowerPoint</vt:lpstr>
      <vt:lpstr>оборотоспособность</vt:lpstr>
      <vt:lpstr>Недвижимые и движимые вещи</vt:lpstr>
      <vt:lpstr>Различают вещи:</vt:lpstr>
      <vt:lpstr>Также различают вещи:</vt:lpstr>
      <vt:lpstr>Обязательства</vt:lpstr>
      <vt:lpstr>ДОГОВОР</vt:lpstr>
      <vt:lpstr>Виды договоров</vt:lpstr>
      <vt:lpstr>ИЗМЕНЕНИЕ ИЛИ РАСТОРЖЕНИЕ ДОГОВОРА</vt:lpstr>
      <vt:lpstr>Договор поставки лс</vt:lpstr>
      <vt:lpstr>Договор поставки лс</vt:lpstr>
      <vt:lpstr>Договор розничной купли-продажи лс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Волгоградский государственный медицинский университет Кафедра философии, биоэтики и права</dc:title>
  <dc:creator>Общая запись</dc:creator>
  <cp:lastModifiedBy>Alexander Basov</cp:lastModifiedBy>
  <cp:revision>175</cp:revision>
  <dcterms:created xsi:type="dcterms:W3CDTF">2008-09-07T13:40:43Z</dcterms:created>
  <dcterms:modified xsi:type="dcterms:W3CDTF">2023-10-20T07:15:38Z</dcterms:modified>
</cp:coreProperties>
</file>