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2900354" cy="42259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Душица обыкновенная – </a:t>
            </a:r>
            <a:r>
              <a:rPr lang="en-US" sz="2800" i="1" dirty="0" err="1" smtClean="0"/>
              <a:t>Origanum</a:t>
            </a:r>
            <a:r>
              <a:rPr lang="en-US" sz="2800" i="1" dirty="0" smtClean="0"/>
              <a:t> </a:t>
            </a:r>
            <a:r>
              <a:rPr lang="en-US" sz="2800" i="1" dirty="0" err="1" smtClean="0"/>
              <a:t>vulgare</a:t>
            </a:r>
            <a:r>
              <a:rPr lang="en-US" sz="2800" dirty="0" smtClean="0"/>
              <a:t> L.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err="1" smtClean="0"/>
              <a:t>Яснотковые</a:t>
            </a:r>
            <a:r>
              <a:rPr lang="ru-RU" sz="2800" dirty="0" smtClean="0"/>
              <a:t> – </a:t>
            </a:r>
            <a:r>
              <a:rPr lang="en-US" sz="2800" dirty="0" err="1" smtClean="0"/>
              <a:t>Lamiaceae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Душица обыкновен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4451095" cy="6227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Душицы обыкновенной трава -</a:t>
            </a:r>
            <a:r>
              <a:rPr lang="en-US" sz="2800" dirty="0" err="1" smtClean="0"/>
              <a:t>Origani</a:t>
            </a:r>
            <a:r>
              <a:rPr lang="en-US" sz="2800" dirty="0" smtClean="0"/>
              <a:t> </a:t>
            </a:r>
            <a:r>
              <a:rPr lang="en-US" sz="2800" dirty="0" err="1" smtClean="0"/>
              <a:t>vulgaris</a:t>
            </a:r>
            <a:r>
              <a:rPr lang="en-US" sz="2800" dirty="0" smtClean="0"/>
              <a:t> </a:t>
            </a:r>
            <a:r>
              <a:rPr lang="en-US" sz="2800" dirty="0" err="1" smtClean="0"/>
              <a:t>herba</a:t>
            </a:r>
            <a:r>
              <a:rPr lang="en-US" sz="2800" b="1" dirty="0" smtClean="0"/>
              <a:t>  </a:t>
            </a:r>
            <a:endParaRPr lang="en-US" sz="2800" dirty="0"/>
          </a:p>
        </p:txBody>
      </p:sp>
      <p:pic>
        <p:nvPicPr>
          <p:cNvPr id="4" name="Рисунок 3" descr="IMG_6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2828916" cy="42259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Девясил высокий – </a:t>
            </a:r>
            <a:r>
              <a:rPr lang="en-US" sz="2800" i="1" dirty="0" smtClean="0"/>
              <a:t>Inula </a:t>
            </a:r>
            <a:r>
              <a:rPr lang="en-US" sz="2800" i="1" dirty="0" err="1" smtClean="0"/>
              <a:t>helenium</a:t>
            </a:r>
            <a:r>
              <a:rPr lang="en-US" sz="2800" i="1" dirty="0" smtClean="0"/>
              <a:t> </a:t>
            </a:r>
            <a:r>
              <a:rPr lang="en-US" sz="2800" dirty="0" smtClean="0"/>
              <a:t>L.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Астровые – </a:t>
            </a:r>
            <a:r>
              <a:rPr lang="en-US" sz="2800" dirty="0" err="1" smtClean="0"/>
              <a:t>Asteraceae</a:t>
            </a:r>
            <a:endParaRPr lang="ru-RU" sz="2800" dirty="0"/>
          </a:p>
        </p:txBody>
      </p:sp>
      <p:pic>
        <p:nvPicPr>
          <p:cNvPr id="5" name="Рисунок 4" descr="Девясил высо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14290"/>
            <a:ext cx="4633877" cy="64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7251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Девясила высокого корневища и корни – </a:t>
            </a:r>
            <a:br>
              <a:rPr lang="ru-RU" sz="2800" dirty="0" smtClean="0"/>
            </a:br>
            <a:r>
              <a:rPr lang="en-US" sz="2800" dirty="0" err="1" smtClean="0"/>
              <a:t>Inulae</a:t>
            </a:r>
            <a:r>
              <a:rPr lang="en-US" sz="2800" dirty="0" smtClean="0"/>
              <a:t> </a:t>
            </a:r>
            <a:r>
              <a:rPr lang="en-US" sz="2800" dirty="0" err="1" smtClean="0"/>
              <a:t>helenii</a:t>
            </a:r>
            <a:r>
              <a:rPr lang="en-US" sz="2800" dirty="0" smtClean="0"/>
              <a:t> </a:t>
            </a:r>
            <a:r>
              <a:rPr lang="en-US" sz="2800" dirty="0" err="1" smtClean="0"/>
              <a:t>rhizomata</a:t>
            </a:r>
            <a:r>
              <a:rPr lang="en-US" sz="2800" dirty="0" smtClean="0"/>
              <a:t> et radices</a:t>
            </a:r>
            <a:endParaRPr lang="ru-RU" sz="2800" dirty="0"/>
          </a:p>
        </p:txBody>
      </p:sp>
      <p:pic>
        <p:nvPicPr>
          <p:cNvPr id="5" name="Рисунок 4" descr="IMG_6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алтей лекарстве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52"/>
            <a:ext cx="4862928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857364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  <a:ea typeface="+mj-ea"/>
                <a:cs typeface="+mj-cs"/>
              </a:rPr>
              <a:t>Алтей лекарственный –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Althaea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officinalis</a:t>
            </a:r>
            <a:r>
              <a:rPr lang="ru-RU" sz="28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L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latin typeface="+mj-lt"/>
                <a:ea typeface="+mj-ea"/>
                <a:cs typeface="+mj-cs"/>
              </a:rPr>
            </a:br>
            <a:r>
              <a:rPr lang="ru-RU" sz="2800" dirty="0" smtClean="0"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latin typeface="+mj-lt"/>
                <a:ea typeface="+mj-ea"/>
                <a:cs typeface="+mj-cs"/>
              </a:rPr>
            </a:br>
            <a:r>
              <a:rPr lang="ru-RU" sz="2800" dirty="0" smtClean="0">
                <a:latin typeface="+mj-lt"/>
                <a:ea typeface="+mj-ea"/>
                <a:cs typeface="+mj-cs"/>
              </a:rPr>
              <a:t>Семейство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Мальвовы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е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– </a:t>
            </a:r>
            <a:r>
              <a:rPr lang="en-US" sz="2800" i="1" dirty="0" err="1" smtClean="0">
                <a:latin typeface="+mj-lt"/>
                <a:ea typeface="+mj-ea"/>
                <a:cs typeface="+mj-cs"/>
              </a:rPr>
              <a:t>Malvaceae</a:t>
            </a:r>
            <a:endParaRPr lang="ru-RU" sz="2800" i="1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7251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Алтея </a:t>
            </a:r>
            <a:r>
              <a:rPr lang="ru-RU" sz="2800" dirty="0" smtClean="0"/>
              <a:t>корни </a:t>
            </a:r>
            <a:r>
              <a:rPr lang="ru-RU" sz="2800" dirty="0" smtClean="0"/>
              <a:t>– 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Althaeae</a:t>
            </a:r>
            <a:r>
              <a:rPr lang="en-US" sz="2800" i="1" dirty="0" smtClean="0"/>
              <a:t> </a:t>
            </a:r>
            <a:r>
              <a:rPr lang="en-US" sz="2800" dirty="0" smtClean="0"/>
              <a:t>radices</a:t>
            </a:r>
            <a:endParaRPr lang="ru-RU" sz="2800" dirty="0"/>
          </a:p>
        </p:txBody>
      </p:sp>
      <p:pic>
        <p:nvPicPr>
          <p:cNvPr id="1026" name="Picture 2" descr="C:\Users\Виктория\Desktop\Итоговые сырье и гербарии\3 курс\5 семестр\полисахариды\b21cce49-2f6c-4ee8-b005-8fb6a97262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28000" cy="541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иктория\Desktop\дист обр\докуметы\Гербарий\Горечи, сердечные гл., сапонины\Солодка гол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4917105" cy="684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1357298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Солодка голая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бобовые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Fabaceae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5657671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Glycyrrhizae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radices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Солодки корни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Солодка голая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бобовые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Fabaceae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IMG_6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501058" cy="5667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57</Words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Душица обыкновенная – Origanum vulgare L.  Семейство Яснотковые – Lamiaceae </vt:lpstr>
      <vt:lpstr>Душицы обыкновенной трава -Origani vulgaris herba  </vt:lpstr>
      <vt:lpstr>Девясил высокий – Inula helenium L.   Семейство Астровые – Asteraceae</vt:lpstr>
      <vt:lpstr>Девясила высокого корневища и корни –  Inulae helenii rhizomata et radices</vt:lpstr>
      <vt:lpstr>Слайд 5</vt:lpstr>
      <vt:lpstr>Алтея корни –  Althaeae radices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8</cp:revision>
  <dcterms:created xsi:type="dcterms:W3CDTF">2020-11-05T04:25:21Z</dcterms:created>
  <dcterms:modified xsi:type="dcterms:W3CDTF">2021-09-20T09:48:14Z</dcterms:modified>
</cp:coreProperties>
</file>