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2071678"/>
            <a:ext cx="3857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Одуванчик лекарственный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Taraxacum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officinal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Wed.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Астровые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ия\Desktop\Итоговые сырье и гербарии\Гербарий\Горечи, сердечные гл., сапонины\Одуванчик лекарственный.jpg"/>
          <p:cNvPicPr>
            <a:picLocks noChangeAspect="1" noChangeArrowheads="1"/>
          </p:cNvPicPr>
          <p:nvPr/>
        </p:nvPicPr>
        <p:blipFill>
          <a:blip r:embed="rId2" cstate="print"/>
          <a:srcRect t="1240"/>
          <a:stretch>
            <a:fillRect/>
          </a:stretch>
        </p:blipFill>
        <p:spPr bwMode="auto">
          <a:xfrm>
            <a:off x="500034" y="500042"/>
            <a:ext cx="4024784" cy="568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29264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Одуванчика лекарственного корни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Taraxaci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radices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ия\Desktop\Итоговые сырье и гербарии\сырье и гербарий\IMG_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100000" cy="5400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0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Фенхеля обыкновенного плоды –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Foenculi vulgaris fructus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Аира обыкновенного корневища – </a:t>
            </a:r>
            <a:r>
              <a:rPr lang="en-US" sz="2800" dirty="0" err="1" smtClean="0"/>
              <a:t>Acori</a:t>
            </a:r>
            <a:r>
              <a:rPr lang="en-US" sz="2800" dirty="0" smtClean="0"/>
              <a:t> </a:t>
            </a:r>
            <a:r>
              <a:rPr lang="en-US" sz="2800" dirty="0" err="1" smtClean="0"/>
              <a:t>calami</a:t>
            </a:r>
            <a:r>
              <a:rPr lang="en-US" sz="2800" dirty="0" smtClean="0"/>
              <a:t> </a:t>
            </a:r>
            <a:r>
              <a:rPr lang="en-US" sz="2800" dirty="0" err="1" smtClean="0"/>
              <a:t>rhizomata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pic>
        <p:nvPicPr>
          <p:cNvPr id="5" name="Рисунок 4" descr="IMG_6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Аира обыкновенного корневища – Acori calami rhizomata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9</cp:revision>
  <dcterms:created xsi:type="dcterms:W3CDTF">2020-11-05T04:25:21Z</dcterms:created>
  <dcterms:modified xsi:type="dcterms:W3CDTF">2021-10-11T08:54:39Z</dcterms:modified>
</cp:coreProperties>
</file>