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5"/>
  </p:notesMasterIdLst>
  <p:sldIdLst>
    <p:sldId id="256" r:id="rId2"/>
    <p:sldId id="284" r:id="rId3"/>
    <p:sldId id="282" r:id="rId4"/>
    <p:sldId id="283" r:id="rId5"/>
    <p:sldId id="289" r:id="rId6"/>
    <p:sldId id="264" r:id="rId7"/>
    <p:sldId id="285" r:id="rId8"/>
    <p:sldId id="286" r:id="rId9"/>
    <p:sldId id="287" r:id="rId10"/>
    <p:sldId id="288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8F9DBE"/>
    <a:srgbClr val="FEEF9A"/>
    <a:srgbClr val="413B66"/>
    <a:srgbClr val="FCACAD"/>
    <a:srgbClr val="00356F"/>
    <a:srgbClr val="0075B2"/>
    <a:srgbClr val="0374B7"/>
    <a:srgbClr val="FC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6"/>
    <p:restoredTop sz="96489"/>
  </p:normalViewPr>
  <p:slideViewPr>
    <p:cSldViewPr snapToGrid="0" snapToObjects="1" showGuides="1">
      <p:cViewPr>
        <p:scale>
          <a:sx n="100" d="100"/>
          <a:sy n="100" d="100"/>
        </p:scale>
        <p:origin x="-1206" y="-462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4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B01FD-4E7F-49E3-884B-65A184894D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024E83-A5A8-4ADB-93D0-7A21414B0A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0000"/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ct val="90000"/>
            </a:lnSpc>
          </a:pPr>
          <a:r>
            <a:rPr lang="ru-RU" sz="18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Исключены: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описание образовательной программы;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аннотации к рабочим программам дисциплин (по каждому учебному предмету, курсу, дисциплине (модулю), практики, в составе образовательной программы);</a:t>
          </a:r>
        </a:p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информация о лицензии на осуществление образовательной деятельности (выписке из реестра лицензий на осуществление образовательной деятельности).</a:t>
          </a:r>
        </a:p>
      </dgm:t>
    </dgm:pt>
    <dgm:pt modelId="{6A1910C2-8580-4BDE-9072-5512345FAF9F}" type="parTrans" cxnId="{A83EEBAF-B368-4EBD-A185-381690BAF72C}">
      <dgm:prSet/>
      <dgm:spPr/>
      <dgm:t>
        <a:bodyPr/>
        <a:lstStyle/>
        <a:p>
          <a:endParaRPr lang="ru-RU"/>
        </a:p>
      </dgm:t>
    </dgm:pt>
    <dgm:pt modelId="{F68F5AB7-0EB1-4AD1-B3C7-495C15D0776A}" type="sibTrans" cxnId="{A83EEBAF-B368-4EBD-A185-381690BAF72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6CF8CC3-9F9E-4ECD-BCAA-08114F5EE59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5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Изменения:</a:t>
          </a:r>
        </a:p>
        <a:p>
          <a:pPr algn="just"/>
          <a:r>
            <a: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языках образования - в форме электронного документа, подписанного простой электронной подписью.</a:t>
          </a:r>
        </a:p>
      </dgm:t>
    </dgm:pt>
    <dgm:pt modelId="{30D04081-F064-4E87-9259-C74403B475C6}" type="parTrans" cxnId="{FB7094FE-2672-4483-A8F8-A9147FDC7FB0}">
      <dgm:prSet/>
      <dgm:spPr/>
      <dgm:t>
        <a:bodyPr/>
        <a:lstStyle/>
        <a:p>
          <a:endParaRPr lang="ru-RU"/>
        </a:p>
      </dgm:t>
    </dgm:pt>
    <dgm:pt modelId="{99E15389-F1B3-46F6-8968-C66A2D233A09}" type="sibTrans" cxnId="{FB7094FE-2672-4483-A8F8-A9147FDC7FB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BCADF7A-1536-4AC0-86B1-743E7A3C8F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Добавления:</a:t>
          </a:r>
        </a:p>
        <a:p>
          <a:pPr algn="l"/>
          <a:r>
            <a: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трудоустройстве выпускников, которая в настоящее время размещается в подразделе «Стипендии и меры поддержки обучающихся».</a:t>
          </a:r>
          <a:endParaRPr lang="ru-RU" sz="15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55F86-F356-4D8F-865F-1F57F5D922B9}" type="parTrans" cxnId="{BC241BD8-FF0E-497F-8974-1185B2B20A10}">
      <dgm:prSet/>
      <dgm:spPr/>
      <dgm:t>
        <a:bodyPr/>
        <a:lstStyle/>
        <a:p>
          <a:endParaRPr lang="ru-RU"/>
        </a:p>
      </dgm:t>
    </dgm:pt>
    <dgm:pt modelId="{5AFF89A2-C802-4C69-B66B-93960E978839}" type="sibTrans" cxnId="{BC241BD8-FF0E-497F-8974-1185B2B20A10}">
      <dgm:prSet/>
      <dgm:spPr/>
      <dgm:t>
        <a:bodyPr/>
        <a:lstStyle/>
        <a:p>
          <a:endParaRPr lang="ru-RU"/>
        </a:p>
      </dgm:t>
    </dgm:pt>
    <dgm:pt modelId="{40BFC002-16E6-42CB-AE45-6426397AD7AA}" type="pres">
      <dgm:prSet presAssocID="{B95B01FD-4E7F-49E3-884B-65A184894D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E7F71-03EE-4146-BC6D-D382F297894D}" type="pres">
      <dgm:prSet presAssocID="{B95B01FD-4E7F-49E3-884B-65A184894DF6}" presName="dummyMaxCanvas" presStyleCnt="0">
        <dgm:presLayoutVars/>
      </dgm:prSet>
      <dgm:spPr/>
    </dgm:pt>
    <dgm:pt modelId="{5D21FCC3-C424-44CF-8765-38B22FA6D354}" type="pres">
      <dgm:prSet presAssocID="{B95B01FD-4E7F-49E3-884B-65A184894DF6}" presName="ThreeNodes_1" presStyleLbl="node1" presStyleIdx="0" presStyleCnt="3" custScaleX="101012" custScaleY="152910" custLinFactNeighborX="253" custLinFactNeighborY="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CBB2-F8C9-4AB7-B01E-615423ECC05A}" type="pres">
      <dgm:prSet presAssocID="{B95B01FD-4E7F-49E3-884B-65A184894DF6}" presName="ThreeNodes_2" presStyleLbl="node1" presStyleIdx="1" presStyleCnt="3" custScaleY="68782" custLinFactNeighborX="-253" custLinFactNeighborY="1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8603A-6CC3-426C-AB09-46B265E3AE05}" type="pres">
      <dgm:prSet presAssocID="{B95B01FD-4E7F-49E3-884B-65A184894DF6}" presName="ThreeNodes_3" presStyleLbl="node1" presStyleIdx="2" presStyleCnt="3" custScaleY="78837" custLinFactNeighborX="-1661" custLinFactNeighborY="-14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14C65-677A-4ED3-8416-7D51810E633E}" type="pres">
      <dgm:prSet presAssocID="{B95B01FD-4E7F-49E3-884B-65A184894DF6}" presName="ThreeConn_1-2" presStyleLbl="fgAccFollowNode1" presStyleIdx="0" presStyleCnt="2" custAng="10800000" custFlipVert="1" custScaleX="60366" custScaleY="100000" custLinFactNeighborX="-18963" custLinFactNeighborY="33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F8A10-24A7-42FC-A5F7-71BA60CF659E}" type="pres">
      <dgm:prSet presAssocID="{B95B01FD-4E7F-49E3-884B-65A184894DF6}" presName="ThreeConn_2-3" presStyleLbl="fgAccFollowNode1" presStyleIdx="1" presStyleCnt="2" custScaleX="62801" custLinFactNeighborX="-9809" custLinFactNeighborY="1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CE4D7-5D60-41CC-AB15-928622C4FD8A}" type="pres">
      <dgm:prSet presAssocID="{B95B01FD-4E7F-49E3-884B-65A184894DF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0253B-23DD-4948-B3BF-0CF2DF2613F8}" type="pres">
      <dgm:prSet presAssocID="{B95B01FD-4E7F-49E3-884B-65A184894DF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2D26-F44F-437D-8C0C-02F532CF69C5}" type="pres">
      <dgm:prSet presAssocID="{B95B01FD-4E7F-49E3-884B-65A184894DF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1E769-FB91-4B9F-BB5B-4840DD168C50}" type="presOf" srcId="{99E15389-F1B3-46F6-8968-C66A2D233A09}" destId="{CB6F8A10-24A7-42FC-A5F7-71BA60CF659E}" srcOrd="0" destOrd="0" presId="urn:microsoft.com/office/officeart/2005/8/layout/vProcess5"/>
    <dgm:cxn modelId="{4A6F9BF8-02EE-4F92-BD94-492F7E58D6AC}" type="presOf" srcId="{32024E83-A5A8-4ADB-93D0-7A21414B0A38}" destId="{5D21FCC3-C424-44CF-8765-38B22FA6D354}" srcOrd="0" destOrd="0" presId="urn:microsoft.com/office/officeart/2005/8/layout/vProcess5"/>
    <dgm:cxn modelId="{6C7195F2-7B40-4938-9E58-FB556616A54A}" type="presOf" srcId="{7BCADF7A-1536-4AC0-86B1-743E7A3C8F83}" destId="{01782D26-F44F-437D-8C0C-02F532CF69C5}" srcOrd="1" destOrd="0" presId="urn:microsoft.com/office/officeart/2005/8/layout/vProcess5"/>
    <dgm:cxn modelId="{BC241BD8-FF0E-497F-8974-1185B2B20A10}" srcId="{B95B01FD-4E7F-49E3-884B-65A184894DF6}" destId="{7BCADF7A-1536-4AC0-86B1-743E7A3C8F83}" srcOrd="2" destOrd="0" parTransId="{0B755F86-F356-4D8F-865F-1F57F5D922B9}" sibTransId="{5AFF89A2-C802-4C69-B66B-93960E978839}"/>
    <dgm:cxn modelId="{C54EE565-C566-47E5-8FFD-FC16E5D7DEBC}" type="presOf" srcId="{F68F5AB7-0EB1-4AD1-B3C7-495C15D0776A}" destId="{2FD14C65-677A-4ED3-8416-7D51810E633E}" srcOrd="0" destOrd="0" presId="urn:microsoft.com/office/officeart/2005/8/layout/vProcess5"/>
    <dgm:cxn modelId="{500456D4-99D8-4F92-9CF7-6632A9E955B7}" type="presOf" srcId="{7BCADF7A-1536-4AC0-86B1-743E7A3C8F83}" destId="{5728603A-6CC3-426C-AB09-46B265E3AE05}" srcOrd="0" destOrd="0" presId="urn:microsoft.com/office/officeart/2005/8/layout/vProcess5"/>
    <dgm:cxn modelId="{9798752C-0EEE-44B9-814E-4CAF38969D68}" type="presOf" srcId="{32024E83-A5A8-4ADB-93D0-7A21414B0A38}" destId="{3B8CE4D7-5D60-41CC-AB15-928622C4FD8A}" srcOrd="1" destOrd="0" presId="urn:microsoft.com/office/officeart/2005/8/layout/vProcess5"/>
    <dgm:cxn modelId="{A83EEBAF-B368-4EBD-A185-381690BAF72C}" srcId="{B95B01FD-4E7F-49E3-884B-65A184894DF6}" destId="{32024E83-A5A8-4ADB-93D0-7A21414B0A38}" srcOrd="0" destOrd="0" parTransId="{6A1910C2-8580-4BDE-9072-5512345FAF9F}" sibTransId="{F68F5AB7-0EB1-4AD1-B3C7-495C15D0776A}"/>
    <dgm:cxn modelId="{FB7094FE-2672-4483-A8F8-A9147FDC7FB0}" srcId="{B95B01FD-4E7F-49E3-884B-65A184894DF6}" destId="{66CF8CC3-9F9E-4ECD-BCAA-08114F5EE591}" srcOrd="1" destOrd="0" parTransId="{30D04081-F064-4E87-9259-C74403B475C6}" sibTransId="{99E15389-F1B3-46F6-8968-C66A2D233A09}"/>
    <dgm:cxn modelId="{7683A50B-8649-4DAF-BF93-2EFF091C90C5}" type="presOf" srcId="{66CF8CC3-9F9E-4ECD-BCAA-08114F5EE591}" destId="{0EE0253B-23DD-4948-B3BF-0CF2DF2613F8}" srcOrd="1" destOrd="0" presId="urn:microsoft.com/office/officeart/2005/8/layout/vProcess5"/>
    <dgm:cxn modelId="{2B15A59A-19F0-4116-A5EF-2194E6CBDE93}" type="presOf" srcId="{66CF8CC3-9F9E-4ECD-BCAA-08114F5EE591}" destId="{538DCBB2-F8C9-4AB7-B01E-615423ECC05A}" srcOrd="0" destOrd="0" presId="urn:microsoft.com/office/officeart/2005/8/layout/vProcess5"/>
    <dgm:cxn modelId="{1424DB40-1C7C-46C4-8376-59FC66E80650}" type="presOf" srcId="{B95B01FD-4E7F-49E3-884B-65A184894DF6}" destId="{40BFC002-16E6-42CB-AE45-6426397AD7AA}" srcOrd="0" destOrd="0" presId="urn:microsoft.com/office/officeart/2005/8/layout/vProcess5"/>
    <dgm:cxn modelId="{581FA201-DDF1-4465-8698-9982EA37AFDB}" type="presParOf" srcId="{40BFC002-16E6-42CB-AE45-6426397AD7AA}" destId="{9D9E7F71-03EE-4146-BC6D-D382F297894D}" srcOrd="0" destOrd="0" presId="urn:microsoft.com/office/officeart/2005/8/layout/vProcess5"/>
    <dgm:cxn modelId="{904E4768-E147-481C-8743-94E3E353CBF5}" type="presParOf" srcId="{40BFC002-16E6-42CB-AE45-6426397AD7AA}" destId="{5D21FCC3-C424-44CF-8765-38B22FA6D354}" srcOrd="1" destOrd="0" presId="urn:microsoft.com/office/officeart/2005/8/layout/vProcess5"/>
    <dgm:cxn modelId="{390126F9-FE9E-452C-90FE-ADC38A5260E1}" type="presParOf" srcId="{40BFC002-16E6-42CB-AE45-6426397AD7AA}" destId="{538DCBB2-F8C9-4AB7-B01E-615423ECC05A}" srcOrd="2" destOrd="0" presId="urn:microsoft.com/office/officeart/2005/8/layout/vProcess5"/>
    <dgm:cxn modelId="{7A994481-7445-46B7-836B-6E0E871587F9}" type="presParOf" srcId="{40BFC002-16E6-42CB-AE45-6426397AD7AA}" destId="{5728603A-6CC3-426C-AB09-46B265E3AE05}" srcOrd="3" destOrd="0" presId="urn:microsoft.com/office/officeart/2005/8/layout/vProcess5"/>
    <dgm:cxn modelId="{73535FC0-55D3-4FC9-B244-DA1530A6AF90}" type="presParOf" srcId="{40BFC002-16E6-42CB-AE45-6426397AD7AA}" destId="{2FD14C65-677A-4ED3-8416-7D51810E633E}" srcOrd="4" destOrd="0" presId="urn:microsoft.com/office/officeart/2005/8/layout/vProcess5"/>
    <dgm:cxn modelId="{DB228507-11A6-47FE-ADDF-30EEA5CD3DD9}" type="presParOf" srcId="{40BFC002-16E6-42CB-AE45-6426397AD7AA}" destId="{CB6F8A10-24A7-42FC-A5F7-71BA60CF659E}" srcOrd="5" destOrd="0" presId="urn:microsoft.com/office/officeart/2005/8/layout/vProcess5"/>
    <dgm:cxn modelId="{5512547A-1849-4779-8EEC-E86959FA22DB}" type="presParOf" srcId="{40BFC002-16E6-42CB-AE45-6426397AD7AA}" destId="{3B8CE4D7-5D60-41CC-AB15-928622C4FD8A}" srcOrd="6" destOrd="0" presId="urn:microsoft.com/office/officeart/2005/8/layout/vProcess5"/>
    <dgm:cxn modelId="{BD5B6017-D2DD-4F66-97ED-1375D2CF76E5}" type="presParOf" srcId="{40BFC002-16E6-42CB-AE45-6426397AD7AA}" destId="{0EE0253B-23DD-4948-B3BF-0CF2DF2613F8}" srcOrd="7" destOrd="0" presId="urn:microsoft.com/office/officeart/2005/8/layout/vProcess5"/>
    <dgm:cxn modelId="{12785CC9-E4A4-4DE8-B4BB-79C3AF984CB8}" type="presParOf" srcId="{40BFC002-16E6-42CB-AE45-6426397AD7AA}" destId="{01782D26-F44F-437D-8C0C-02F532CF69C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C0C0D-1462-43FE-8A2F-CEB8A417BA2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E743C-D9D9-4FBA-B854-A6A4FB22996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подраздела «Руководство. Педагогический (научно-педагогический) состав» </a:t>
          </a:r>
          <a:b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разделена на два подраздела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«Руководство»</a:t>
          </a:r>
          <a:b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«Педагогический состав».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2AF2B-A345-4EBB-8ED3-780F5820F812}" type="parTrans" cxnId="{F7024045-BD29-4429-B12E-E805374CC882}">
      <dgm:prSet/>
      <dgm:spPr/>
      <dgm:t>
        <a:bodyPr/>
        <a:lstStyle/>
        <a:p>
          <a:endParaRPr lang="ru-RU"/>
        </a:p>
      </dgm:t>
    </dgm:pt>
    <dgm:pt modelId="{81051E2D-B946-4803-A055-D2C9600A12EE}" type="sibTrans" cxnId="{F7024045-BD29-4429-B12E-E805374CC882}">
      <dgm:prSet/>
      <dgm:spPr/>
      <dgm:t>
        <a:bodyPr/>
        <a:lstStyle/>
        <a:p>
          <a:endParaRPr lang="ru-RU"/>
        </a:p>
      </dgm:t>
    </dgm:pt>
    <dgm:pt modelId="{8700368A-C6A8-4D19-8F90-1E08EA20622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bliqueTopLeft"/>
          <a:lightRig rig="threePt" dir="t"/>
        </a:scene3d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«Руководство»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09E31-B241-4B41-9D55-179D4EA4D075}" type="parTrans" cxnId="{8F2D87BC-6046-4CDF-BA20-2C4A1136C770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5DA96D7-6153-4007-8B12-D0EDF8FD8C05}" type="sibTrans" cxnId="{8F2D87BC-6046-4CDF-BA20-2C4A1136C770}">
      <dgm:prSet/>
      <dgm:spPr/>
      <dgm:t>
        <a:bodyPr/>
        <a:lstStyle/>
        <a:p>
          <a:endParaRPr lang="ru-RU"/>
        </a:p>
      </dgm:t>
    </dgm:pt>
    <dgm:pt modelId="{B6278BCE-0CDF-4263-9D24-396E5B108EF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«Педагогический состав»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FAF6D-960D-4283-AABE-730E10B37553}" type="parTrans" cxnId="{67529216-970D-4638-B13B-B0097924381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5FFFB50-03F9-40F6-8306-0D15E74DA73B}" type="sibTrans" cxnId="{67529216-970D-4638-B13B-B0097924381C}">
      <dgm:prSet/>
      <dgm:spPr/>
      <dgm:t>
        <a:bodyPr/>
        <a:lstStyle/>
        <a:p>
          <a:endParaRPr lang="ru-RU"/>
        </a:p>
      </dgm:t>
    </dgm:pt>
    <dgm:pt modelId="{EA73B83A-3C9A-4834-BC2F-DBBB5835B26A}" type="pres">
      <dgm:prSet presAssocID="{50EC0C0D-1462-43FE-8A2F-CEB8A417BA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7FDAA5C-780A-47D4-B743-FB261B9E0BD6}" type="pres">
      <dgm:prSet presAssocID="{3EAE743C-D9D9-4FBA-B854-A6A4FB229961}" presName="singleCycle" presStyleCnt="0"/>
      <dgm:spPr/>
    </dgm:pt>
    <dgm:pt modelId="{38D76C39-7BCF-4E62-94CA-4ADFEC0B7309}" type="pres">
      <dgm:prSet presAssocID="{3EAE743C-D9D9-4FBA-B854-A6A4FB229961}" presName="singleCenter" presStyleLbl="node1" presStyleIdx="0" presStyleCnt="3" custScaleX="319674" custScaleY="291860" custLinFactNeighborX="60511" custLinFactNeighborY="-349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8003EB0-3469-4501-8FB5-63A9EC504B3C}" type="pres">
      <dgm:prSet presAssocID="{2D709E31-B241-4B41-9D55-179D4EA4D075}" presName="Name56" presStyleLbl="parChTrans1D2" presStyleIdx="0" presStyleCnt="2"/>
      <dgm:spPr/>
      <dgm:t>
        <a:bodyPr/>
        <a:lstStyle/>
        <a:p>
          <a:endParaRPr lang="ru-RU"/>
        </a:p>
      </dgm:t>
    </dgm:pt>
    <dgm:pt modelId="{95C91B80-14BC-4FE0-8704-D5794B875386}" type="pres">
      <dgm:prSet presAssocID="{8700368A-C6A8-4D19-8F90-1E08EA206222}" presName="text0" presStyleLbl="node1" presStyleIdx="1" presStyleCnt="3" custScaleX="435890" custScaleY="212954" custRadScaleRad="173266" custRadScaleInc="-7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AEA1-9B09-4239-813F-5A74DD568E01}" type="pres">
      <dgm:prSet presAssocID="{561FAF6D-960D-4283-AABE-730E10B37553}" presName="Name56" presStyleLbl="parChTrans1D2" presStyleIdx="1" presStyleCnt="2"/>
      <dgm:spPr/>
      <dgm:t>
        <a:bodyPr/>
        <a:lstStyle/>
        <a:p>
          <a:endParaRPr lang="ru-RU"/>
        </a:p>
      </dgm:t>
    </dgm:pt>
    <dgm:pt modelId="{586BAD43-1473-4C7C-8B85-7479169F6CA2}" type="pres">
      <dgm:prSet presAssocID="{B6278BCE-0CDF-4263-9D24-396E5B108EF0}" presName="text0" presStyleLbl="node1" presStyleIdx="2" presStyleCnt="3" custScaleX="433946" custScaleY="213630" custRadScaleRad="167882" custRadScaleInc="7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B378F-AED1-4A35-8E18-2CED31EFF104}" type="presOf" srcId="{2D709E31-B241-4B41-9D55-179D4EA4D075}" destId="{88003EB0-3469-4501-8FB5-63A9EC504B3C}" srcOrd="0" destOrd="0" presId="urn:microsoft.com/office/officeart/2008/layout/RadialCluster"/>
    <dgm:cxn modelId="{67529216-970D-4638-B13B-B0097924381C}" srcId="{3EAE743C-D9D9-4FBA-B854-A6A4FB229961}" destId="{B6278BCE-0CDF-4263-9D24-396E5B108EF0}" srcOrd="1" destOrd="0" parTransId="{561FAF6D-960D-4283-AABE-730E10B37553}" sibTransId="{65FFFB50-03F9-40F6-8306-0D15E74DA73B}"/>
    <dgm:cxn modelId="{F7024045-BD29-4429-B12E-E805374CC882}" srcId="{50EC0C0D-1462-43FE-8A2F-CEB8A417BA24}" destId="{3EAE743C-D9D9-4FBA-B854-A6A4FB229961}" srcOrd="0" destOrd="0" parTransId="{6392AF2B-A345-4EBB-8ED3-780F5820F812}" sibTransId="{81051E2D-B946-4803-A055-D2C9600A12EE}"/>
    <dgm:cxn modelId="{E6DD189E-DCD5-4684-A2C4-C6E238F4B865}" type="presOf" srcId="{8700368A-C6A8-4D19-8F90-1E08EA206222}" destId="{95C91B80-14BC-4FE0-8704-D5794B875386}" srcOrd="0" destOrd="0" presId="urn:microsoft.com/office/officeart/2008/layout/RadialCluster"/>
    <dgm:cxn modelId="{A4F516CD-9914-4963-B647-E1F064E8BBEA}" type="presOf" srcId="{3EAE743C-D9D9-4FBA-B854-A6A4FB229961}" destId="{38D76C39-7BCF-4E62-94CA-4ADFEC0B7309}" srcOrd="0" destOrd="0" presId="urn:microsoft.com/office/officeart/2008/layout/RadialCluster"/>
    <dgm:cxn modelId="{8F2D87BC-6046-4CDF-BA20-2C4A1136C770}" srcId="{3EAE743C-D9D9-4FBA-B854-A6A4FB229961}" destId="{8700368A-C6A8-4D19-8F90-1E08EA206222}" srcOrd="0" destOrd="0" parTransId="{2D709E31-B241-4B41-9D55-179D4EA4D075}" sibTransId="{F5DA96D7-6153-4007-8B12-D0EDF8FD8C05}"/>
    <dgm:cxn modelId="{25F6B2FD-3396-467C-A7B9-C212FEBBE296}" type="presOf" srcId="{50EC0C0D-1462-43FE-8A2F-CEB8A417BA24}" destId="{EA73B83A-3C9A-4834-BC2F-DBBB5835B26A}" srcOrd="0" destOrd="0" presId="urn:microsoft.com/office/officeart/2008/layout/RadialCluster"/>
    <dgm:cxn modelId="{013344E1-253B-47A6-801E-A32DBA37C010}" type="presOf" srcId="{561FAF6D-960D-4283-AABE-730E10B37553}" destId="{78DBAEA1-9B09-4239-813F-5A74DD568E01}" srcOrd="0" destOrd="0" presId="urn:microsoft.com/office/officeart/2008/layout/RadialCluster"/>
    <dgm:cxn modelId="{51A4442A-2CC3-4392-8485-E73DD55DE8C9}" type="presOf" srcId="{B6278BCE-0CDF-4263-9D24-396E5B108EF0}" destId="{586BAD43-1473-4C7C-8B85-7479169F6CA2}" srcOrd="0" destOrd="0" presId="urn:microsoft.com/office/officeart/2008/layout/RadialCluster"/>
    <dgm:cxn modelId="{983C565C-9648-4D4A-A1BC-198C5D04D0A7}" type="presParOf" srcId="{EA73B83A-3C9A-4834-BC2F-DBBB5835B26A}" destId="{A7FDAA5C-780A-47D4-B743-FB261B9E0BD6}" srcOrd="0" destOrd="0" presId="urn:microsoft.com/office/officeart/2008/layout/RadialCluster"/>
    <dgm:cxn modelId="{C08A4D22-6461-4D85-81F5-5EF56D38A234}" type="presParOf" srcId="{A7FDAA5C-780A-47D4-B743-FB261B9E0BD6}" destId="{38D76C39-7BCF-4E62-94CA-4ADFEC0B7309}" srcOrd="0" destOrd="0" presId="urn:microsoft.com/office/officeart/2008/layout/RadialCluster"/>
    <dgm:cxn modelId="{A18A99E3-C1BE-4296-851F-D3F6E7DA29E6}" type="presParOf" srcId="{A7FDAA5C-780A-47D4-B743-FB261B9E0BD6}" destId="{88003EB0-3469-4501-8FB5-63A9EC504B3C}" srcOrd="1" destOrd="0" presId="urn:microsoft.com/office/officeart/2008/layout/RadialCluster"/>
    <dgm:cxn modelId="{3A441DA1-085D-4330-9EDF-C81005DBABEE}" type="presParOf" srcId="{A7FDAA5C-780A-47D4-B743-FB261B9E0BD6}" destId="{95C91B80-14BC-4FE0-8704-D5794B875386}" srcOrd="2" destOrd="0" presId="urn:microsoft.com/office/officeart/2008/layout/RadialCluster"/>
    <dgm:cxn modelId="{0D641D0E-82D1-4D87-8BF9-9BD667FF203A}" type="presParOf" srcId="{A7FDAA5C-780A-47D4-B743-FB261B9E0BD6}" destId="{78DBAEA1-9B09-4239-813F-5A74DD568E01}" srcOrd="3" destOrd="0" presId="urn:microsoft.com/office/officeart/2008/layout/RadialCluster"/>
    <dgm:cxn modelId="{135B36DF-7609-4F10-80E5-8A77B68D4EB8}" type="presParOf" srcId="{A7FDAA5C-780A-47D4-B743-FB261B9E0BD6}" destId="{586BAD43-1473-4C7C-8B85-7479169F6CA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C9629-B54B-4DB0-8B4A-FE2E15D3A676}" type="doc">
      <dgm:prSet loTypeId="urn:microsoft.com/office/officeart/2009/3/layout/OpposingIdeas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9B9076-248A-49C8-8BFA-EA106A7E8E6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</a:rPr>
            <a:t>ВАЖНО</a:t>
          </a:r>
          <a:endParaRPr lang="ru-RU" sz="2000" b="1" dirty="0">
            <a:solidFill>
              <a:srgbClr val="C00000"/>
            </a:solidFill>
          </a:endParaRPr>
        </a:p>
      </dgm:t>
    </dgm:pt>
    <dgm:pt modelId="{F87B81F3-6211-45B2-93CF-588BC19B2929}" type="parTrans" cxnId="{515C266D-6EAE-4144-AFDA-9FED148B6E91}">
      <dgm:prSet/>
      <dgm:spPr/>
      <dgm:t>
        <a:bodyPr/>
        <a:lstStyle/>
        <a:p>
          <a:endParaRPr lang="ru-RU"/>
        </a:p>
      </dgm:t>
    </dgm:pt>
    <dgm:pt modelId="{5A19028E-91B4-4665-9EBD-FBADE83D3967}" type="sibTrans" cxnId="{515C266D-6EAE-4144-AFDA-9FED148B6E91}">
      <dgm:prSet/>
      <dgm:spPr/>
      <dgm:t>
        <a:bodyPr/>
        <a:lstStyle/>
        <a:p>
          <a:endParaRPr lang="ru-RU"/>
        </a:p>
      </dgm:t>
    </dgm:pt>
    <dgm:pt modelId="{9C433EB6-F88F-4DB4-AB5B-B998A706A984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подраздела объединены в один. </a:t>
          </a:r>
          <a:br>
            <a:rPr lang="ru-RU" sz="1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Устраняется некоторое дублирование информации. 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заполнении информации о материально-техническом обеспечении и оснащенности образовательного процесса обязательно указывается информация в отношении инвалидов и лиц 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ограниченными возможностями здоровья.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03088-ED8E-4541-B2C0-19FBEB246DF1}" type="parTrans" cxnId="{12498F29-1918-49D7-B73C-A81683731596}">
      <dgm:prSet/>
      <dgm:spPr/>
      <dgm:t>
        <a:bodyPr/>
        <a:lstStyle/>
        <a:p>
          <a:endParaRPr lang="ru-RU"/>
        </a:p>
      </dgm:t>
    </dgm:pt>
    <dgm:pt modelId="{CBB3AF42-DC9D-4488-B100-54E440DA4742}" type="sibTrans" cxnId="{12498F29-1918-49D7-B73C-A81683731596}">
      <dgm:prSet/>
      <dgm:spPr/>
      <dgm:t>
        <a:bodyPr/>
        <a:lstStyle/>
        <a:p>
          <a:endParaRPr lang="ru-RU"/>
        </a:p>
      </dgm:t>
    </dgm:pt>
    <dgm:pt modelId="{4EDC3FA4-27A6-4700-9CA3-163B0880C2FA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latin typeface="Book Antiqua" panose="02040602050305030304" pitchFamily="18" charset="0"/>
            </a:rPr>
            <a:t>«Материально-техническое обеспечение </a:t>
          </a:r>
          <a:br>
            <a:rPr lang="ru-RU" sz="2000" b="1" i="1" dirty="0" smtClean="0">
              <a:latin typeface="Book Antiqua" panose="02040602050305030304" pitchFamily="18" charset="0"/>
            </a:rPr>
          </a:br>
          <a:r>
            <a:rPr lang="ru-RU" sz="2000" b="1" i="1" dirty="0" smtClean="0">
              <a:latin typeface="Book Antiqua" panose="02040602050305030304" pitchFamily="18" charset="0"/>
            </a:rPr>
            <a:t>и оснащенность образовательного процесса. Доступная среда»</a:t>
          </a:r>
          <a:endParaRPr lang="ru-RU" sz="2000" b="1" i="1" dirty="0">
            <a:latin typeface="Book Antiqua" panose="02040602050305030304" pitchFamily="18" charset="0"/>
          </a:endParaRPr>
        </a:p>
      </dgm:t>
    </dgm:pt>
    <dgm:pt modelId="{F3C28DA8-6F73-4AE9-AF9E-0274888FFAC0}" type="sibTrans" cxnId="{0A64977D-3600-4F67-B0AA-2AAE3D8820CD}">
      <dgm:prSet/>
      <dgm:spPr/>
      <dgm:t>
        <a:bodyPr/>
        <a:lstStyle/>
        <a:p>
          <a:endParaRPr lang="ru-RU"/>
        </a:p>
      </dgm:t>
    </dgm:pt>
    <dgm:pt modelId="{BF0A312D-3DD1-40BB-9433-151152FEA1F2}" type="parTrans" cxnId="{0A64977D-3600-4F67-B0AA-2AAE3D8820CD}">
      <dgm:prSet/>
      <dgm:spPr/>
      <dgm:t>
        <a:bodyPr/>
        <a:lstStyle/>
        <a:p>
          <a:endParaRPr lang="ru-RU"/>
        </a:p>
      </dgm:t>
    </dgm:pt>
    <dgm:pt modelId="{327346E4-7193-498A-89C4-A8218DCAC26B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Book Antiqua" panose="02040602050305030304" pitchFamily="18" charset="0"/>
            </a:rPr>
            <a:t>ВАЖНО</a:t>
          </a:r>
          <a:endParaRPr lang="ru-RU" sz="20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14A486B9-84E1-47DF-827E-F3A8EAA15656}" type="sibTrans" cxnId="{BDE8CAA7-5ADD-46C8-9866-ADCD8734A0A1}">
      <dgm:prSet/>
      <dgm:spPr/>
      <dgm:t>
        <a:bodyPr/>
        <a:lstStyle/>
        <a:p>
          <a:endParaRPr lang="ru-RU"/>
        </a:p>
      </dgm:t>
    </dgm:pt>
    <dgm:pt modelId="{3ED93195-0875-4962-B025-4EB3BCAF5769}" type="parTrans" cxnId="{BDE8CAA7-5ADD-46C8-9866-ADCD8734A0A1}">
      <dgm:prSet/>
      <dgm:spPr/>
      <dgm:t>
        <a:bodyPr/>
        <a:lstStyle/>
        <a:p>
          <a:endParaRPr lang="ru-RU"/>
        </a:p>
      </dgm:t>
    </dgm:pt>
    <dgm:pt modelId="{005A6CBC-5025-4357-9850-3CA8C2A38C64}" type="pres">
      <dgm:prSet presAssocID="{C88C9629-B54B-4DB0-8B4A-FE2E15D3A67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CFFF8-A8CA-4D98-8809-4836FC877D62}" type="pres">
      <dgm:prSet presAssocID="{C88C9629-B54B-4DB0-8B4A-FE2E15D3A676}" presName="Background" presStyleLbl="node1" presStyleIdx="0" presStyleCnt="1" custScaleX="108411" custScaleY="136714" custLinFactNeighborX="-394" custLinFactNeighborY="24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DBC977D-C597-44CC-B419-F6B307449ADE}" type="pres">
      <dgm:prSet presAssocID="{C88C9629-B54B-4DB0-8B4A-FE2E15D3A676}" presName="Divider" presStyleLbl="callout" presStyleIdx="0" presStyleCnt="1"/>
      <dgm:spPr/>
    </dgm:pt>
    <dgm:pt modelId="{ABAF1411-0DCA-40FF-95E7-E980FD33C83B}" type="pres">
      <dgm:prSet presAssocID="{C88C9629-B54B-4DB0-8B4A-FE2E15D3A676}" presName="ChildText1" presStyleLbl="revTx" presStyleIdx="0" presStyleCnt="0" custScaleY="37500" custLinFactNeighborX="303" custLinFactNeighborY="-15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830BE-773C-4E9C-9648-3AE0126C56C6}" type="pres">
      <dgm:prSet presAssocID="{C88C9629-B54B-4DB0-8B4A-FE2E15D3A676}" presName="ChildText2" presStyleLbl="revTx" presStyleIdx="0" presStyleCnt="0" custScaleX="112509" custLinFactNeighborX="0" custLinFactNeighborY="-27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AF4A6-AA79-4646-9712-8CAE1D9590CC}" type="pres">
      <dgm:prSet presAssocID="{C88C9629-B54B-4DB0-8B4A-FE2E15D3A67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75660C9-3684-495B-B3CF-1EFE5B4126CB}" type="pres">
      <dgm:prSet presAssocID="{C88C9629-B54B-4DB0-8B4A-FE2E15D3A676}" presName="ParentShape1" presStyleLbl="alignImgPlace1" presStyleIdx="0" presStyleCnt="2" custLinFactNeighborX="-22430" custLinFactNeighborY="411">
        <dgm:presLayoutVars/>
      </dgm:prSet>
      <dgm:spPr/>
      <dgm:t>
        <a:bodyPr/>
        <a:lstStyle/>
        <a:p>
          <a:endParaRPr lang="ru-RU"/>
        </a:p>
      </dgm:t>
    </dgm:pt>
    <dgm:pt modelId="{4035CABC-4CAA-413A-BA7D-363886162463}" type="pres">
      <dgm:prSet presAssocID="{C88C9629-B54B-4DB0-8B4A-FE2E15D3A67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5ED8812-FA8D-4084-9B45-AF0FC81D6026}" type="pres">
      <dgm:prSet presAssocID="{C88C9629-B54B-4DB0-8B4A-FE2E15D3A676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F90AB2F9-AD11-4E58-97A1-4EC17519E537}" type="presOf" srcId="{4EDC3FA4-27A6-4700-9CA3-163B0880C2FA}" destId="{ABAF1411-0DCA-40FF-95E7-E980FD33C83B}" srcOrd="0" destOrd="0" presId="urn:microsoft.com/office/officeart/2009/3/layout/OpposingIdeas"/>
    <dgm:cxn modelId="{3EF2D228-4208-4A00-A054-A223DEFA9CAA}" type="presOf" srcId="{327346E4-7193-498A-89C4-A8218DCAC26B}" destId="{6F3AF4A6-AA79-4646-9712-8CAE1D9590CC}" srcOrd="0" destOrd="0" presId="urn:microsoft.com/office/officeart/2009/3/layout/OpposingIdeas"/>
    <dgm:cxn modelId="{515C266D-6EAE-4144-AFDA-9FED148B6E91}" srcId="{C88C9629-B54B-4DB0-8B4A-FE2E15D3A676}" destId="{9C9B9076-248A-49C8-8BFA-EA106A7E8E62}" srcOrd="1" destOrd="0" parTransId="{F87B81F3-6211-45B2-93CF-588BC19B2929}" sibTransId="{5A19028E-91B4-4665-9EBD-FBADE83D3967}"/>
    <dgm:cxn modelId="{0A64977D-3600-4F67-B0AA-2AAE3D8820CD}" srcId="{327346E4-7193-498A-89C4-A8218DCAC26B}" destId="{4EDC3FA4-27A6-4700-9CA3-163B0880C2FA}" srcOrd="0" destOrd="0" parTransId="{BF0A312D-3DD1-40BB-9433-151152FEA1F2}" sibTransId="{F3C28DA8-6F73-4AE9-AF9E-0274888FFAC0}"/>
    <dgm:cxn modelId="{0905B788-9544-43B7-BDDD-68810918AEDA}" type="presOf" srcId="{327346E4-7193-498A-89C4-A8218DCAC26B}" destId="{775660C9-3684-495B-B3CF-1EFE5B4126CB}" srcOrd="1" destOrd="0" presId="urn:microsoft.com/office/officeart/2009/3/layout/OpposingIdeas"/>
    <dgm:cxn modelId="{348F2110-6D42-4EA6-B2FA-6C8108FAF0A0}" type="presOf" srcId="{9C9B9076-248A-49C8-8BFA-EA106A7E8E62}" destId="{05ED8812-FA8D-4084-9B45-AF0FC81D6026}" srcOrd="1" destOrd="0" presId="urn:microsoft.com/office/officeart/2009/3/layout/OpposingIdeas"/>
    <dgm:cxn modelId="{3EFEA2A8-AA35-4810-B47B-3770F82D6696}" type="presOf" srcId="{9C9B9076-248A-49C8-8BFA-EA106A7E8E62}" destId="{4035CABC-4CAA-413A-BA7D-363886162463}" srcOrd="0" destOrd="0" presId="urn:microsoft.com/office/officeart/2009/3/layout/OpposingIdeas"/>
    <dgm:cxn modelId="{12498F29-1918-49D7-B73C-A81683731596}" srcId="{9C9B9076-248A-49C8-8BFA-EA106A7E8E62}" destId="{9C433EB6-F88F-4DB4-AB5B-B998A706A984}" srcOrd="0" destOrd="0" parTransId="{8CF03088-ED8E-4541-B2C0-19FBEB246DF1}" sibTransId="{CBB3AF42-DC9D-4488-B100-54E440DA4742}"/>
    <dgm:cxn modelId="{1CB97869-ED49-4DAD-A99C-A9A15FABC5AB}" type="presOf" srcId="{9C433EB6-F88F-4DB4-AB5B-B998A706A984}" destId="{75B830BE-773C-4E9C-9648-3AE0126C56C6}" srcOrd="0" destOrd="0" presId="urn:microsoft.com/office/officeart/2009/3/layout/OpposingIdeas"/>
    <dgm:cxn modelId="{7DB825F8-4327-4812-A276-D456E8EE9802}" type="presOf" srcId="{C88C9629-B54B-4DB0-8B4A-FE2E15D3A676}" destId="{005A6CBC-5025-4357-9850-3CA8C2A38C64}" srcOrd="0" destOrd="0" presId="urn:microsoft.com/office/officeart/2009/3/layout/OpposingIdeas"/>
    <dgm:cxn modelId="{BDE8CAA7-5ADD-46C8-9866-ADCD8734A0A1}" srcId="{C88C9629-B54B-4DB0-8B4A-FE2E15D3A676}" destId="{327346E4-7193-498A-89C4-A8218DCAC26B}" srcOrd="0" destOrd="0" parTransId="{3ED93195-0875-4962-B025-4EB3BCAF5769}" sibTransId="{14A486B9-84E1-47DF-827E-F3A8EAA15656}"/>
    <dgm:cxn modelId="{80C9E75A-43D6-4F07-9AA9-5F1CAD5F5B83}" type="presParOf" srcId="{005A6CBC-5025-4357-9850-3CA8C2A38C64}" destId="{870CFFF8-A8CA-4D98-8809-4836FC877D62}" srcOrd="0" destOrd="0" presId="urn:microsoft.com/office/officeart/2009/3/layout/OpposingIdeas"/>
    <dgm:cxn modelId="{FBFA47B2-4318-47BC-A63E-E102C55EE804}" type="presParOf" srcId="{005A6CBC-5025-4357-9850-3CA8C2A38C64}" destId="{7DBC977D-C597-44CC-B419-F6B307449ADE}" srcOrd="1" destOrd="0" presId="urn:microsoft.com/office/officeart/2009/3/layout/OpposingIdeas"/>
    <dgm:cxn modelId="{820575F5-5D32-44D2-A494-CDB04B51FC4D}" type="presParOf" srcId="{005A6CBC-5025-4357-9850-3CA8C2A38C64}" destId="{ABAF1411-0DCA-40FF-95E7-E980FD33C83B}" srcOrd="2" destOrd="0" presId="urn:microsoft.com/office/officeart/2009/3/layout/OpposingIdeas"/>
    <dgm:cxn modelId="{E6120F4B-884B-4335-A0AE-BB604683492D}" type="presParOf" srcId="{005A6CBC-5025-4357-9850-3CA8C2A38C64}" destId="{75B830BE-773C-4E9C-9648-3AE0126C56C6}" srcOrd="3" destOrd="0" presId="urn:microsoft.com/office/officeart/2009/3/layout/OpposingIdeas"/>
    <dgm:cxn modelId="{29E3D325-B40E-416F-86E2-DF5AB753A0DB}" type="presParOf" srcId="{005A6CBC-5025-4357-9850-3CA8C2A38C64}" destId="{6F3AF4A6-AA79-4646-9712-8CAE1D9590CC}" srcOrd="4" destOrd="0" presId="urn:microsoft.com/office/officeart/2009/3/layout/OpposingIdeas"/>
    <dgm:cxn modelId="{C9D1A8ED-1C1E-4E7D-8D32-90791B3C322C}" type="presParOf" srcId="{005A6CBC-5025-4357-9850-3CA8C2A38C64}" destId="{775660C9-3684-495B-B3CF-1EFE5B4126CB}" srcOrd="5" destOrd="0" presId="urn:microsoft.com/office/officeart/2009/3/layout/OpposingIdeas"/>
    <dgm:cxn modelId="{2A747ED5-7D5A-4877-A6C2-CCB5ACB40E67}" type="presParOf" srcId="{005A6CBC-5025-4357-9850-3CA8C2A38C64}" destId="{4035CABC-4CAA-413A-BA7D-363886162463}" srcOrd="6" destOrd="0" presId="urn:microsoft.com/office/officeart/2009/3/layout/OpposingIdeas"/>
    <dgm:cxn modelId="{6BBDEFEC-A826-4FE3-8ADD-5B9A4D11167C}" type="presParOf" srcId="{005A6CBC-5025-4357-9850-3CA8C2A38C64}" destId="{05ED8812-FA8D-4084-9B45-AF0FC81D602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D3EC3-BFA3-423B-A0A8-943F5D2F0C0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6D67A5-7557-40D5-8A72-A3DCBE525FA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5400" b="1" i="1" u="sng" dirty="0" smtClean="0">
              <a:solidFill>
                <a:srgbClr val="FF0000"/>
              </a:solidFill>
              <a:latin typeface="Book Antiqua" panose="02040602050305030304" pitchFamily="18" charset="0"/>
            </a:rPr>
            <a:t>Изменений нет</a:t>
          </a:r>
          <a:endParaRPr lang="ru-RU" sz="5400" dirty="0">
            <a:solidFill>
              <a:srgbClr val="FF0000"/>
            </a:solidFill>
          </a:endParaRPr>
        </a:p>
      </dgm:t>
    </dgm:pt>
    <dgm:pt modelId="{0F6D17AB-785C-4C36-B84F-BCA71B0F55C0}" type="parTrans" cxnId="{C99FBE73-1532-4CB0-B86A-7ACF39B61B88}">
      <dgm:prSet/>
      <dgm:spPr/>
      <dgm:t>
        <a:bodyPr/>
        <a:lstStyle/>
        <a:p>
          <a:endParaRPr lang="ru-RU"/>
        </a:p>
      </dgm:t>
    </dgm:pt>
    <dgm:pt modelId="{603FFC8D-1AE0-4869-B217-E72112EE7625}" type="sibTrans" cxnId="{C99FBE73-1532-4CB0-B86A-7ACF39B61B88}">
      <dgm:prSet/>
      <dgm:spPr/>
      <dgm:t>
        <a:bodyPr/>
        <a:lstStyle/>
        <a:p>
          <a:endParaRPr lang="ru-RU"/>
        </a:p>
      </dgm:t>
    </dgm:pt>
    <dgm:pt modelId="{2553A3AC-7C52-4B16-9D38-742325289F6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«Платные образовательные услуги»</a:t>
          </a:r>
          <a:endParaRPr lang="ru-RU" dirty="0"/>
        </a:p>
      </dgm:t>
    </dgm:pt>
    <dgm:pt modelId="{83131E28-BA36-421F-B8FE-E33F75AA429E}" type="parTrans" cxnId="{17ADAB61-4D2D-415F-AF80-05637658DBD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E64260B-89D4-4E5E-9C58-FB21CA1FB917}" type="sibTrans" cxnId="{17ADAB61-4D2D-415F-AF80-05637658DBD4}">
      <dgm:prSet/>
      <dgm:spPr/>
      <dgm:t>
        <a:bodyPr/>
        <a:lstStyle/>
        <a:p>
          <a:endParaRPr lang="ru-RU"/>
        </a:p>
      </dgm:t>
    </dgm:pt>
    <dgm:pt modelId="{9D4559F6-AAF4-4CA8-B185-946F015CB2A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«Вакантные места для приема (перевода) обучающихся»</a:t>
          </a:r>
          <a:endParaRPr lang="ru-RU" dirty="0"/>
        </a:p>
      </dgm:t>
    </dgm:pt>
    <dgm:pt modelId="{D208AAFE-3259-4BD4-A9A5-A510BE1C1666}" type="parTrans" cxnId="{5AA5EB61-8F96-4448-8042-CC67AFBC746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0FA7F7B-585C-4164-B397-72B97CF765A1}" type="sibTrans" cxnId="{5AA5EB61-8F96-4448-8042-CC67AFBC7469}">
      <dgm:prSet/>
      <dgm:spPr/>
      <dgm:t>
        <a:bodyPr/>
        <a:lstStyle/>
        <a:p>
          <a:endParaRPr lang="ru-RU"/>
        </a:p>
      </dgm:t>
    </dgm:pt>
    <dgm:pt modelId="{A6EFC697-0D23-4A84-9666-4CFE59CD645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«Финансово-хозяйственная деятельность»</a:t>
          </a:r>
          <a:endParaRPr lang="ru-RU" b="1" dirty="0">
            <a:latin typeface="Book Antiqua" panose="02040602050305030304" pitchFamily="18" charset="0"/>
          </a:endParaRPr>
        </a:p>
      </dgm:t>
    </dgm:pt>
    <dgm:pt modelId="{1C3F37C1-4436-4484-B945-507CBDD28B72}" type="parTrans" cxnId="{BAE6C960-F6EC-4737-8585-4DFCE277002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851D73B-7888-4E26-A67A-24E882E7A6CF}" type="sibTrans" cxnId="{BAE6C960-F6EC-4737-8585-4DFCE277002A}">
      <dgm:prSet/>
      <dgm:spPr/>
      <dgm:t>
        <a:bodyPr/>
        <a:lstStyle/>
        <a:p>
          <a:endParaRPr lang="ru-RU"/>
        </a:p>
      </dgm:t>
    </dgm:pt>
    <dgm:pt modelId="{206D24D0-1235-4A64-B3D7-0E8425D84FB3}" type="pres">
      <dgm:prSet presAssocID="{238D3EC3-BFA3-423B-A0A8-943F5D2F0C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0AB5D4-CA5E-49E5-A1AC-097982CB4EA8}" type="pres">
      <dgm:prSet presAssocID="{286D67A5-7557-40D5-8A72-A3DCBE525FA5}" presName="hierRoot1" presStyleCnt="0">
        <dgm:presLayoutVars>
          <dgm:hierBranch val="init"/>
        </dgm:presLayoutVars>
      </dgm:prSet>
      <dgm:spPr/>
    </dgm:pt>
    <dgm:pt modelId="{FE46DD7D-6C60-4271-876F-B8B43ADF9D4E}" type="pres">
      <dgm:prSet presAssocID="{286D67A5-7557-40D5-8A72-A3DCBE525FA5}" presName="rootComposite1" presStyleCnt="0"/>
      <dgm:spPr/>
    </dgm:pt>
    <dgm:pt modelId="{8D4A1F83-BD9A-4727-9B81-9918A6587AAA}" type="pres">
      <dgm:prSet presAssocID="{286D67A5-7557-40D5-8A72-A3DCBE525FA5}" presName="rootText1" presStyleLbl="node0" presStyleIdx="0" presStyleCnt="1" custScaleX="234186" custScaleY="138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EE306-FBD8-4E26-ACFD-2D46A2879494}" type="pres">
      <dgm:prSet presAssocID="{286D67A5-7557-40D5-8A72-A3DCBE525F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E721E4-99A0-456E-B84B-89D2CE66EE8D}" type="pres">
      <dgm:prSet presAssocID="{286D67A5-7557-40D5-8A72-A3DCBE525FA5}" presName="hierChild2" presStyleCnt="0"/>
      <dgm:spPr/>
    </dgm:pt>
    <dgm:pt modelId="{1D5A80D0-2E7D-4C5A-88C5-D30D72862614}" type="pres">
      <dgm:prSet presAssocID="{83131E28-BA36-421F-B8FE-E33F75AA429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784363F-94DF-4A2E-B210-9088B5268800}" type="pres">
      <dgm:prSet presAssocID="{2553A3AC-7C52-4B16-9D38-742325289F66}" presName="hierRoot2" presStyleCnt="0">
        <dgm:presLayoutVars>
          <dgm:hierBranch val="init"/>
        </dgm:presLayoutVars>
      </dgm:prSet>
      <dgm:spPr/>
    </dgm:pt>
    <dgm:pt modelId="{FDE3F1D4-6D8A-451F-838C-96317B03F01E}" type="pres">
      <dgm:prSet presAssocID="{2553A3AC-7C52-4B16-9D38-742325289F66}" presName="rootComposite" presStyleCnt="0"/>
      <dgm:spPr/>
    </dgm:pt>
    <dgm:pt modelId="{8D8E007C-AA0B-44AB-AFE4-51910B6EB52C}" type="pres">
      <dgm:prSet presAssocID="{2553A3AC-7C52-4B16-9D38-742325289F6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96941-1415-4A79-BCBC-4CF9F1D4A8C9}" type="pres">
      <dgm:prSet presAssocID="{2553A3AC-7C52-4B16-9D38-742325289F66}" presName="rootConnector" presStyleLbl="node2" presStyleIdx="0" presStyleCnt="3"/>
      <dgm:spPr/>
      <dgm:t>
        <a:bodyPr/>
        <a:lstStyle/>
        <a:p>
          <a:endParaRPr lang="ru-RU"/>
        </a:p>
      </dgm:t>
    </dgm:pt>
    <dgm:pt modelId="{959EC575-2132-467E-83B2-9D8000162E07}" type="pres">
      <dgm:prSet presAssocID="{2553A3AC-7C52-4B16-9D38-742325289F66}" presName="hierChild4" presStyleCnt="0"/>
      <dgm:spPr/>
    </dgm:pt>
    <dgm:pt modelId="{73E05433-A09B-4BC2-A6AB-28CAE2B1C613}" type="pres">
      <dgm:prSet presAssocID="{2553A3AC-7C52-4B16-9D38-742325289F66}" presName="hierChild5" presStyleCnt="0"/>
      <dgm:spPr/>
    </dgm:pt>
    <dgm:pt modelId="{3B068559-30FC-4FD3-9A3D-31E9064A4834}" type="pres">
      <dgm:prSet presAssocID="{1C3F37C1-4436-4484-B945-507CBDD28B7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3EC25AB-FEA2-4175-962C-B206B361D41E}" type="pres">
      <dgm:prSet presAssocID="{A6EFC697-0D23-4A84-9666-4CFE59CD6454}" presName="hierRoot2" presStyleCnt="0">
        <dgm:presLayoutVars>
          <dgm:hierBranch val="init"/>
        </dgm:presLayoutVars>
      </dgm:prSet>
      <dgm:spPr/>
    </dgm:pt>
    <dgm:pt modelId="{F32024F8-3331-480C-B10A-ECEE47083548}" type="pres">
      <dgm:prSet presAssocID="{A6EFC697-0D23-4A84-9666-4CFE59CD6454}" presName="rootComposite" presStyleCnt="0"/>
      <dgm:spPr/>
    </dgm:pt>
    <dgm:pt modelId="{67FC37BF-6262-43E6-85AE-523D18FA9425}" type="pres">
      <dgm:prSet presAssocID="{A6EFC697-0D23-4A84-9666-4CFE59CD64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806CF-786C-4F9D-A251-6772FA02EDB7}" type="pres">
      <dgm:prSet presAssocID="{A6EFC697-0D23-4A84-9666-4CFE59CD6454}" presName="rootConnector" presStyleLbl="node2" presStyleIdx="1" presStyleCnt="3"/>
      <dgm:spPr/>
      <dgm:t>
        <a:bodyPr/>
        <a:lstStyle/>
        <a:p>
          <a:endParaRPr lang="ru-RU"/>
        </a:p>
      </dgm:t>
    </dgm:pt>
    <dgm:pt modelId="{9BC44B96-7A19-4A28-82B4-5EDF5C80ABD7}" type="pres">
      <dgm:prSet presAssocID="{A6EFC697-0D23-4A84-9666-4CFE59CD6454}" presName="hierChild4" presStyleCnt="0"/>
      <dgm:spPr/>
    </dgm:pt>
    <dgm:pt modelId="{4E94B9BC-6F20-48EA-AC16-ED65C666CD87}" type="pres">
      <dgm:prSet presAssocID="{A6EFC697-0D23-4A84-9666-4CFE59CD6454}" presName="hierChild5" presStyleCnt="0"/>
      <dgm:spPr/>
    </dgm:pt>
    <dgm:pt modelId="{DB06011B-0E93-4B5F-83B7-63F6500DF8C6}" type="pres">
      <dgm:prSet presAssocID="{D208AAFE-3259-4BD4-A9A5-A510BE1C166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96D19B9-C7AA-42C4-8531-C46EB08379CF}" type="pres">
      <dgm:prSet presAssocID="{9D4559F6-AAF4-4CA8-B185-946F015CB2A1}" presName="hierRoot2" presStyleCnt="0">
        <dgm:presLayoutVars>
          <dgm:hierBranch val="init"/>
        </dgm:presLayoutVars>
      </dgm:prSet>
      <dgm:spPr/>
    </dgm:pt>
    <dgm:pt modelId="{A7007305-DCCE-4416-8256-829E0F6F41DF}" type="pres">
      <dgm:prSet presAssocID="{9D4559F6-AAF4-4CA8-B185-946F015CB2A1}" presName="rootComposite" presStyleCnt="0"/>
      <dgm:spPr/>
    </dgm:pt>
    <dgm:pt modelId="{9B32FD09-907D-42EB-9E08-EA94870C8A30}" type="pres">
      <dgm:prSet presAssocID="{9D4559F6-AAF4-4CA8-B185-946F015CB2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625C9-11AC-4F8A-915C-62B36260D655}" type="pres">
      <dgm:prSet presAssocID="{9D4559F6-AAF4-4CA8-B185-946F015CB2A1}" presName="rootConnector" presStyleLbl="node2" presStyleIdx="2" presStyleCnt="3"/>
      <dgm:spPr/>
      <dgm:t>
        <a:bodyPr/>
        <a:lstStyle/>
        <a:p>
          <a:endParaRPr lang="ru-RU"/>
        </a:p>
      </dgm:t>
    </dgm:pt>
    <dgm:pt modelId="{100EAE06-E94F-47D4-8B75-8ACC718F2445}" type="pres">
      <dgm:prSet presAssocID="{9D4559F6-AAF4-4CA8-B185-946F015CB2A1}" presName="hierChild4" presStyleCnt="0"/>
      <dgm:spPr/>
    </dgm:pt>
    <dgm:pt modelId="{F3E2D64B-CECC-4FF5-8946-E73A6BE95C3A}" type="pres">
      <dgm:prSet presAssocID="{9D4559F6-AAF4-4CA8-B185-946F015CB2A1}" presName="hierChild5" presStyleCnt="0"/>
      <dgm:spPr/>
    </dgm:pt>
    <dgm:pt modelId="{E8C3C817-8651-42A4-905F-0046493D45FB}" type="pres">
      <dgm:prSet presAssocID="{286D67A5-7557-40D5-8A72-A3DCBE525FA5}" presName="hierChild3" presStyleCnt="0"/>
      <dgm:spPr/>
    </dgm:pt>
  </dgm:ptLst>
  <dgm:cxnLst>
    <dgm:cxn modelId="{17ADAB61-4D2D-415F-AF80-05637658DBD4}" srcId="{286D67A5-7557-40D5-8A72-A3DCBE525FA5}" destId="{2553A3AC-7C52-4B16-9D38-742325289F66}" srcOrd="0" destOrd="0" parTransId="{83131E28-BA36-421F-B8FE-E33F75AA429E}" sibTransId="{DE64260B-89D4-4E5E-9C58-FB21CA1FB917}"/>
    <dgm:cxn modelId="{7798C85E-A088-4AF8-9C89-A6F18816568C}" type="presOf" srcId="{9D4559F6-AAF4-4CA8-B185-946F015CB2A1}" destId="{9B3625C9-11AC-4F8A-915C-62B36260D655}" srcOrd="1" destOrd="0" presId="urn:microsoft.com/office/officeart/2005/8/layout/orgChart1"/>
    <dgm:cxn modelId="{8FE17309-1610-413B-BCFE-61B6536E74AB}" type="presOf" srcId="{238D3EC3-BFA3-423B-A0A8-943F5D2F0C0D}" destId="{206D24D0-1235-4A64-B3D7-0E8425D84FB3}" srcOrd="0" destOrd="0" presId="urn:microsoft.com/office/officeart/2005/8/layout/orgChart1"/>
    <dgm:cxn modelId="{0EB65070-CBEA-4D64-800D-6DE09B78B5D4}" type="presOf" srcId="{2553A3AC-7C52-4B16-9D38-742325289F66}" destId="{83E96941-1415-4A79-BCBC-4CF9F1D4A8C9}" srcOrd="1" destOrd="0" presId="urn:microsoft.com/office/officeart/2005/8/layout/orgChart1"/>
    <dgm:cxn modelId="{5AA5EB61-8F96-4448-8042-CC67AFBC7469}" srcId="{286D67A5-7557-40D5-8A72-A3DCBE525FA5}" destId="{9D4559F6-AAF4-4CA8-B185-946F015CB2A1}" srcOrd="2" destOrd="0" parTransId="{D208AAFE-3259-4BD4-A9A5-A510BE1C1666}" sibTransId="{80FA7F7B-585C-4164-B397-72B97CF765A1}"/>
    <dgm:cxn modelId="{925ED354-841D-48D3-B62E-FBB54EA34E5A}" type="presOf" srcId="{D208AAFE-3259-4BD4-A9A5-A510BE1C1666}" destId="{DB06011B-0E93-4B5F-83B7-63F6500DF8C6}" srcOrd="0" destOrd="0" presId="urn:microsoft.com/office/officeart/2005/8/layout/orgChart1"/>
    <dgm:cxn modelId="{5B233CA8-4861-4113-A78C-1B18C7FE45DB}" type="presOf" srcId="{2553A3AC-7C52-4B16-9D38-742325289F66}" destId="{8D8E007C-AA0B-44AB-AFE4-51910B6EB52C}" srcOrd="0" destOrd="0" presId="urn:microsoft.com/office/officeart/2005/8/layout/orgChart1"/>
    <dgm:cxn modelId="{FA85828B-A6C4-4FFF-817C-ACE338D7CBF2}" type="presOf" srcId="{1C3F37C1-4436-4484-B945-507CBDD28B72}" destId="{3B068559-30FC-4FD3-9A3D-31E9064A4834}" srcOrd="0" destOrd="0" presId="urn:microsoft.com/office/officeart/2005/8/layout/orgChart1"/>
    <dgm:cxn modelId="{C99FBE73-1532-4CB0-B86A-7ACF39B61B88}" srcId="{238D3EC3-BFA3-423B-A0A8-943F5D2F0C0D}" destId="{286D67A5-7557-40D5-8A72-A3DCBE525FA5}" srcOrd="0" destOrd="0" parTransId="{0F6D17AB-785C-4C36-B84F-BCA71B0F55C0}" sibTransId="{603FFC8D-1AE0-4869-B217-E72112EE7625}"/>
    <dgm:cxn modelId="{C9A6508C-90D2-4E9F-A628-645EB869D48D}" type="presOf" srcId="{A6EFC697-0D23-4A84-9666-4CFE59CD6454}" destId="{278806CF-786C-4F9D-A251-6772FA02EDB7}" srcOrd="1" destOrd="0" presId="urn:microsoft.com/office/officeart/2005/8/layout/orgChart1"/>
    <dgm:cxn modelId="{660A1203-C440-4C3E-B83D-C21AA08BC0E8}" type="presOf" srcId="{286D67A5-7557-40D5-8A72-A3DCBE525FA5}" destId="{8D4A1F83-BD9A-4727-9B81-9918A6587AAA}" srcOrd="0" destOrd="0" presId="urn:microsoft.com/office/officeart/2005/8/layout/orgChart1"/>
    <dgm:cxn modelId="{667B86D7-7BE9-452A-85F7-FADC89A335DA}" type="presOf" srcId="{286D67A5-7557-40D5-8A72-A3DCBE525FA5}" destId="{A0AEE306-FBD8-4E26-ACFD-2D46A2879494}" srcOrd="1" destOrd="0" presId="urn:microsoft.com/office/officeart/2005/8/layout/orgChart1"/>
    <dgm:cxn modelId="{BAE6C960-F6EC-4737-8585-4DFCE277002A}" srcId="{286D67A5-7557-40D5-8A72-A3DCBE525FA5}" destId="{A6EFC697-0D23-4A84-9666-4CFE59CD6454}" srcOrd="1" destOrd="0" parTransId="{1C3F37C1-4436-4484-B945-507CBDD28B72}" sibTransId="{A851D73B-7888-4E26-A67A-24E882E7A6CF}"/>
    <dgm:cxn modelId="{97F500DA-23F2-4A5B-9116-94B7F3F57DEC}" type="presOf" srcId="{83131E28-BA36-421F-B8FE-E33F75AA429E}" destId="{1D5A80D0-2E7D-4C5A-88C5-D30D72862614}" srcOrd="0" destOrd="0" presId="urn:microsoft.com/office/officeart/2005/8/layout/orgChart1"/>
    <dgm:cxn modelId="{4B4E66AE-5435-4806-81F5-21AEA8B7BA88}" type="presOf" srcId="{9D4559F6-AAF4-4CA8-B185-946F015CB2A1}" destId="{9B32FD09-907D-42EB-9E08-EA94870C8A30}" srcOrd="0" destOrd="0" presId="urn:microsoft.com/office/officeart/2005/8/layout/orgChart1"/>
    <dgm:cxn modelId="{1AA9DB82-103A-43FE-862C-AAC0EC3F52A2}" type="presOf" srcId="{A6EFC697-0D23-4A84-9666-4CFE59CD6454}" destId="{67FC37BF-6262-43E6-85AE-523D18FA9425}" srcOrd="0" destOrd="0" presId="urn:microsoft.com/office/officeart/2005/8/layout/orgChart1"/>
    <dgm:cxn modelId="{C02A6569-FF26-4F77-9CBD-DA8F8DB8E3F5}" type="presParOf" srcId="{206D24D0-1235-4A64-B3D7-0E8425D84FB3}" destId="{FF0AB5D4-CA5E-49E5-A1AC-097982CB4EA8}" srcOrd="0" destOrd="0" presId="urn:microsoft.com/office/officeart/2005/8/layout/orgChart1"/>
    <dgm:cxn modelId="{E8D1CF75-E93D-4104-B94F-5216B7F7F96B}" type="presParOf" srcId="{FF0AB5D4-CA5E-49E5-A1AC-097982CB4EA8}" destId="{FE46DD7D-6C60-4271-876F-B8B43ADF9D4E}" srcOrd="0" destOrd="0" presId="urn:microsoft.com/office/officeart/2005/8/layout/orgChart1"/>
    <dgm:cxn modelId="{6917E34A-2881-4BD4-AE8D-1EC1E2D21E9B}" type="presParOf" srcId="{FE46DD7D-6C60-4271-876F-B8B43ADF9D4E}" destId="{8D4A1F83-BD9A-4727-9B81-9918A6587AAA}" srcOrd="0" destOrd="0" presId="urn:microsoft.com/office/officeart/2005/8/layout/orgChart1"/>
    <dgm:cxn modelId="{088DCE17-D587-41FD-8064-CCBEA7BD024C}" type="presParOf" srcId="{FE46DD7D-6C60-4271-876F-B8B43ADF9D4E}" destId="{A0AEE306-FBD8-4E26-ACFD-2D46A2879494}" srcOrd="1" destOrd="0" presId="urn:microsoft.com/office/officeart/2005/8/layout/orgChart1"/>
    <dgm:cxn modelId="{208B1753-9E46-4160-9C49-2B50A085F50A}" type="presParOf" srcId="{FF0AB5D4-CA5E-49E5-A1AC-097982CB4EA8}" destId="{B7E721E4-99A0-456E-B84B-89D2CE66EE8D}" srcOrd="1" destOrd="0" presId="urn:microsoft.com/office/officeart/2005/8/layout/orgChart1"/>
    <dgm:cxn modelId="{C7A13631-F5E8-41CE-B05A-E5274F3FE6C2}" type="presParOf" srcId="{B7E721E4-99A0-456E-B84B-89D2CE66EE8D}" destId="{1D5A80D0-2E7D-4C5A-88C5-D30D72862614}" srcOrd="0" destOrd="0" presId="urn:microsoft.com/office/officeart/2005/8/layout/orgChart1"/>
    <dgm:cxn modelId="{4963350B-77F3-4A20-AA61-A780B9FC1B43}" type="presParOf" srcId="{B7E721E4-99A0-456E-B84B-89D2CE66EE8D}" destId="{4784363F-94DF-4A2E-B210-9088B5268800}" srcOrd="1" destOrd="0" presId="urn:microsoft.com/office/officeart/2005/8/layout/orgChart1"/>
    <dgm:cxn modelId="{E4B82111-7042-41DD-B7D1-23C185936413}" type="presParOf" srcId="{4784363F-94DF-4A2E-B210-9088B5268800}" destId="{FDE3F1D4-6D8A-451F-838C-96317B03F01E}" srcOrd="0" destOrd="0" presId="urn:microsoft.com/office/officeart/2005/8/layout/orgChart1"/>
    <dgm:cxn modelId="{71791DC0-CFD6-4990-B763-62FBB365328E}" type="presParOf" srcId="{FDE3F1D4-6D8A-451F-838C-96317B03F01E}" destId="{8D8E007C-AA0B-44AB-AFE4-51910B6EB52C}" srcOrd="0" destOrd="0" presId="urn:microsoft.com/office/officeart/2005/8/layout/orgChart1"/>
    <dgm:cxn modelId="{87AB27CA-EA2A-4745-B273-0311F68AABC9}" type="presParOf" srcId="{FDE3F1D4-6D8A-451F-838C-96317B03F01E}" destId="{83E96941-1415-4A79-BCBC-4CF9F1D4A8C9}" srcOrd="1" destOrd="0" presId="urn:microsoft.com/office/officeart/2005/8/layout/orgChart1"/>
    <dgm:cxn modelId="{245BA691-C328-4E02-8883-E1B85BA10828}" type="presParOf" srcId="{4784363F-94DF-4A2E-B210-9088B5268800}" destId="{959EC575-2132-467E-83B2-9D8000162E07}" srcOrd="1" destOrd="0" presId="urn:microsoft.com/office/officeart/2005/8/layout/orgChart1"/>
    <dgm:cxn modelId="{6B0EE521-5AEA-4AE7-AC45-D547C600B659}" type="presParOf" srcId="{4784363F-94DF-4A2E-B210-9088B5268800}" destId="{73E05433-A09B-4BC2-A6AB-28CAE2B1C613}" srcOrd="2" destOrd="0" presId="urn:microsoft.com/office/officeart/2005/8/layout/orgChart1"/>
    <dgm:cxn modelId="{6FC6167A-2EB7-4CF5-8D30-C8E9E78D8621}" type="presParOf" srcId="{B7E721E4-99A0-456E-B84B-89D2CE66EE8D}" destId="{3B068559-30FC-4FD3-9A3D-31E9064A4834}" srcOrd="2" destOrd="0" presId="urn:microsoft.com/office/officeart/2005/8/layout/orgChart1"/>
    <dgm:cxn modelId="{C00ABC32-4A67-4C0F-A69D-EEC15B599260}" type="presParOf" srcId="{B7E721E4-99A0-456E-B84B-89D2CE66EE8D}" destId="{B3EC25AB-FEA2-4175-962C-B206B361D41E}" srcOrd="3" destOrd="0" presId="urn:microsoft.com/office/officeart/2005/8/layout/orgChart1"/>
    <dgm:cxn modelId="{037CB965-B024-45AC-B3F8-253CB3E1AEAF}" type="presParOf" srcId="{B3EC25AB-FEA2-4175-962C-B206B361D41E}" destId="{F32024F8-3331-480C-B10A-ECEE47083548}" srcOrd="0" destOrd="0" presId="urn:microsoft.com/office/officeart/2005/8/layout/orgChart1"/>
    <dgm:cxn modelId="{02979655-856E-4F84-966C-6DB5C029629D}" type="presParOf" srcId="{F32024F8-3331-480C-B10A-ECEE47083548}" destId="{67FC37BF-6262-43E6-85AE-523D18FA9425}" srcOrd="0" destOrd="0" presId="urn:microsoft.com/office/officeart/2005/8/layout/orgChart1"/>
    <dgm:cxn modelId="{DAA32A5B-C7FD-4DC9-9EC0-FA1DAACD2C82}" type="presParOf" srcId="{F32024F8-3331-480C-B10A-ECEE47083548}" destId="{278806CF-786C-4F9D-A251-6772FA02EDB7}" srcOrd="1" destOrd="0" presId="urn:microsoft.com/office/officeart/2005/8/layout/orgChart1"/>
    <dgm:cxn modelId="{D6246704-3133-423B-A36E-CB78342E4A4F}" type="presParOf" srcId="{B3EC25AB-FEA2-4175-962C-B206B361D41E}" destId="{9BC44B96-7A19-4A28-82B4-5EDF5C80ABD7}" srcOrd="1" destOrd="0" presId="urn:microsoft.com/office/officeart/2005/8/layout/orgChart1"/>
    <dgm:cxn modelId="{9EEA2493-93D0-4A19-A6E8-5E348E4EC2F5}" type="presParOf" srcId="{B3EC25AB-FEA2-4175-962C-B206B361D41E}" destId="{4E94B9BC-6F20-48EA-AC16-ED65C666CD87}" srcOrd="2" destOrd="0" presId="urn:microsoft.com/office/officeart/2005/8/layout/orgChart1"/>
    <dgm:cxn modelId="{16DB3936-D5E2-493D-B5E6-62194BED3117}" type="presParOf" srcId="{B7E721E4-99A0-456E-B84B-89D2CE66EE8D}" destId="{DB06011B-0E93-4B5F-83B7-63F6500DF8C6}" srcOrd="4" destOrd="0" presId="urn:microsoft.com/office/officeart/2005/8/layout/orgChart1"/>
    <dgm:cxn modelId="{7E45B5C0-045D-4E24-9932-083BEB908731}" type="presParOf" srcId="{B7E721E4-99A0-456E-B84B-89D2CE66EE8D}" destId="{196D19B9-C7AA-42C4-8531-C46EB08379CF}" srcOrd="5" destOrd="0" presId="urn:microsoft.com/office/officeart/2005/8/layout/orgChart1"/>
    <dgm:cxn modelId="{FA36D844-775A-451A-9F9E-EC47798FD796}" type="presParOf" srcId="{196D19B9-C7AA-42C4-8531-C46EB08379CF}" destId="{A7007305-DCCE-4416-8256-829E0F6F41DF}" srcOrd="0" destOrd="0" presId="urn:microsoft.com/office/officeart/2005/8/layout/orgChart1"/>
    <dgm:cxn modelId="{F9E7811B-F2FF-43A2-8AA2-AF2CA4F0524D}" type="presParOf" srcId="{A7007305-DCCE-4416-8256-829E0F6F41DF}" destId="{9B32FD09-907D-42EB-9E08-EA94870C8A30}" srcOrd="0" destOrd="0" presId="urn:microsoft.com/office/officeart/2005/8/layout/orgChart1"/>
    <dgm:cxn modelId="{7AD10C1E-8C53-4819-AFCF-17110D97A39C}" type="presParOf" srcId="{A7007305-DCCE-4416-8256-829E0F6F41DF}" destId="{9B3625C9-11AC-4F8A-915C-62B36260D655}" srcOrd="1" destOrd="0" presId="urn:microsoft.com/office/officeart/2005/8/layout/orgChart1"/>
    <dgm:cxn modelId="{456A1921-C8DF-4DD0-99C6-138CECC09615}" type="presParOf" srcId="{196D19B9-C7AA-42C4-8531-C46EB08379CF}" destId="{100EAE06-E94F-47D4-8B75-8ACC718F2445}" srcOrd="1" destOrd="0" presId="urn:microsoft.com/office/officeart/2005/8/layout/orgChart1"/>
    <dgm:cxn modelId="{BF37E43A-97A3-4733-A8D2-D2B18EC446AA}" type="presParOf" srcId="{196D19B9-C7AA-42C4-8531-C46EB08379CF}" destId="{F3E2D64B-CECC-4FF5-8946-E73A6BE95C3A}" srcOrd="2" destOrd="0" presId="urn:microsoft.com/office/officeart/2005/8/layout/orgChart1"/>
    <dgm:cxn modelId="{C93F3A88-0F2C-453F-89DA-00E8F002BD5D}" type="presParOf" srcId="{FF0AB5D4-CA5E-49E5-A1AC-097982CB4EA8}" destId="{E8C3C817-8651-42A4-905F-0046493D45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A85FA8-8D71-4CA1-B360-906A8E32239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516B0-8F80-4632-94E9-CA425B23039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«Стипендии и меры поддержки обучающихся»</a:t>
          </a:r>
          <a:endParaRPr lang="ru-RU" sz="2000" b="1" i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9B7825E-D47B-4E23-A3C8-B618ED9304C3}" type="parTrans" cxnId="{1946C2FC-307D-4941-BA72-B69AD95A8030}">
      <dgm:prSet/>
      <dgm:spPr/>
      <dgm:t>
        <a:bodyPr/>
        <a:lstStyle/>
        <a:p>
          <a:endParaRPr lang="ru-RU"/>
        </a:p>
      </dgm:t>
    </dgm:pt>
    <dgm:pt modelId="{4EBFA62F-D008-41E4-AF98-D700C07DF27B}" type="sibTrans" cxnId="{1946C2FC-307D-4941-BA72-B69AD95A8030}">
      <dgm:prSet/>
      <dgm:spPr/>
      <dgm:t>
        <a:bodyPr/>
        <a:lstStyle/>
        <a:p>
          <a:endParaRPr lang="ru-RU"/>
        </a:p>
      </dgm:t>
    </dgm:pt>
    <dgm:pt modelId="{D19A1A5E-B67D-4500-A8ED-BDFE9BAC600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2024 г. этот подраздел является для всех обязательным.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6CB83-105A-4ACB-A932-4730CCB548C2}" type="parTrans" cxnId="{06BC81CC-7B0F-4FAB-BA27-B2C2D81A9043}">
      <dgm:prSet/>
      <dgm:spPr/>
      <dgm:t>
        <a:bodyPr/>
        <a:lstStyle/>
        <a:p>
          <a:endParaRPr lang="ru-RU"/>
        </a:p>
      </dgm:t>
    </dgm:pt>
    <dgm:pt modelId="{854C5FF5-BE8C-4A6B-88D8-2E1C48FDB8F6}" type="sibTrans" cxnId="{06BC81CC-7B0F-4FAB-BA27-B2C2D81A9043}">
      <dgm:prSet/>
      <dgm:spPr/>
      <dgm:t>
        <a:bodyPr/>
        <a:lstStyle/>
        <a:p>
          <a:endParaRPr lang="ru-RU"/>
        </a:p>
      </dgm:t>
    </dgm:pt>
    <dgm:pt modelId="{D6259A6B-14A1-4536-97D3-71586B649B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«Международное сотрудничество»</a:t>
          </a:r>
          <a:endParaRPr lang="ru-RU" sz="2000" b="1" i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037F20A-2C32-4BD7-85C8-ECAC8361F26A}" type="parTrans" cxnId="{0CD2521B-0D9D-4091-8DA9-2D358B1D3A17}">
      <dgm:prSet/>
      <dgm:spPr/>
      <dgm:t>
        <a:bodyPr/>
        <a:lstStyle/>
        <a:p>
          <a:endParaRPr lang="ru-RU"/>
        </a:p>
      </dgm:t>
    </dgm:pt>
    <dgm:pt modelId="{33DD2A8A-EBD0-49B7-8FEE-887BC8916E91}" type="sibTrans" cxnId="{0CD2521B-0D9D-4091-8DA9-2D358B1D3A17}">
      <dgm:prSet/>
      <dgm:spPr/>
      <dgm:t>
        <a:bodyPr/>
        <a:lstStyle/>
        <a:p>
          <a:endParaRPr lang="ru-RU"/>
        </a:p>
      </dgm:t>
    </dgm:pt>
    <dgm:pt modelId="{151C587E-A9F4-4122-ABF7-0ECCA98D68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трудоустройстве выпускников </a:t>
          </a:r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переместится в подраздел «Образование».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58DBB-B619-4F06-AE6A-C8994638052E}" type="parTrans" cxnId="{2E0FA5B1-7BD4-45D1-B0DE-168250F9FD40}">
      <dgm:prSet/>
      <dgm:spPr/>
      <dgm:t>
        <a:bodyPr/>
        <a:lstStyle/>
        <a:p>
          <a:endParaRPr lang="ru-RU"/>
        </a:p>
      </dgm:t>
    </dgm:pt>
    <dgm:pt modelId="{8F385272-0662-4AAC-B9BA-31C28444580C}" type="sibTrans" cxnId="{2E0FA5B1-7BD4-45D1-B0DE-168250F9FD40}">
      <dgm:prSet/>
      <dgm:spPr/>
      <dgm:t>
        <a:bodyPr/>
        <a:lstStyle/>
        <a:p>
          <a:endParaRPr lang="ru-RU"/>
        </a:p>
      </dgm:t>
    </dgm:pt>
    <dgm:pt modelId="{CC69CE58-FE11-4D44-ABEB-F9A776A8F48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«Организация питания </a:t>
          </a:r>
          <a:br>
            <a:rPr lang="ru-RU" b="1" i="1" dirty="0" smtClean="0">
              <a:solidFill>
                <a:schemeClr val="tx1"/>
              </a:solidFill>
              <a:latin typeface="Book Antiqua" panose="02040602050305030304" pitchFamily="18" charset="0"/>
            </a:rPr>
          </a:br>
          <a:r>
            <a:rPr lang="ru-RU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в образовательной организации»</a:t>
          </a:r>
          <a:endParaRPr lang="ru-RU" b="1" i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4B94771-1633-4B8D-891E-F505990279C5}" type="parTrans" cxnId="{F3D0E3F7-9E8B-4AAB-B30A-2E33E21F5210}">
      <dgm:prSet/>
      <dgm:spPr/>
      <dgm:t>
        <a:bodyPr/>
        <a:lstStyle/>
        <a:p>
          <a:endParaRPr lang="ru-RU"/>
        </a:p>
      </dgm:t>
    </dgm:pt>
    <dgm:pt modelId="{B2A0D323-3BC4-4FDD-B1DF-045517600592}" type="sibTrans" cxnId="{F3D0E3F7-9E8B-4AAB-B30A-2E33E21F5210}">
      <dgm:prSet/>
      <dgm:spPr/>
      <dgm:t>
        <a:bodyPr/>
        <a:lstStyle/>
        <a:p>
          <a:endParaRPr lang="ru-RU"/>
        </a:p>
      </dgm:t>
    </dgm:pt>
    <dgm:pt modelId="{9A6E92CD-0A75-4151-A832-B3077E4A002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2024 г. этот подраздел является для всех </a:t>
          </a:r>
          <a:r>
            <a:rPr lang="ru-RU" sz="1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обязательным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/>
        </a:p>
      </dgm:t>
    </dgm:pt>
    <dgm:pt modelId="{6C0F7CC9-CFB8-4F28-8299-70BFD2040EBD}" type="parTrans" cxnId="{EDC469BD-7FA9-4C40-85CE-6F64180C3989}">
      <dgm:prSet/>
      <dgm:spPr/>
      <dgm:t>
        <a:bodyPr/>
        <a:lstStyle/>
        <a:p>
          <a:endParaRPr lang="ru-RU"/>
        </a:p>
      </dgm:t>
    </dgm:pt>
    <dgm:pt modelId="{C22D78ED-4FEE-41EF-A176-ABFD130A89EC}" type="sibTrans" cxnId="{EDC469BD-7FA9-4C40-85CE-6F64180C3989}">
      <dgm:prSet/>
      <dgm:spPr/>
      <dgm:t>
        <a:bodyPr/>
        <a:lstStyle/>
        <a:p>
          <a:endParaRPr lang="ru-RU"/>
        </a:p>
      </dgm:t>
    </dgm:pt>
    <dgm:pt modelId="{D63C114E-C0B9-40E6-B208-4DBFE3487FD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«Образовательные стандарты </a:t>
          </a:r>
          <a:br>
            <a:rPr lang="ru-RU" b="1" i="1" dirty="0" smtClean="0">
              <a:solidFill>
                <a:schemeClr val="tx1"/>
              </a:solidFill>
              <a:latin typeface="Book Antiqua" panose="02040602050305030304" pitchFamily="18" charset="0"/>
            </a:rPr>
          </a:br>
          <a:r>
            <a:rPr lang="ru-RU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и требования»</a:t>
          </a:r>
          <a:endParaRPr lang="ru-RU" b="1" i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4DC3334-9FFB-4CE2-88B5-96F7EBB865A7}" type="parTrans" cxnId="{C2E1FA42-7AA1-4097-B2C7-4131DFC9E5C6}">
      <dgm:prSet/>
      <dgm:spPr/>
      <dgm:t>
        <a:bodyPr/>
        <a:lstStyle/>
        <a:p>
          <a:endParaRPr lang="ru-RU"/>
        </a:p>
      </dgm:t>
    </dgm:pt>
    <dgm:pt modelId="{0AFF3E14-2442-481E-B178-8F7E59650850}" type="sibTrans" cxnId="{C2E1FA42-7AA1-4097-B2C7-4131DFC9E5C6}">
      <dgm:prSet/>
      <dgm:spPr/>
      <dgm:t>
        <a:bodyPr/>
        <a:lstStyle/>
        <a:p>
          <a:endParaRPr lang="ru-RU"/>
        </a:p>
      </dgm:t>
    </dgm:pt>
    <dgm:pt modelId="{4619840F-D436-4BC8-9955-62B973EA689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использовании федеральных государственных образовательных стандартов, федеральных государственных требований или образовательных стандартов, разработанных и утвержденных образовательной организацией самостоятельно, самостоятельно устанавливаемых требований (при наличии)</a:t>
          </a:r>
          <a:endParaRPr lang="ru-RU" dirty="0"/>
        </a:p>
      </dgm:t>
    </dgm:pt>
    <dgm:pt modelId="{7EC42ACF-6086-4B44-82A7-2C793730A161}" type="parTrans" cxnId="{099D1D82-8B51-40B1-91B4-A8739799945A}">
      <dgm:prSet/>
      <dgm:spPr/>
      <dgm:t>
        <a:bodyPr/>
        <a:lstStyle/>
        <a:p>
          <a:endParaRPr lang="ru-RU"/>
        </a:p>
      </dgm:t>
    </dgm:pt>
    <dgm:pt modelId="{99402EC5-3E54-46C3-A209-46D9FC53C44A}" type="sibTrans" cxnId="{099D1D82-8B51-40B1-91B4-A8739799945A}">
      <dgm:prSet/>
      <dgm:spPr/>
      <dgm:t>
        <a:bodyPr/>
        <a:lstStyle/>
        <a:p>
          <a:endParaRPr lang="ru-RU"/>
        </a:p>
      </dgm:t>
    </dgm:pt>
    <dgm:pt modelId="{DE389CA7-8046-41FF-8A8E-5D9B16C7D1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5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Почти без изменений.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отсутствии заключенных и планируемых к заключению договорах с иностранными и (или) международными организациями по вопросам образования и науки в подразделе размещается информация об отсутствии соответствующих договоров.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B9C3F-4A07-4019-BCA5-78B23217E944}" type="sibTrans" cxnId="{B992FCDC-06B2-41BB-930B-51950DAF9011}">
      <dgm:prSet/>
      <dgm:spPr/>
      <dgm:t>
        <a:bodyPr/>
        <a:lstStyle/>
        <a:p>
          <a:endParaRPr lang="ru-RU"/>
        </a:p>
      </dgm:t>
    </dgm:pt>
    <dgm:pt modelId="{7442B80C-DC32-4F2A-AA09-C413265BF863}" type="parTrans" cxnId="{B992FCDC-06B2-41BB-930B-51950DAF9011}">
      <dgm:prSet/>
      <dgm:spPr/>
      <dgm:t>
        <a:bodyPr/>
        <a:lstStyle/>
        <a:p>
          <a:endParaRPr lang="ru-RU"/>
        </a:p>
      </dgm:t>
    </dgm:pt>
    <dgm:pt modelId="{BD6BD83B-DE4F-43AC-A75C-8BB90C478C7C}" type="pres">
      <dgm:prSet presAssocID="{24A85FA8-8D71-4CA1-B360-906A8E3223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4E75B6-C8A3-401B-A478-E618F3CE45AA}" type="pres">
      <dgm:prSet presAssocID="{40D516B0-8F80-4632-94E9-CA425B230390}" presName="linNode" presStyleCnt="0"/>
      <dgm:spPr/>
    </dgm:pt>
    <dgm:pt modelId="{A92F84A0-42ED-4AE7-9F58-9B6ADAC981D7}" type="pres">
      <dgm:prSet presAssocID="{40D516B0-8F80-4632-94E9-CA425B230390}" presName="parentShp" presStyleLbl="node1" presStyleIdx="0" presStyleCnt="4" custScaleX="96997" custLinFactNeighborX="-1452" custLinFactNeighborY="-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5E504-A298-4DA0-9759-7FE54D90B352}" type="pres">
      <dgm:prSet presAssocID="{40D516B0-8F80-4632-94E9-CA425B230390}" presName="childShp" presStyleLbl="bgAccFollowNode1" presStyleIdx="0" presStyleCnt="4" custScaleX="100258" custScaleY="99035" custLinFactNeighborX="2698" custLinFactNeighborY="-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28C7-C20D-4818-AAAE-A86C1271A536}" type="pres">
      <dgm:prSet presAssocID="{4EBFA62F-D008-41E4-AF98-D700C07DF27B}" presName="spacing" presStyleCnt="0"/>
      <dgm:spPr/>
    </dgm:pt>
    <dgm:pt modelId="{856F7FFA-E49C-40D8-B4DF-B848B726E192}" type="pres">
      <dgm:prSet presAssocID="{D6259A6B-14A1-4536-97D3-71586B649B12}" presName="linNode" presStyleCnt="0"/>
      <dgm:spPr/>
    </dgm:pt>
    <dgm:pt modelId="{9066E920-0A1A-4E68-92E7-CD31A0584E1D}" type="pres">
      <dgm:prSet presAssocID="{D6259A6B-14A1-4536-97D3-71586B649B12}" presName="parentShp" presStyleLbl="node1" presStyleIdx="1" presStyleCnt="4" custScaleX="96461" custLinFactNeighborX="-1966" custLinFactNeighborY="-1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B3C84-9748-4ABC-A344-DEFEE6F3BEEA}" type="pres">
      <dgm:prSet presAssocID="{D6259A6B-14A1-4536-97D3-71586B649B12}" presName="childShp" presStyleLbl="bgAccFollowNode1" presStyleIdx="1" presStyleCnt="4" custScaleX="98590" custScaleY="132807" custLinFactNeighborX="75" custLinFactNeighborY="-11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AFEE7-954D-4040-AEB5-3D9526E72D9B}" type="pres">
      <dgm:prSet presAssocID="{33DD2A8A-EBD0-49B7-8FEE-887BC8916E91}" presName="spacing" presStyleCnt="0"/>
      <dgm:spPr/>
    </dgm:pt>
    <dgm:pt modelId="{E62C4A18-E5BE-44C6-8FBF-432BFDB0D860}" type="pres">
      <dgm:prSet presAssocID="{CC69CE58-FE11-4D44-ABEB-F9A776A8F48E}" presName="linNode" presStyleCnt="0"/>
      <dgm:spPr/>
    </dgm:pt>
    <dgm:pt modelId="{899E6BA5-1CBF-4139-83D6-80B80F47C097}" type="pres">
      <dgm:prSet presAssocID="{CC69CE58-FE11-4D44-ABEB-F9A776A8F48E}" presName="parentShp" presStyleLbl="node1" presStyleIdx="2" presStyleCnt="4" custScaleX="96275" custLinFactNeighborX="-7689" custLinFactNeighborY="-9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13C17-7575-488B-B3FB-CE7CF282EFE8}" type="pres">
      <dgm:prSet presAssocID="{CC69CE58-FE11-4D44-ABEB-F9A776A8F48E}" presName="childShp" presStyleLbl="bgAccFollowNode1" presStyleIdx="2" presStyleCnt="4" custScaleX="100841" custScaleY="97460" custLinFactNeighborX="988" custLinFactNeighborY="-10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70E4C-8BD1-431C-A0C8-763082F2E831}" type="pres">
      <dgm:prSet presAssocID="{B2A0D323-3BC4-4FDD-B1DF-045517600592}" presName="spacing" presStyleCnt="0"/>
      <dgm:spPr/>
    </dgm:pt>
    <dgm:pt modelId="{972D8739-CD2B-4570-B70C-ED80D5BC644C}" type="pres">
      <dgm:prSet presAssocID="{D63C114E-C0B9-40E6-B208-4DBFE3487FD4}" presName="linNode" presStyleCnt="0"/>
      <dgm:spPr/>
    </dgm:pt>
    <dgm:pt modelId="{F783FEF3-4E80-49ED-9BFF-222A857EA84C}" type="pres">
      <dgm:prSet presAssocID="{D63C114E-C0B9-40E6-B208-4DBFE3487FD4}" presName="parentShp" presStyleLbl="node1" presStyleIdx="3" presStyleCnt="4" custScaleX="97572" custLinFactNeighborX="-4311" custLinFactNeighborY="-19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EDCDF-4F5E-4DDA-9210-480CAEF3FCA4}" type="pres">
      <dgm:prSet presAssocID="{D63C114E-C0B9-40E6-B208-4DBFE3487FD4}" presName="childShp" presStyleLbl="bgAccFollowNode1" presStyleIdx="3" presStyleCnt="4" custScaleX="100423" custScaleY="148235" custLinFactNeighborX="431" custLinFactNeighborY="-1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C81CC-7B0F-4FAB-BA27-B2C2D81A9043}" srcId="{40D516B0-8F80-4632-94E9-CA425B230390}" destId="{D19A1A5E-B67D-4500-A8ED-BDFE9BAC6006}" srcOrd="0" destOrd="0" parTransId="{A716CB83-105A-4ACB-A932-4730CCB548C2}" sibTransId="{854C5FF5-BE8C-4A6B-88D8-2E1C48FDB8F6}"/>
    <dgm:cxn modelId="{0CD2521B-0D9D-4091-8DA9-2D358B1D3A17}" srcId="{24A85FA8-8D71-4CA1-B360-906A8E322397}" destId="{D6259A6B-14A1-4536-97D3-71586B649B12}" srcOrd="1" destOrd="0" parTransId="{5037F20A-2C32-4BD7-85C8-ECAC8361F26A}" sibTransId="{33DD2A8A-EBD0-49B7-8FEE-887BC8916E91}"/>
    <dgm:cxn modelId="{5A87719A-D0EB-461E-A95D-4DF1EE44398D}" type="presOf" srcId="{4619840F-D436-4BC8-9955-62B973EA6891}" destId="{222EDCDF-4F5E-4DDA-9210-480CAEF3FCA4}" srcOrd="0" destOrd="0" presId="urn:microsoft.com/office/officeart/2005/8/layout/vList6"/>
    <dgm:cxn modelId="{7954AF5A-EB8A-41E9-BDB3-84DD262BCE5A}" type="presOf" srcId="{D6259A6B-14A1-4536-97D3-71586B649B12}" destId="{9066E920-0A1A-4E68-92E7-CD31A0584E1D}" srcOrd="0" destOrd="0" presId="urn:microsoft.com/office/officeart/2005/8/layout/vList6"/>
    <dgm:cxn modelId="{2E0FA5B1-7BD4-45D1-B0DE-168250F9FD40}" srcId="{40D516B0-8F80-4632-94E9-CA425B230390}" destId="{151C587E-A9F4-4122-ABF7-0ECCA98D687D}" srcOrd="1" destOrd="0" parTransId="{F9958DBB-B619-4F06-AE6A-C8994638052E}" sibTransId="{8F385272-0662-4AAC-B9BA-31C28444580C}"/>
    <dgm:cxn modelId="{CB05E1DB-109E-4636-A110-701304F13913}" type="presOf" srcId="{151C587E-A9F4-4122-ABF7-0ECCA98D687D}" destId="{EFB5E504-A298-4DA0-9759-7FE54D90B352}" srcOrd="0" destOrd="1" presId="urn:microsoft.com/office/officeart/2005/8/layout/vList6"/>
    <dgm:cxn modelId="{F3D0E3F7-9E8B-4AAB-B30A-2E33E21F5210}" srcId="{24A85FA8-8D71-4CA1-B360-906A8E322397}" destId="{CC69CE58-FE11-4D44-ABEB-F9A776A8F48E}" srcOrd="2" destOrd="0" parTransId="{44B94771-1633-4B8D-891E-F505990279C5}" sibTransId="{B2A0D323-3BC4-4FDD-B1DF-045517600592}"/>
    <dgm:cxn modelId="{BC70F50D-8652-4C80-B20A-876803D503C7}" type="presOf" srcId="{DE389CA7-8046-41FF-8A8E-5D9B16C7D18D}" destId="{DD1B3C84-9748-4ABC-A344-DEFEE6F3BEEA}" srcOrd="0" destOrd="0" presId="urn:microsoft.com/office/officeart/2005/8/layout/vList6"/>
    <dgm:cxn modelId="{B992FCDC-06B2-41BB-930B-51950DAF9011}" srcId="{D6259A6B-14A1-4536-97D3-71586B649B12}" destId="{DE389CA7-8046-41FF-8A8E-5D9B16C7D18D}" srcOrd="0" destOrd="0" parTransId="{7442B80C-DC32-4F2A-AA09-C413265BF863}" sibTransId="{039B9C3F-4A07-4019-BCA5-78B23217E944}"/>
    <dgm:cxn modelId="{099D1D82-8B51-40B1-91B4-A8739799945A}" srcId="{D63C114E-C0B9-40E6-B208-4DBFE3487FD4}" destId="{4619840F-D436-4BC8-9955-62B973EA6891}" srcOrd="0" destOrd="0" parTransId="{7EC42ACF-6086-4B44-82A7-2C793730A161}" sibTransId="{99402EC5-3E54-46C3-A209-46D9FC53C44A}"/>
    <dgm:cxn modelId="{E5FF2763-C415-4164-916A-4DA630E52BBF}" type="presOf" srcId="{40D516B0-8F80-4632-94E9-CA425B230390}" destId="{A92F84A0-42ED-4AE7-9F58-9B6ADAC981D7}" srcOrd="0" destOrd="0" presId="urn:microsoft.com/office/officeart/2005/8/layout/vList6"/>
    <dgm:cxn modelId="{BD31F720-FE68-43F4-9653-751EB4DFDB97}" type="presOf" srcId="{D63C114E-C0B9-40E6-B208-4DBFE3487FD4}" destId="{F783FEF3-4E80-49ED-9BFF-222A857EA84C}" srcOrd="0" destOrd="0" presId="urn:microsoft.com/office/officeart/2005/8/layout/vList6"/>
    <dgm:cxn modelId="{EDC469BD-7FA9-4C40-85CE-6F64180C3989}" srcId="{CC69CE58-FE11-4D44-ABEB-F9A776A8F48E}" destId="{9A6E92CD-0A75-4151-A832-B3077E4A0024}" srcOrd="0" destOrd="0" parTransId="{6C0F7CC9-CFB8-4F28-8299-70BFD2040EBD}" sibTransId="{C22D78ED-4FEE-41EF-A176-ABFD130A89EC}"/>
    <dgm:cxn modelId="{1946C2FC-307D-4941-BA72-B69AD95A8030}" srcId="{24A85FA8-8D71-4CA1-B360-906A8E322397}" destId="{40D516B0-8F80-4632-94E9-CA425B230390}" srcOrd="0" destOrd="0" parTransId="{39B7825E-D47B-4E23-A3C8-B618ED9304C3}" sibTransId="{4EBFA62F-D008-41E4-AF98-D700C07DF27B}"/>
    <dgm:cxn modelId="{A3414EF1-E2E7-41EE-B5D5-6F4531D171A8}" type="presOf" srcId="{D19A1A5E-B67D-4500-A8ED-BDFE9BAC6006}" destId="{EFB5E504-A298-4DA0-9759-7FE54D90B352}" srcOrd="0" destOrd="0" presId="urn:microsoft.com/office/officeart/2005/8/layout/vList6"/>
    <dgm:cxn modelId="{77A021ED-F2A7-4688-9DB5-552E0D448470}" type="presOf" srcId="{9A6E92CD-0A75-4151-A832-B3077E4A0024}" destId="{BD313C17-7575-488B-B3FB-CE7CF282EFE8}" srcOrd="0" destOrd="0" presId="urn:microsoft.com/office/officeart/2005/8/layout/vList6"/>
    <dgm:cxn modelId="{C2E1FA42-7AA1-4097-B2C7-4131DFC9E5C6}" srcId="{24A85FA8-8D71-4CA1-B360-906A8E322397}" destId="{D63C114E-C0B9-40E6-B208-4DBFE3487FD4}" srcOrd="3" destOrd="0" parTransId="{E4DC3334-9FFB-4CE2-88B5-96F7EBB865A7}" sibTransId="{0AFF3E14-2442-481E-B178-8F7E59650850}"/>
    <dgm:cxn modelId="{12FB25C2-8040-4A9A-B499-1FCC2C236815}" type="presOf" srcId="{CC69CE58-FE11-4D44-ABEB-F9A776A8F48E}" destId="{899E6BA5-1CBF-4139-83D6-80B80F47C097}" srcOrd="0" destOrd="0" presId="urn:microsoft.com/office/officeart/2005/8/layout/vList6"/>
    <dgm:cxn modelId="{172BE4A6-69EB-470A-B0FE-D5EE21862884}" type="presOf" srcId="{24A85FA8-8D71-4CA1-B360-906A8E322397}" destId="{BD6BD83B-DE4F-43AC-A75C-8BB90C478C7C}" srcOrd="0" destOrd="0" presId="urn:microsoft.com/office/officeart/2005/8/layout/vList6"/>
    <dgm:cxn modelId="{52A4B109-0EF2-413C-AF72-4D2AA235D1C4}" type="presParOf" srcId="{BD6BD83B-DE4F-43AC-A75C-8BB90C478C7C}" destId="{C44E75B6-C8A3-401B-A478-E618F3CE45AA}" srcOrd="0" destOrd="0" presId="urn:microsoft.com/office/officeart/2005/8/layout/vList6"/>
    <dgm:cxn modelId="{8EA83C81-E043-4C6A-AFA3-7831EF335A17}" type="presParOf" srcId="{C44E75B6-C8A3-401B-A478-E618F3CE45AA}" destId="{A92F84A0-42ED-4AE7-9F58-9B6ADAC981D7}" srcOrd="0" destOrd="0" presId="urn:microsoft.com/office/officeart/2005/8/layout/vList6"/>
    <dgm:cxn modelId="{6490931E-E3A5-49C7-BB2C-2E12386A0374}" type="presParOf" srcId="{C44E75B6-C8A3-401B-A478-E618F3CE45AA}" destId="{EFB5E504-A298-4DA0-9759-7FE54D90B352}" srcOrd="1" destOrd="0" presId="urn:microsoft.com/office/officeart/2005/8/layout/vList6"/>
    <dgm:cxn modelId="{A2F50CE7-1D3B-4FD8-8A39-795921F0543E}" type="presParOf" srcId="{BD6BD83B-DE4F-43AC-A75C-8BB90C478C7C}" destId="{4FAF28C7-C20D-4818-AAAE-A86C1271A536}" srcOrd="1" destOrd="0" presId="urn:microsoft.com/office/officeart/2005/8/layout/vList6"/>
    <dgm:cxn modelId="{DBB1AE4D-3452-4814-98E8-2259FDB72CE3}" type="presParOf" srcId="{BD6BD83B-DE4F-43AC-A75C-8BB90C478C7C}" destId="{856F7FFA-E49C-40D8-B4DF-B848B726E192}" srcOrd="2" destOrd="0" presId="urn:microsoft.com/office/officeart/2005/8/layout/vList6"/>
    <dgm:cxn modelId="{67EC917C-95CD-442C-AE95-DE2703591E81}" type="presParOf" srcId="{856F7FFA-E49C-40D8-B4DF-B848B726E192}" destId="{9066E920-0A1A-4E68-92E7-CD31A0584E1D}" srcOrd="0" destOrd="0" presId="urn:microsoft.com/office/officeart/2005/8/layout/vList6"/>
    <dgm:cxn modelId="{4302C246-DA86-4437-8E39-FCD9B440495A}" type="presParOf" srcId="{856F7FFA-E49C-40D8-B4DF-B848B726E192}" destId="{DD1B3C84-9748-4ABC-A344-DEFEE6F3BEEA}" srcOrd="1" destOrd="0" presId="urn:microsoft.com/office/officeart/2005/8/layout/vList6"/>
    <dgm:cxn modelId="{64FEE198-1434-4E4F-8F0D-FCFCD9B45E60}" type="presParOf" srcId="{BD6BD83B-DE4F-43AC-A75C-8BB90C478C7C}" destId="{BA8AFEE7-954D-4040-AEB5-3D9526E72D9B}" srcOrd="3" destOrd="0" presId="urn:microsoft.com/office/officeart/2005/8/layout/vList6"/>
    <dgm:cxn modelId="{4B3053E3-F1A4-4456-A3CC-B1CF4E68D03B}" type="presParOf" srcId="{BD6BD83B-DE4F-43AC-A75C-8BB90C478C7C}" destId="{E62C4A18-E5BE-44C6-8FBF-432BFDB0D860}" srcOrd="4" destOrd="0" presId="urn:microsoft.com/office/officeart/2005/8/layout/vList6"/>
    <dgm:cxn modelId="{9FFE2BEA-5819-4703-BAF9-A36A720735DF}" type="presParOf" srcId="{E62C4A18-E5BE-44C6-8FBF-432BFDB0D860}" destId="{899E6BA5-1CBF-4139-83D6-80B80F47C097}" srcOrd="0" destOrd="0" presId="urn:microsoft.com/office/officeart/2005/8/layout/vList6"/>
    <dgm:cxn modelId="{B305CE0D-C672-4806-AC1E-09327374422D}" type="presParOf" srcId="{E62C4A18-E5BE-44C6-8FBF-432BFDB0D860}" destId="{BD313C17-7575-488B-B3FB-CE7CF282EFE8}" srcOrd="1" destOrd="0" presId="urn:microsoft.com/office/officeart/2005/8/layout/vList6"/>
    <dgm:cxn modelId="{D15BA328-DE89-42C9-9236-858C8645708E}" type="presParOf" srcId="{BD6BD83B-DE4F-43AC-A75C-8BB90C478C7C}" destId="{F1570E4C-8BD1-431C-A0C8-763082F2E831}" srcOrd="5" destOrd="0" presId="urn:microsoft.com/office/officeart/2005/8/layout/vList6"/>
    <dgm:cxn modelId="{001A92DD-F852-4E53-9FDE-4A9C9083A2AE}" type="presParOf" srcId="{BD6BD83B-DE4F-43AC-A75C-8BB90C478C7C}" destId="{972D8739-CD2B-4570-B70C-ED80D5BC644C}" srcOrd="6" destOrd="0" presId="urn:microsoft.com/office/officeart/2005/8/layout/vList6"/>
    <dgm:cxn modelId="{C931965E-0C55-48AA-B937-DE8C78061C89}" type="presParOf" srcId="{972D8739-CD2B-4570-B70C-ED80D5BC644C}" destId="{F783FEF3-4E80-49ED-9BFF-222A857EA84C}" srcOrd="0" destOrd="0" presId="urn:microsoft.com/office/officeart/2005/8/layout/vList6"/>
    <dgm:cxn modelId="{AF333F1E-7CB8-4C7B-BD1C-11983A716FD2}" type="presParOf" srcId="{972D8739-CD2B-4570-B70C-ED80D5BC644C}" destId="{222EDCDF-4F5E-4DDA-9210-480CAEF3FC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CC77B5-481A-4B36-8006-6BE41643FE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1FAFC-3F09-4325-AAAA-3C10FC451561}">
      <dgm:prSet phldrT="[Текст]" custT="1"/>
      <dgm:spPr/>
      <dgm:t>
        <a:bodyPr/>
        <a:lstStyle/>
        <a:p>
          <a:pPr algn="ctr"/>
          <a:r>
            <a: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Электронная подпись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 информация в электронной форме, присоединенная к подписываемому электронному документу или иным образом связанная с ним и позволяющая идентифицировать лицо, подписавшее электронный документ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435A0-2FB9-412D-8D46-63A35C0A3C53}" type="parTrans" cxnId="{3BA71A25-030B-46D1-8A60-3D334B399C2B}">
      <dgm:prSet/>
      <dgm:spPr/>
      <dgm:t>
        <a:bodyPr/>
        <a:lstStyle/>
        <a:p>
          <a:endParaRPr lang="ru-RU"/>
        </a:p>
      </dgm:t>
    </dgm:pt>
    <dgm:pt modelId="{5594A500-6044-439F-B9E0-9DAAF875810B}" type="sibTrans" cxnId="{3BA71A25-030B-46D1-8A60-3D334B399C2B}">
      <dgm:prSet/>
      <dgm:spPr/>
      <dgm:t>
        <a:bodyPr/>
        <a:lstStyle/>
        <a:p>
          <a:endParaRPr lang="ru-RU"/>
        </a:p>
      </dgm:t>
    </dgm:pt>
    <dgm:pt modelId="{18340F69-F22E-4EC0-AA4E-A89FDA80D85A}">
      <dgm:prSet phldrT="[Текст]" custT="1"/>
      <dgm:spPr/>
      <dgm:t>
        <a:bodyPr/>
        <a:lstStyle/>
        <a:p>
          <a:pPr algn="ctr"/>
          <a:r>
            <a: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Простая электронная подпись -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электронная подпись, которая посредством использования кодов, паролей или иных средств, подтверждает факт формирования электронной подписи определенным лицом (использование простой электронной подписи регламентировано статьей 9 Федерального закона от 6 апреля 2011 г. N 63-ФЗ «Об электронной подписи»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B1F47-AF12-4300-A06D-B24E948C4F14}" type="parTrans" cxnId="{78EF601A-7A04-46CC-8940-158EC45D02F8}">
      <dgm:prSet/>
      <dgm:spPr/>
      <dgm:t>
        <a:bodyPr/>
        <a:lstStyle/>
        <a:p>
          <a:endParaRPr lang="ru-RU"/>
        </a:p>
      </dgm:t>
    </dgm:pt>
    <dgm:pt modelId="{235E735D-549C-46A7-AD23-981865F90518}" type="sibTrans" cxnId="{78EF601A-7A04-46CC-8940-158EC45D02F8}">
      <dgm:prSet/>
      <dgm:spPr/>
      <dgm:t>
        <a:bodyPr/>
        <a:lstStyle/>
        <a:p>
          <a:endParaRPr lang="ru-RU"/>
        </a:p>
      </dgm:t>
    </dgm:pt>
    <dgm:pt modelId="{806F48C0-C964-4904-A0FA-0EED366E8844}">
      <dgm:prSet phldrT="[Текст]" phldr="1"/>
      <dgm:spPr/>
      <dgm:t>
        <a:bodyPr/>
        <a:lstStyle/>
        <a:p>
          <a:endParaRPr lang="ru-RU" dirty="0"/>
        </a:p>
      </dgm:t>
    </dgm:pt>
    <dgm:pt modelId="{8046519C-1A37-4F5E-989A-476F39534DCA}" type="sibTrans" cxnId="{91569326-3E1C-47B5-BAF6-D6457D93EB47}">
      <dgm:prSet/>
      <dgm:spPr/>
      <dgm:t>
        <a:bodyPr/>
        <a:lstStyle/>
        <a:p>
          <a:endParaRPr lang="ru-RU"/>
        </a:p>
      </dgm:t>
    </dgm:pt>
    <dgm:pt modelId="{91552E7B-53AE-4805-A3B8-DFBD8004ACE5}" type="parTrans" cxnId="{91569326-3E1C-47B5-BAF6-D6457D93EB47}">
      <dgm:prSet/>
      <dgm:spPr/>
      <dgm:t>
        <a:bodyPr/>
        <a:lstStyle/>
        <a:p>
          <a:endParaRPr lang="ru-RU"/>
        </a:p>
      </dgm:t>
    </dgm:pt>
    <dgm:pt modelId="{1A2A153B-642C-4596-887A-5B634E1AFEC0}" type="pres">
      <dgm:prSet presAssocID="{77CC77B5-481A-4B36-8006-6BE41643FEE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FDC88B-318A-40D7-9F34-077AB607C449}" type="pres">
      <dgm:prSet presAssocID="{806F48C0-C964-4904-A0FA-0EED366E8844}" presName="thickLine" presStyleLbl="alignNode1" presStyleIdx="0" presStyleCnt="1"/>
      <dgm:spPr/>
      <dgm:t>
        <a:bodyPr/>
        <a:lstStyle/>
        <a:p>
          <a:endParaRPr lang="ru-RU"/>
        </a:p>
      </dgm:t>
    </dgm:pt>
    <dgm:pt modelId="{649E6977-A98F-4694-8CDF-A96CBD9E7954}" type="pres">
      <dgm:prSet presAssocID="{806F48C0-C964-4904-A0FA-0EED366E8844}" presName="horz1" presStyleCnt="0"/>
      <dgm:spPr/>
    </dgm:pt>
    <dgm:pt modelId="{76D007DC-7F4D-4B9B-8D93-843598915F4F}" type="pres">
      <dgm:prSet presAssocID="{806F48C0-C964-4904-A0FA-0EED366E8844}" presName="tx1" presStyleLbl="revTx" presStyleIdx="0" presStyleCnt="3"/>
      <dgm:spPr/>
      <dgm:t>
        <a:bodyPr/>
        <a:lstStyle/>
        <a:p>
          <a:endParaRPr lang="ru-RU"/>
        </a:p>
      </dgm:t>
    </dgm:pt>
    <dgm:pt modelId="{F5E8DA80-5F3F-490F-B57C-908880859A98}" type="pres">
      <dgm:prSet presAssocID="{806F48C0-C964-4904-A0FA-0EED366E8844}" presName="vert1" presStyleCnt="0"/>
      <dgm:spPr/>
    </dgm:pt>
    <dgm:pt modelId="{E7932946-B946-4C77-B16D-704F00C27D6E}" type="pres">
      <dgm:prSet presAssocID="{6F41FAFC-3F09-4325-AAAA-3C10FC451561}" presName="vertSpace2a" presStyleCnt="0"/>
      <dgm:spPr/>
    </dgm:pt>
    <dgm:pt modelId="{01E88310-94FD-4A3D-A5DA-222A7802F3EA}" type="pres">
      <dgm:prSet presAssocID="{6F41FAFC-3F09-4325-AAAA-3C10FC451561}" presName="horz2" presStyleCnt="0"/>
      <dgm:spPr/>
    </dgm:pt>
    <dgm:pt modelId="{65956B73-60E3-417A-A605-0CFB31A64E39}" type="pres">
      <dgm:prSet presAssocID="{6F41FAFC-3F09-4325-AAAA-3C10FC451561}" presName="horzSpace2" presStyleCnt="0"/>
      <dgm:spPr/>
    </dgm:pt>
    <dgm:pt modelId="{9B2AB852-F4B7-4EF4-BD80-9C9E3DFC7AD6}" type="pres">
      <dgm:prSet presAssocID="{6F41FAFC-3F09-4325-AAAA-3C10FC451561}" presName="tx2" presStyleLbl="revTx" presStyleIdx="1" presStyleCnt="3" custScaleX="91525" custScaleY="51317" custLinFactNeighborX="3433" custLinFactNeighborY="-5064"/>
      <dgm:spPr/>
      <dgm:t>
        <a:bodyPr/>
        <a:lstStyle/>
        <a:p>
          <a:endParaRPr lang="ru-RU"/>
        </a:p>
      </dgm:t>
    </dgm:pt>
    <dgm:pt modelId="{DAA24EB1-54E5-4BC4-BA46-E28AA31BFD9A}" type="pres">
      <dgm:prSet presAssocID="{6F41FAFC-3F09-4325-AAAA-3C10FC451561}" presName="vert2" presStyleCnt="0"/>
      <dgm:spPr/>
    </dgm:pt>
    <dgm:pt modelId="{9D459D41-2343-4288-816D-D5063B9FAF1B}" type="pres">
      <dgm:prSet presAssocID="{6F41FAFC-3F09-4325-AAAA-3C10FC451561}" presName="thinLine2b" presStyleLbl="callout" presStyleIdx="0" presStyleCnt="2" custLinFactY="-100000" custLinFactNeighborX="-805" custLinFactNeighborY="-19186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</dgm:pt>
    <dgm:pt modelId="{9FDEC5C6-185E-4685-A830-7C7FCE44F395}" type="pres">
      <dgm:prSet presAssocID="{6F41FAFC-3F09-4325-AAAA-3C10FC451561}" presName="vertSpace2b" presStyleCnt="0"/>
      <dgm:spPr/>
    </dgm:pt>
    <dgm:pt modelId="{71C33918-4CF1-45E8-B90D-3B02888592D7}" type="pres">
      <dgm:prSet presAssocID="{18340F69-F22E-4EC0-AA4E-A89FDA80D85A}" presName="horz2" presStyleCnt="0"/>
      <dgm:spPr/>
    </dgm:pt>
    <dgm:pt modelId="{4DC6E1BE-47C1-4D71-B945-B747EEE870DA}" type="pres">
      <dgm:prSet presAssocID="{18340F69-F22E-4EC0-AA4E-A89FDA80D85A}" presName="horzSpace2" presStyleCnt="0"/>
      <dgm:spPr/>
    </dgm:pt>
    <dgm:pt modelId="{FE06E617-F1DA-4171-A114-AC9F06F504DE}" type="pres">
      <dgm:prSet presAssocID="{18340F69-F22E-4EC0-AA4E-A89FDA80D85A}" presName="tx2" presStyleLbl="revTx" presStyleIdx="2" presStyleCnt="3" custScaleX="102602" custScaleY="54495" custLinFactNeighborX="5898" custLinFactNeighborY="-13944"/>
      <dgm:spPr/>
      <dgm:t>
        <a:bodyPr/>
        <a:lstStyle/>
        <a:p>
          <a:endParaRPr lang="ru-RU"/>
        </a:p>
      </dgm:t>
    </dgm:pt>
    <dgm:pt modelId="{C2689978-642E-49C7-952C-1AAAFCD2EE1E}" type="pres">
      <dgm:prSet presAssocID="{18340F69-F22E-4EC0-AA4E-A89FDA80D85A}" presName="vert2" presStyleCnt="0"/>
      <dgm:spPr/>
    </dgm:pt>
    <dgm:pt modelId="{BFC0E903-E3DD-4C0A-8BD9-B61DF7666525}" type="pres">
      <dgm:prSet presAssocID="{18340F69-F22E-4EC0-AA4E-A89FDA80D85A}" presName="thinLine2b" presStyleLbl="callout" presStyleIdx="1" presStyleCnt="2" custLinFactNeighborX="404" custLinFactNeighborY="18051"/>
      <dgm:spPr/>
    </dgm:pt>
    <dgm:pt modelId="{2301C7D6-32DC-40A8-B8C0-672C8C474173}" type="pres">
      <dgm:prSet presAssocID="{18340F69-F22E-4EC0-AA4E-A89FDA80D85A}" presName="vertSpace2b" presStyleCnt="0"/>
      <dgm:spPr/>
    </dgm:pt>
  </dgm:ptLst>
  <dgm:cxnLst>
    <dgm:cxn modelId="{78EF601A-7A04-46CC-8940-158EC45D02F8}" srcId="{806F48C0-C964-4904-A0FA-0EED366E8844}" destId="{18340F69-F22E-4EC0-AA4E-A89FDA80D85A}" srcOrd="1" destOrd="0" parTransId="{B2DB1F47-AF12-4300-A06D-B24E948C4F14}" sibTransId="{235E735D-549C-46A7-AD23-981865F90518}"/>
    <dgm:cxn modelId="{91569326-3E1C-47B5-BAF6-D6457D93EB47}" srcId="{77CC77B5-481A-4B36-8006-6BE41643FEEC}" destId="{806F48C0-C964-4904-A0FA-0EED366E8844}" srcOrd="0" destOrd="0" parTransId="{91552E7B-53AE-4805-A3B8-DFBD8004ACE5}" sibTransId="{8046519C-1A37-4F5E-989A-476F39534DCA}"/>
    <dgm:cxn modelId="{3BA71A25-030B-46D1-8A60-3D334B399C2B}" srcId="{806F48C0-C964-4904-A0FA-0EED366E8844}" destId="{6F41FAFC-3F09-4325-AAAA-3C10FC451561}" srcOrd="0" destOrd="0" parTransId="{CDC435A0-2FB9-412D-8D46-63A35C0A3C53}" sibTransId="{5594A500-6044-439F-B9E0-9DAAF875810B}"/>
    <dgm:cxn modelId="{103CD4F2-2E86-468A-9F4A-2019ED834B2C}" type="presOf" srcId="{806F48C0-C964-4904-A0FA-0EED366E8844}" destId="{76D007DC-7F4D-4B9B-8D93-843598915F4F}" srcOrd="0" destOrd="0" presId="urn:microsoft.com/office/officeart/2008/layout/LinedList"/>
    <dgm:cxn modelId="{098616F9-D958-45B1-82BB-4000C53EA32C}" type="presOf" srcId="{6F41FAFC-3F09-4325-AAAA-3C10FC451561}" destId="{9B2AB852-F4B7-4EF4-BD80-9C9E3DFC7AD6}" srcOrd="0" destOrd="0" presId="urn:microsoft.com/office/officeart/2008/layout/LinedList"/>
    <dgm:cxn modelId="{EE4C308B-9FB0-4C88-B40A-73E8D3F21AC6}" type="presOf" srcId="{18340F69-F22E-4EC0-AA4E-A89FDA80D85A}" destId="{FE06E617-F1DA-4171-A114-AC9F06F504DE}" srcOrd="0" destOrd="0" presId="urn:microsoft.com/office/officeart/2008/layout/LinedList"/>
    <dgm:cxn modelId="{408174DB-6A47-4EBB-9111-B3814F04AB09}" type="presOf" srcId="{77CC77B5-481A-4B36-8006-6BE41643FEEC}" destId="{1A2A153B-642C-4596-887A-5B634E1AFEC0}" srcOrd="0" destOrd="0" presId="urn:microsoft.com/office/officeart/2008/layout/LinedList"/>
    <dgm:cxn modelId="{335BA244-BADB-4B3A-B980-8E80FE404F53}" type="presParOf" srcId="{1A2A153B-642C-4596-887A-5B634E1AFEC0}" destId="{0CFDC88B-318A-40D7-9F34-077AB607C449}" srcOrd="0" destOrd="0" presId="urn:microsoft.com/office/officeart/2008/layout/LinedList"/>
    <dgm:cxn modelId="{9911D19E-75FF-480D-96C3-4150D1A94A4B}" type="presParOf" srcId="{1A2A153B-642C-4596-887A-5B634E1AFEC0}" destId="{649E6977-A98F-4694-8CDF-A96CBD9E7954}" srcOrd="1" destOrd="0" presId="urn:microsoft.com/office/officeart/2008/layout/LinedList"/>
    <dgm:cxn modelId="{4402C761-2003-4A7A-8EBC-8C980D8C9FBC}" type="presParOf" srcId="{649E6977-A98F-4694-8CDF-A96CBD9E7954}" destId="{76D007DC-7F4D-4B9B-8D93-843598915F4F}" srcOrd="0" destOrd="0" presId="urn:microsoft.com/office/officeart/2008/layout/LinedList"/>
    <dgm:cxn modelId="{502675E0-407B-46E5-A80E-4C64EFFBAFE7}" type="presParOf" srcId="{649E6977-A98F-4694-8CDF-A96CBD9E7954}" destId="{F5E8DA80-5F3F-490F-B57C-908880859A98}" srcOrd="1" destOrd="0" presId="urn:microsoft.com/office/officeart/2008/layout/LinedList"/>
    <dgm:cxn modelId="{C2717559-2E3E-4254-AA47-2B609AD940B9}" type="presParOf" srcId="{F5E8DA80-5F3F-490F-B57C-908880859A98}" destId="{E7932946-B946-4C77-B16D-704F00C27D6E}" srcOrd="0" destOrd="0" presId="urn:microsoft.com/office/officeart/2008/layout/LinedList"/>
    <dgm:cxn modelId="{ECB61624-5460-4FEB-BE25-A31CB326DD7D}" type="presParOf" srcId="{F5E8DA80-5F3F-490F-B57C-908880859A98}" destId="{01E88310-94FD-4A3D-A5DA-222A7802F3EA}" srcOrd="1" destOrd="0" presId="urn:microsoft.com/office/officeart/2008/layout/LinedList"/>
    <dgm:cxn modelId="{A1606BF8-C41D-4A90-96EB-465EA11AA65E}" type="presParOf" srcId="{01E88310-94FD-4A3D-A5DA-222A7802F3EA}" destId="{65956B73-60E3-417A-A605-0CFB31A64E39}" srcOrd="0" destOrd="0" presId="urn:microsoft.com/office/officeart/2008/layout/LinedList"/>
    <dgm:cxn modelId="{4AC84CB9-85BC-4B3F-86F3-80D609B491E2}" type="presParOf" srcId="{01E88310-94FD-4A3D-A5DA-222A7802F3EA}" destId="{9B2AB852-F4B7-4EF4-BD80-9C9E3DFC7AD6}" srcOrd="1" destOrd="0" presId="urn:microsoft.com/office/officeart/2008/layout/LinedList"/>
    <dgm:cxn modelId="{AF90800C-F055-4EF5-9828-E444F1D27B0D}" type="presParOf" srcId="{01E88310-94FD-4A3D-A5DA-222A7802F3EA}" destId="{DAA24EB1-54E5-4BC4-BA46-E28AA31BFD9A}" srcOrd="2" destOrd="0" presId="urn:microsoft.com/office/officeart/2008/layout/LinedList"/>
    <dgm:cxn modelId="{2C9663A3-CBA7-495E-9B2C-D1EDD0C6A169}" type="presParOf" srcId="{F5E8DA80-5F3F-490F-B57C-908880859A98}" destId="{9D459D41-2343-4288-816D-D5063B9FAF1B}" srcOrd="2" destOrd="0" presId="urn:microsoft.com/office/officeart/2008/layout/LinedList"/>
    <dgm:cxn modelId="{E0EB0BC0-92D1-4772-9C43-0B814A20653C}" type="presParOf" srcId="{F5E8DA80-5F3F-490F-B57C-908880859A98}" destId="{9FDEC5C6-185E-4685-A830-7C7FCE44F395}" srcOrd="3" destOrd="0" presId="urn:microsoft.com/office/officeart/2008/layout/LinedList"/>
    <dgm:cxn modelId="{D3FB9222-D500-428A-ABD4-37553FC47884}" type="presParOf" srcId="{F5E8DA80-5F3F-490F-B57C-908880859A98}" destId="{71C33918-4CF1-45E8-B90D-3B02888592D7}" srcOrd="4" destOrd="0" presId="urn:microsoft.com/office/officeart/2008/layout/LinedList"/>
    <dgm:cxn modelId="{A2363833-DC5F-4DF4-A638-4067DBEB1A82}" type="presParOf" srcId="{71C33918-4CF1-45E8-B90D-3B02888592D7}" destId="{4DC6E1BE-47C1-4D71-B945-B747EEE870DA}" srcOrd="0" destOrd="0" presId="urn:microsoft.com/office/officeart/2008/layout/LinedList"/>
    <dgm:cxn modelId="{26B2E5B8-27EE-4C34-A812-EAC6D59FD6CE}" type="presParOf" srcId="{71C33918-4CF1-45E8-B90D-3B02888592D7}" destId="{FE06E617-F1DA-4171-A114-AC9F06F504DE}" srcOrd="1" destOrd="0" presId="urn:microsoft.com/office/officeart/2008/layout/LinedList"/>
    <dgm:cxn modelId="{D0133CF7-1B16-4AB3-B579-9224C893E191}" type="presParOf" srcId="{71C33918-4CF1-45E8-B90D-3B02888592D7}" destId="{C2689978-642E-49C7-952C-1AAAFCD2EE1E}" srcOrd="2" destOrd="0" presId="urn:microsoft.com/office/officeart/2008/layout/LinedList"/>
    <dgm:cxn modelId="{E3152AD8-01A5-4FBD-9352-3C8A72483A79}" type="presParOf" srcId="{F5E8DA80-5F3F-490F-B57C-908880859A98}" destId="{BFC0E903-E3DD-4C0A-8BD9-B61DF7666525}" srcOrd="5" destOrd="0" presId="urn:microsoft.com/office/officeart/2008/layout/LinedList"/>
    <dgm:cxn modelId="{F5763B83-79F1-434E-9DD4-CC7292BF46BD}" type="presParOf" srcId="{F5E8DA80-5F3F-490F-B57C-908880859A98}" destId="{2301C7D6-32DC-40A8-B8C0-672C8C474173}" srcOrd="6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9923B9-4629-4F18-8FFB-CD6C2E20B10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0FD756B-1D94-48BA-B346-36F1230DC52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 Федерального закона от 06.04.2011 № 63-ФЗ </a:t>
          </a:r>
          <a:b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 электронной подписи»</a:t>
          </a:r>
        </a:p>
        <a:p>
          <a:endParaRPr lang="ru-RU" sz="12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простой электронной подписи </a:t>
          </a:r>
        </a:p>
      </dgm:t>
    </dgm:pt>
    <dgm:pt modelId="{3F30EA81-CA5E-4D1D-AB33-60A57ABA7FF2}" type="parTrans" cxnId="{FF7B1052-778E-43D2-8DC0-10052841EEE2}">
      <dgm:prSet/>
      <dgm:spPr/>
      <dgm:t>
        <a:bodyPr/>
        <a:lstStyle/>
        <a:p>
          <a:endParaRPr lang="ru-RU"/>
        </a:p>
      </dgm:t>
    </dgm:pt>
    <dgm:pt modelId="{FF00DE5E-6C08-49F9-93A2-51FB4C29DAA9}" type="sibTrans" cxnId="{FF7B1052-778E-43D2-8DC0-10052841EEE2}">
      <dgm:prSet/>
      <dgm:spPr/>
      <dgm:t>
        <a:bodyPr/>
        <a:lstStyle/>
        <a:p>
          <a:endParaRPr lang="ru-RU"/>
        </a:p>
      </dgm:t>
    </dgm:pt>
    <dgm:pt modelId="{DFB643E6-27C3-49E6-A184-9ED50A734A3A}" type="asst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Электронный документ считается подписанным простой электронной подписью при выполнении в том числе одного из следующих условий: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45CCB-2DDE-43ED-9C0C-1870FB45CA3F}" type="parTrans" cxnId="{C1F13130-67CF-4A42-8682-F64C8E05174E}">
      <dgm:prSet/>
      <dgm:spPr/>
      <dgm:t>
        <a:bodyPr/>
        <a:lstStyle/>
        <a:p>
          <a:endParaRPr lang="ru-RU"/>
        </a:p>
      </dgm:t>
    </dgm:pt>
    <dgm:pt modelId="{A629E51A-3403-41E6-A088-7D3A52392667}" type="sibTrans" cxnId="{C1F13130-67CF-4A42-8682-F64C8E05174E}">
      <dgm:prSet/>
      <dgm:spPr/>
      <dgm:t>
        <a:bodyPr/>
        <a:lstStyle/>
        <a:p>
          <a:endParaRPr lang="ru-RU"/>
        </a:p>
      </dgm:t>
    </dgm:pt>
    <dgm:pt modelId="{9050B72E-650D-4653-BB6F-EDC87C1376CE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простая электронная подпись содержится в самом электронном документе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CE5FD-2D9D-4B87-AD70-0735EA072038}" type="parTrans" cxnId="{2CD93E76-9CB8-44A1-9E7C-07F7EBDD76C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8167BA7-6059-4803-84F4-297012604741}" type="sibTrans" cxnId="{2CD93E76-9CB8-44A1-9E7C-07F7EBDD76CF}">
      <dgm:prSet/>
      <dgm:spPr/>
      <dgm:t>
        <a:bodyPr/>
        <a:lstStyle/>
        <a:p>
          <a:endParaRPr lang="ru-RU"/>
        </a:p>
      </dgm:t>
    </dgm:pt>
    <dgm:pt modelId="{1172693C-2915-4370-A686-2BD8E8C8E3E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 простой электронной подписи применяется </a:t>
          </a:r>
          <a:b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правилами, установленными оператором информационной системы, с использованием которой осуществляются создание и (или) отправка электронного документа, и в созданном и (или) отправленном электронном документе содержится информация, указывающая на лицо, от имени которого был создан и (или) отправлен электронный документ.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B18B1-FBAF-4188-A3BB-F43ED7DEAA03}" type="parTrans" cxnId="{4A9EA61A-9236-45B4-9E90-76BA395D8C21}">
      <dgm:prSet/>
      <dgm:spPr/>
      <dgm:t>
        <a:bodyPr/>
        <a:lstStyle/>
        <a:p>
          <a:endParaRPr lang="ru-RU"/>
        </a:p>
      </dgm:t>
    </dgm:pt>
    <dgm:pt modelId="{08E8E0E9-6427-40E7-9238-825CF104067B}" type="sibTrans" cxnId="{4A9EA61A-9236-45B4-9E90-76BA395D8C21}">
      <dgm:prSet/>
      <dgm:spPr/>
      <dgm:t>
        <a:bodyPr/>
        <a:lstStyle/>
        <a:p>
          <a:endParaRPr lang="ru-RU"/>
        </a:p>
      </dgm:t>
    </dgm:pt>
    <dgm:pt modelId="{25B5949C-8A40-488A-9466-DEFABA60DEE5}" type="pres">
      <dgm:prSet presAssocID="{019923B9-4629-4F18-8FFB-CD6C2E20B1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ED1C6F-437F-4475-91D0-E0110686400C}" type="pres">
      <dgm:prSet presAssocID="{E0FD756B-1D94-48BA-B346-36F1230DC520}" presName="hierRoot1" presStyleCnt="0">
        <dgm:presLayoutVars>
          <dgm:hierBranch val="init"/>
        </dgm:presLayoutVars>
      </dgm:prSet>
      <dgm:spPr/>
    </dgm:pt>
    <dgm:pt modelId="{B0A8350D-34CA-4329-82E2-AAD6C388CC8B}" type="pres">
      <dgm:prSet presAssocID="{E0FD756B-1D94-48BA-B346-36F1230DC520}" presName="rootComposite1" presStyleCnt="0"/>
      <dgm:spPr/>
    </dgm:pt>
    <dgm:pt modelId="{A576999F-191E-4E6A-ADB8-CDCDAC86E294}" type="pres">
      <dgm:prSet presAssocID="{E0FD756B-1D94-48BA-B346-36F1230DC520}" presName="rootText1" presStyleLbl="node0" presStyleIdx="0" presStyleCnt="1" custScaleX="202028" custScaleY="378549" custLinFactY="79928" custLinFactNeighborX="-43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AD3EA-49A3-43B8-891F-F09855EC8974}" type="pres">
      <dgm:prSet presAssocID="{E0FD756B-1D94-48BA-B346-36F1230DC5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D5354A-0E31-46A4-AA12-EC4EF342B597}" type="pres">
      <dgm:prSet presAssocID="{E0FD756B-1D94-48BA-B346-36F1230DC520}" presName="hierChild2" presStyleCnt="0"/>
      <dgm:spPr/>
    </dgm:pt>
    <dgm:pt modelId="{1E33BA67-B9FE-4E0D-AD14-6DB93A34FF4D}" type="pres">
      <dgm:prSet presAssocID="{C3FCE5FD-2D9D-4B87-AD70-0735EA072038}" presName="Name64" presStyleLbl="parChTrans1D2" presStyleIdx="0" presStyleCnt="3"/>
      <dgm:spPr/>
      <dgm:t>
        <a:bodyPr/>
        <a:lstStyle/>
        <a:p>
          <a:endParaRPr lang="ru-RU"/>
        </a:p>
      </dgm:t>
    </dgm:pt>
    <dgm:pt modelId="{22CCFCD8-9F60-460F-8993-CEC7A0FAC2E6}" type="pres">
      <dgm:prSet presAssocID="{9050B72E-650D-4653-BB6F-EDC87C1376CE}" presName="hierRoot2" presStyleCnt="0">
        <dgm:presLayoutVars>
          <dgm:hierBranch val="init"/>
        </dgm:presLayoutVars>
      </dgm:prSet>
      <dgm:spPr/>
    </dgm:pt>
    <dgm:pt modelId="{D0FF5C35-003D-43D4-97B4-7A4AA07811A6}" type="pres">
      <dgm:prSet presAssocID="{9050B72E-650D-4653-BB6F-EDC87C1376CE}" presName="rootComposite" presStyleCnt="0"/>
      <dgm:spPr/>
    </dgm:pt>
    <dgm:pt modelId="{5AA8C32F-FA34-48E5-A088-DE8BECB2D103}" type="pres">
      <dgm:prSet presAssocID="{9050B72E-650D-4653-BB6F-EDC87C1376CE}" presName="rootText" presStyleLbl="node2" presStyleIdx="0" presStyleCnt="2" custScaleX="251125" custScaleY="306487" custLinFactY="-22756" custLinFactNeighborX="762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6E4D7A-77EB-4AE8-9A92-D92383A262D1}" type="pres">
      <dgm:prSet presAssocID="{9050B72E-650D-4653-BB6F-EDC87C1376C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0718FCF-EB7F-4FF5-B956-9D6BF6B9D43A}" type="pres">
      <dgm:prSet presAssocID="{9050B72E-650D-4653-BB6F-EDC87C1376CE}" presName="hierChild4" presStyleCnt="0"/>
      <dgm:spPr/>
    </dgm:pt>
    <dgm:pt modelId="{AC212DEF-DDDA-4D8F-B7B1-33EA08C80E01}" type="pres">
      <dgm:prSet presAssocID="{9050B72E-650D-4653-BB6F-EDC87C1376CE}" presName="hierChild5" presStyleCnt="0"/>
      <dgm:spPr/>
    </dgm:pt>
    <dgm:pt modelId="{BF84343C-70BD-41CD-AE70-7FC52D275664}" type="pres">
      <dgm:prSet presAssocID="{B29B18B1-FBAF-4188-A3BB-F43ED7DEAA03}" presName="Name64" presStyleLbl="parChTrans1D2" presStyleIdx="1" presStyleCnt="3"/>
      <dgm:spPr/>
      <dgm:t>
        <a:bodyPr/>
        <a:lstStyle/>
        <a:p>
          <a:endParaRPr lang="ru-RU"/>
        </a:p>
      </dgm:t>
    </dgm:pt>
    <dgm:pt modelId="{DAAD79D3-6D65-4839-A075-FA7C9BFF9F38}" type="pres">
      <dgm:prSet presAssocID="{1172693C-2915-4370-A686-2BD8E8C8E3E9}" presName="hierRoot2" presStyleCnt="0">
        <dgm:presLayoutVars>
          <dgm:hierBranch val="init"/>
        </dgm:presLayoutVars>
      </dgm:prSet>
      <dgm:spPr/>
    </dgm:pt>
    <dgm:pt modelId="{CCCE0AF4-25F1-482F-9506-F063B60FB46E}" type="pres">
      <dgm:prSet presAssocID="{1172693C-2915-4370-A686-2BD8E8C8E3E9}" presName="rootComposite" presStyleCnt="0"/>
      <dgm:spPr/>
    </dgm:pt>
    <dgm:pt modelId="{14C64B0C-B3B2-4138-A2BE-11A7BA2499C7}" type="pres">
      <dgm:prSet presAssocID="{1172693C-2915-4370-A686-2BD8E8C8E3E9}" presName="rootText" presStyleLbl="node2" presStyleIdx="1" presStyleCnt="2" custScaleX="379611" custScaleY="451079" custLinFactNeighborX="-3410" custLinFactNeighborY="20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A9E8A-477F-49FD-8339-14B7CB33BC40}" type="pres">
      <dgm:prSet presAssocID="{1172693C-2915-4370-A686-2BD8E8C8E3E9}" presName="rootConnector" presStyleLbl="node2" presStyleIdx="1" presStyleCnt="2"/>
      <dgm:spPr/>
      <dgm:t>
        <a:bodyPr/>
        <a:lstStyle/>
        <a:p>
          <a:endParaRPr lang="ru-RU"/>
        </a:p>
      </dgm:t>
    </dgm:pt>
    <dgm:pt modelId="{53584204-D8D5-407F-91BB-3000E244C81C}" type="pres">
      <dgm:prSet presAssocID="{1172693C-2915-4370-A686-2BD8E8C8E3E9}" presName="hierChild4" presStyleCnt="0"/>
      <dgm:spPr/>
    </dgm:pt>
    <dgm:pt modelId="{2E133A6E-03D6-477A-927D-FE0503771611}" type="pres">
      <dgm:prSet presAssocID="{1172693C-2915-4370-A686-2BD8E8C8E3E9}" presName="hierChild5" presStyleCnt="0"/>
      <dgm:spPr/>
    </dgm:pt>
    <dgm:pt modelId="{D68BC63D-C44C-4486-939B-DE029A4E64B2}" type="pres">
      <dgm:prSet presAssocID="{E0FD756B-1D94-48BA-B346-36F1230DC520}" presName="hierChild3" presStyleCnt="0"/>
      <dgm:spPr/>
    </dgm:pt>
    <dgm:pt modelId="{0384C84B-54A4-48AF-88DC-CC49054C31E3}" type="pres">
      <dgm:prSet presAssocID="{9D945CCB-2DDE-43ED-9C0C-1870FB45CA3F}" presName="Name115" presStyleLbl="parChTrans1D2" presStyleIdx="2" presStyleCnt="3"/>
      <dgm:spPr/>
      <dgm:t>
        <a:bodyPr/>
        <a:lstStyle/>
        <a:p>
          <a:endParaRPr lang="ru-RU"/>
        </a:p>
      </dgm:t>
    </dgm:pt>
    <dgm:pt modelId="{0D0F61A7-B2FE-48A5-A06C-5A72CDC7FCB7}" type="pres">
      <dgm:prSet presAssocID="{DFB643E6-27C3-49E6-A184-9ED50A734A3A}" presName="hierRoot3" presStyleCnt="0">
        <dgm:presLayoutVars>
          <dgm:hierBranch val="init"/>
        </dgm:presLayoutVars>
      </dgm:prSet>
      <dgm:spPr/>
    </dgm:pt>
    <dgm:pt modelId="{152DAA31-3F0B-494E-B68A-75ECB5AEB19C}" type="pres">
      <dgm:prSet presAssocID="{DFB643E6-27C3-49E6-A184-9ED50A734A3A}" presName="rootComposite3" presStyleCnt="0"/>
      <dgm:spPr/>
    </dgm:pt>
    <dgm:pt modelId="{95D8803A-B950-47C7-847F-D01172E675BE}" type="pres">
      <dgm:prSet presAssocID="{DFB643E6-27C3-49E6-A184-9ED50A734A3A}" presName="rootText3" presStyleLbl="asst1" presStyleIdx="0" presStyleCnt="1" custScaleX="218771" custScaleY="346305" custLinFactNeighborX="-3710" custLinFactNeighborY="-92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A1B5E-8131-4C52-AC34-7ADD77C117F1}" type="pres">
      <dgm:prSet presAssocID="{DFB643E6-27C3-49E6-A184-9ED50A734A3A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E9A2077-E1D6-4566-864C-DB8E9FF3AE2F}" type="pres">
      <dgm:prSet presAssocID="{DFB643E6-27C3-49E6-A184-9ED50A734A3A}" presName="hierChild6" presStyleCnt="0"/>
      <dgm:spPr/>
    </dgm:pt>
    <dgm:pt modelId="{3644B233-0388-4E9D-919C-76EE6FC2E1F9}" type="pres">
      <dgm:prSet presAssocID="{DFB643E6-27C3-49E6-A184-9ED50A734A3A}" presName="hierChild7" presStyleCnt="0"/>
      <dgm:spPr/>
    </dgm:pt>
  </dgm:ptLst>
  <dgm:cxnLst>
    <dgm:cxn modelId="{62AA8E74-D134-4F28-9AED-8CEA64F0C552}" type="presOf" srcId="{DFB643E6-27C3-49E6-A184-9ED50A734A3A}" destId="{955A1B5E-8131-4C52-AC34-7ADD77C117F1}" srcOrd="1" destOrd="0" presId="urn:microsoft.com/office/officeart/2009/3/layout/HorizontalOrganizationChart"/>
    <dgm:cxn modelId="{4A9EA61A-9236-45B4-9E90-76BA395D8C21}" srcId="{E0FD756B-1D94-48BA-B346-36F1230DC520}" destId="{1172693C-2915-4370-A686-2BD8E8C8E3E9}" srcOrd="2" destOrd="0" parTransId="{B29B18B1-FBAF-4188-A3BB-F43ED7DEAA03}" sibTransId="{08E8E0E9-6427-40E7-9238-825CF104067B}"/>
    <dgm:cxn modelId="{78F10EDB-FA52-446C-BB10-41479540A838}" type="presOf" srcId="{1172693C-2915-4370-A686-2BD8E8C8E3E9}" destId="{3DEA9E8A-477F-49FD-8339-14B7CB33BC40}" srcOrd="1" destOrd="0" presId="urn:microsoft.com/office/officeart/2009/3/layout/HorizontalOrganizationChart"/>
    <dgm:cxn modelId="{2CD93E76-9CB8-44A1-9E7C-07F7EBDD76CF}" srcId="{E0FD756B-1D94-48BA-B346-36F1230DC520}" destId="{9050B72E-650D-4653-BB6F-EDC87C1376CE}" srcOrd="1" destOrd="0" parTransId="{C3FCE5FD-2D9D-4B87-AD70-0735EA072038}" sibTransId="{B8167BA7-6059-4803-84F4-297012604741}"/>
    <dgm:cxn modelId="{622C4FC7-12B0-4236-8097-B2954F3322D4}" type="presOf" srcId="{9050B72E-650D-4653-BB6F-EDC87C1376CE}" destId="{5AA8C32F-FA34-48E5-A088-DE8BECB2D103}" srcOrd="0" destOrd="0" presId="urn:microsoft.com/office/officeart/2009/3/layout/HorizontalOrganizationChart"/>
    <dgm:cxn modelId="{169CAF63-3FD1-4BD3-BFCF-051FACD5573F}" type="presOf" srcId="{9D945CCB-2DDE-43ED-9C0C-1870FB45CA3F}" destId="{0384C84B-54A4-48AF-88DC-CC49054C31E3}" srcOrd="0" destOrd="0" presId="urn:microsoft.com/office/officeart/2009/3/layout/HorizontalOrganizationChart"/>
    <dgm:cxn modelId="{D2B2EBD5-F8D3-43F4-BE73-7279C66DD86A}" type="presOf" srcId="{019923B9-4629-4F18-8FFB-CD6C2E20B10F}" destId="{25B5949C-8A40-488A-9466-DEFABA60DEE5}" srcOrd="0" destOrd="0" presId="urn:microsoft.com/office/officeart/2009/3/layout/HorizontalOrganizationChart"/>
    <dgm:cxn modelId="{C1F13130-67CF-4A42-8682-F64C8E05174E}" srcId="{E0FD756B-1D94-48BA-B346-36F1230DC520}" destId="{DFB643E6-27C3-49E6-A184-9ED50A734A3A}" srcOrd="0" destOrd="0" parTransId="{9D945CCB-2DDE-43ED-9C0C-1870FB45CA3F}" sibTransId="{A629E51A-3403-41E6-A088-7D3A52392667}"/>
    <dgm:cxn modelId="{1377CA38-2177-4468-B565-DF42897475C6}" type="presOf" srcId="{E0FD756B-1D94-48BA-B346-36F1230DC520}" destId="{22AAD3EA-49A3-43B8-891F-F09855EC8974}" srcOrd="1" destOrd="0" presId="urn:microsoft.com/office/officeart/2009/3/layout/HorizontalOrganizationChart"/>
    <dgm:cxn modelId="{D6A42AF7-EAF4-4E50-97C2-7592FD552716}" type="presOf" srcId="{E0FD756B-1D94-48BA-B346-36F1230DC520}" destId="{A576999F-191E-4E6A-ADB8-CDCDAC86E294}" srcOrd="0" destOrd="0" presId="urn:microsoft.com/office/officeart/2009/3/layout/HorizontalOrganizationChart"/>
    <dgm:cxn modelId="{FF7B1052-778E-43D2-8DC0-10052841EEE2}" srcId="{019923B9-4629-4F18-8FFB-CD6C2E20B10F}" destId="{E0FD756B-1D94-48BA-B346-36F1230DC520}" srcOrd="0" destOrd="0" parTransId="{3F30EA81-CA5E-4D1D-AB33-60A57ABA7FF2}" sibTransId="{FF00DE5E-6C08-49F9-93A2-51FB4C29DAA9}"/>
    <dgm:cxn modelId="{3707CA03-344F-4509-885A-8242471B9DA4}" type="presOf" srcId="{C3FCE5FD-2D9D-4B87-AD70-0735EA072038}" destId="{1E33BA67-B9FE-4E0D-AD14-6DB93A34FF4D}" srcOrd="0" destOrd="0" presId="urn:microsoft.com/office/officeart/2009/3/layout/HorizontalOrganizationChart"/>
    <dgm:cxn modelId="{A7D20C03-F890-435B-BEE5-797121E82C34}" type="presOf" srcId="{9050B72E-650D-4653-BB6F-EDC87C1376CE}" destId="{576E4D7A-77EB-4AE8-9A92-D92383A262D1}" srcOrd="1" destOrd="0" presId="urn:microsoft.com/office/officeart/2009/3/layout/HorizontalOrganizationChart"/>
    <dgm:cxn modelId="{0F09B410-8D32-4DF2-876C-37A097F090CD}" type="presOf" srcId="{DFB643E6-27C3-49E6-A184-9ED50A734A3A}" destId="{95D8803A-B950-47C7-847F-D01172E675BE}" srcOrd="0" destOrd="0" presId="urn:microsoft.com/office/officeart/2009/3/layout/HorizontalOrganizationChart"/>
    <dgm:cxn modelId="{B235E475-22BA-4C56-A632-4D02844B5D89}" type="presOf" srcId="{1172693C-2915-4370-A686-2BD8E8C8E3E9}" destId="{14C64B0C-B3B2-4138-A2BE-11A7BA2499C7}" srcOrd="0" destOrd="0" presId="urn:microsoft.com/office/officeart/2009/3/layout/HorizontalOrganizationChart"/>
    <dgm:cxn modelId="{DF83F0FA-F474-46C3-BF12-5290391A1968}" type="presOf" srcId="{B29B18B1-FBAF-4188-A3BB-F43ED7DEAA03}" destId="{BF84343C-70BD-41CD-AE70-7FC52D275664}" srcOrd="0" destOrd="0" presId="urn:microsoft.com/office/officeart/2009/3/layout/HorizontalOrganizationChart"/>
    <dgm:cxn modelId="{6E3A150A-894F-48AB-BF2C-899D47A42B66}" type="presParOf" srcId="{25B5949C-8A40-488A-9466-DEFABA60DEE5}" destId="{93ED1C6F-437F-4475-91D0-E0110686400C}" srcOrd="0" destOrd="0" presId="urn:microsoft.com/office/officeart/2009/3/layout/HorizontalOrganizationChart"/>
    <dgm:cxn modelId="{2C25A5E9-3A7E-451C-985F-AA19166416E0}" type="presParOf" srcId="{93ED1C6F-437F-4475-91D0-E0110686400C}" destId="{B0A8350D-34CA-4329-82E2-AAD6C388CC8B}" srcOrd="0" destOrd="0" presId="urn:microsoft.com/office/officeart/2009/3/layout/HorizontalOrganizationChart"/>
    <dgm:cxn modelId="{871DFBDE-81CE-4B52-ADE4-0E0CFCF167D6}" type="presParOf" srcId="{B0A8350D-34CA-4329-82E2-AAD6C388CC8B}" destId="{A576999F-191E-4E6A-ADB8-CDCDAC86E294}" srcOrd="0" destOrd="0" presId="urn:microsoft.com/office/officeart/2009/3/layout/HorizontalOrganizationChart"/>
    <dgm:cxn modelId="{0B697958-9318-4857-A2AA-0CFA2BC999B0}" type="presParOf" srcId="{B0A8350D-34CA-4329-82E2-AAD6C388CC8B}" destId="{22AAD3EA-49A3-43B8-891F-F09855EC8974}" srcOrd="1" destOrd="0" presId="urn:microsoft.com/office/officeart/2009/3/layout/HorizontalOrganizationChart"/>
    <dgm:cxn modelId="{EC5E7A57-E89B-448E-9D3A-B7905B34B5F7}" type="presParOf" srcId="{93ED1C6F-437F-4475-91D0-E0110686400C}" destId="{E5D5354A-0E31-46A4-AA12-EC4EF342B597}" srcOrd="1" destOrd="0" presId="urn:microsoft.com/office/officeart/2009/3/layout/HorizontalOrganizationChart"/>
    <dgm:cxn modelId="{7C1579DC-4885-4B3B-AA75-32992459F64A}" type="presParOf" srcId="{E5D5354A-0E31-46A4-AA12-EC4EF342B597}" destId="{1E33BA67-B9FE-4E0D-AD14-6DB93A34FF4D}" srcOrd="0" destOrd="0" presId="urn:microsoft.com/office/officeart/2009/3/layout/HorizontalOrganizationChart"/>
    <dgm:cxn modelId="{86638AAC-1432-4BC4-99D9-77BE02C40725}" type="presParOf" srcId="{E5D5354A-0E31-46A4-AA12-EC4EF342B597}" destId="{22CCFCD8-9F60-460F-8993-CEC7A0FAC2E6}" srcOrd="1" destOrd="0" presId="urn:microsoft.com/office/officeart/2009/3/layout/HorizontalOrganizationChart"/>
    <dgm:cxn modelId="{25E1D0FA-EE9A-4815-ADEE-FC12B7B37010}" type="presParOf" srcId="{22CCFCD8-9F60-460F-8993-CEC7A0FAC2E6}" destId="{D0FF5C35-003D-43D4-97B4-7A4AA07811A6}" srcOrd="0" destOrd="0" presId="urn:microsoft.com/office/officeart/2009/3/layout/HorizontalOrganizationChart"/>
    <dgm:cxn modelId="{FFE0CAC4-3AAD-49F9-8A2D-49D89FC20EC9}" type="presParOf" srcId="{D0FF5C35-003D-43D4-97B4-7A4AA07811A6}" destId="{5AA8C32F-FA34-48E5-A088-DE8BECB2D103}" srcOrd="0" destOrd="0" presId="urn:microsoft.com/office/officeart/2009/3/layout/HorizontalOrganizationChart"/>
    <dgm:cxn modelId="{A4331C65-8FB8-4DF6-B869-8D076CE98769}" type="presParOf" srcId="{D0FF5C35-003D-43D4-97B4-7A4AA07811A6}" destId="{576E4D7A-77EB-4AE8-9A92-D92383A262D1}" srcOrd="1" destOrd="0" presId="urn:microsoft.com/office/officeart/2009/3/layout/HorizontalOrganizationChart"/>
    <dgm:cxn modelId="{AEFAB83A-6DA7-4868-9E9A-BDE73B409931}" type="presParOf" srcId="{22CCFCD8-9F60-460F-8993-CEC7A0FAC2E6}" destId="{B0718FCF-EB7F-4FF5-B956-9D6BF6B9D43A}" srcOrd="1" destOrd="0" presId="urn:microsoft.com/office/officeart/2009/3/layout/HorizontalOrganizationChart"/>
    <dgm:cxn modelId="{50BDC21D-6A43-42ED-8A18-C7C78A1AE06B}" type="presParOf" srcId="{22CCFCD8-9F60-460F-8993-CEC7A0FAC2E6}" destId="{AC212DEF-DDDA-4D8F-B7B1-33EA08C80E01}" srcOrd="2" destOrd="0" presId="urn:microsoft.com/office/officeart/2009/3/layout/HorizontalOrganizationChart"/>
    <dgm:cxn modelId="{4F6CB0B7-1FBD-41C3-9483-8F304985FF65}" type="presParOf" srcId="{E5D5354A-0E31-46A4-AA12-EC4EF342B597}" destId="{BF84343C-70BD-41CD-AE70-7FC52D275664}" srcOrd="2" destOrd="0" presId="urn:microsoft.com/office/officeart/2009/3/layout/HorizontalOrganizationChart"/>
    <dgm:cxn modelId="{C25B4971-251F-4575-9374-4AAB7ED5A131}" type="presParOf" srcId="{E5D5354A-0E31-46A4-AA12-EC4EF342B597}" destId="{DAAD79D3-6D65-4839-A075-FA7C9BFF9F38}" srcOrd="3" destOrd="0" presId="urn:microsoft.com/office/officeart/2009/3/layout/HorizontalOrganizationChart"/>
    <dgm:cxn modelId="{5D094D91-FC78-41A9-83F5-2C576B92E986}" type="presParOf" srcId="{DAAD79D3-6D65-4839-A075-FA7C9BFF9F38}" destId="{CCCE0AF4-25F1-482F-9506-F063B60FB46E}" srcOrd="0" destOrd="0" presId="urn:microsoft.com/office/officeart/2009/3/layout/HorizontalOrganizationChart"/>
    <dgm:cxn modelId="{9B640049-EC26-4CF3-A543-E56627DA7268}" type="presParOf" srcId="{CCCE0AF4-25F1-482F-9506-F063B60FB46E}" destId="{14C64B0C-B3B2-4138-A2BE-11A7BA2499C7}" srcOrd="0" destOrd="0" presId="urn:microsoft.com/office/officeart/2009/3/layout/HorizontalOrganizationChart"/>
    <dgm:cxn modelId="{CD563CF1-F776-42D7-8B4A-EAD402970D53}" type="presParOf" srcId="{CCCE0AF4-25F1-482F-9506-F063B60FB46E}" destId="{3DEA9E8A-477F-49FD-8339-14B7CB33BC40}" srcOrd="1" destOrd="0" presId="urn:microsoft.com/office/officeart/2009/3/layout/HorizontalOrganizationChart"/>
    <dgm:cxn modelId="{3B4B3D67-CCBC-4553-A7CB-43C9C347FA37}" type="presParOf" srcId="{DAAD79D3-6D65-4839-A075-FA7C9BFF9F38}" destId="{53584204-D8D5-407F-91BB-3000E244C81C}" srcOrd="1" destOrd="0" presId="urn:microsoft.com/office/officeart/2009/3/layout/HorizontalOrganizationChart"/>
    <dgm:cxn modelId="{A3580828-83CB-4DA9-825D-9A8932B59974}" type="presParOf" srcId="{DAAD79D3-6D65-4839-A075-FA7C9BFF9F38}" destId="{2E133A6E-03D6-477A-927D-FE0503771611}" srcOrd="2" destOrd="0" presId="urn:microsoft.com/office/officeart/2009/3/layout/HorizontalOrganizationChart"/>
    <dgm:cxn modelId="{69B1ACA0-F1C7-4B6C-8498-5B0B66D66A33}" type="presParOf" srcId="{93ED1C6F-437F-4475-91D0-E0110686400C}" destId="{D68BC63D-C44C-4486-939B-DE029A4E64B2}" srcOrd="2" destOrd="0" presId="urn:microsoft.com/office/officeart/2009/3/layout/HorizontalOrganizationChart"/>
    <dgm:cxn modelId="{10094056-2E4D-4EA1-A07D-1F252E912DE8}" type="presParOf" srcId="{D68BC63D-C44C-4486-939B-DE029A4E64B2}" destId="{0384C84B-54A4-48AF-88DC-CC49054C31E3}" srcOrd="0" destOrd="0" presId="urn:microsoft.com/office/officeart/2009/3/layout/HorizontalOrganizationChart"/>
    <dgm:cxn modelId="{0AAAE590-3141-4822-B203-14BFF42F0860}" type="presParOf" srcId="{D68BC63D-C44C-4486-939B-DE029A4E64B2}" destId="{0D0F61A7-B2FE-48A5-A06C-5A72CDC7FCB7}" srcOrd="1" destOrd="0" presId="urn:microsoft.com/office/officeart/2009/3/layout/HorizontalOrganizationChart"/>
    <dgm:cxn modelId="{97B1D1C5-2093-4205-9150-0B56D09D74DB}" type="presParOf" srcId="{0D0F61A7-B2FE-48A5-A06C-5A72CDC7FCB7}" destId="{152DAA31-3F0B-494E-B68A-75ECB5AEB19C}" srcOrd="0" destOrd="0" presId="urn:microsoft.com/office/officeart/2009/3/layout/HorizontalOrganizationChart"/>
    <dgm:cxn modelId="{D53AE8BC-0180-4C5E-B61A-B2A5F0706452}" type="presParOf" srcId="{152DAA31-3F0B-494E-B68A-75ECB5AEB19C}" destId="{95D8803A-B950-47C7-847F-D01172E675BE}" srcOrd="0" destOrd="0" presId="urn:microsoft.com/office/officeart/2009/3/layout/HorizontalOrganizationChart"/>
    <dgm:cxn modelId="{8DF3F6D3-7495-420B-8B82-E22330529828}" type="presParOf" srcId="{152DAA31-3F0B-494E-B68A-75ECB5AEB19C}" destId="{955A1B5E-8131-4C52-AC34-7ADD77C117F1}" srcOrd="1" destOrd="0" presId="urn:microsoft.com/office/officeart/2009/3/layout/HorizontalOrganizationChart"/>
    <dgm:cxn modelId="{B73D66E9-F9B0-4D98-BCE6-556B0A9ACDD3}" type="presParOf" srcId="{0D0F61A7-B2FE-48A5-A06C-5A72CDC7FCB7}" destId="{BE9A2077-E1D6-4566-864C-DB8E9FF3AE2F}" srcOrd="1" destOrd="0" presId="urn:microsoft.com/office/officeart/2009/3/layout/HorizontalOrganizationChart"/>
    <dgm:cxn modelId="{449D544C-34B8-46D2-875D-167405E5FCE8}" type="presParOf" srcId="{0D0F61A7-B2FE-48A5-A06C-5A72CDC7FCB7}" destId="{3644B233-0388-4E9D-919C-76EE6FC2E1F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FCC3-C424-44CF-8765-38B22FA6D354}">
      <dsp:nvSpPr>
        <dsp:cNvPr id="0" name=""/>
        <dsp:cNvSpPr/>
      </dsp:nvSpPr>
      <dsp:spPr>
        <a:xfrm>
          <a:off x="0" y="-72014"/>
          <a:ext cx="9503272" cy="2081030"/>
        </a:xfrm>
        <a:prstGeom prst="roundRect">
          <a:avLst>
            <a:gd name="adj" fmla="val 10000"/>
          </a:avLst>
        </a:prstGeom>
        <a:solidFill>
          <a:srgbClr val="FF0000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Исключены: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описание образовательной программы;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аннотации к рабочим программам дисциплин (по каждому учебному предмету, курсу, дисциплине (модулю), практики, в составе образовательной программы);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информация о лицензии на осуществление образовательной деятельности (выписке из реестра лицензий на осуществление образовательной деятельности).</a:t>
          </a:r>
        </a:p>
      </dsp:txBody>
      <dsp:txXfrm>
        <a:off x="60951" y="-11063"/>
        <a:ext cx="7978464" cy="1959128"/>
      </dsp:txXfrm>
    </dsp:sp>
    <dsp:sp modelId="{538DCBB2-F8C9-4AB7-B01E-615423ECC05A}">
      <dsp:nvSpPr>
        <dsp:cNvPr id="0" name=""/>
        <dsp:cNvSpPr/>
      </dsp:nvSpPr>
      <dsp:spPr>
        <a:xfrm>
          <a:off x="830123" y="2160240"/>
          <a:ext cx="9408062" cy="93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Изменения: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языках образования - в форме электронного документа, подписанного простой электронной подписью.</a:t>
          </a:r>
        </a:p>
      </dsp:txBody>
      <dsp:txXfrm>
        <a:off x="857540" y="2187657"/>
        <a:ext cx="7638487" cy="881255"/>
      </dsp:txXfrm>
    </dsp:sp>
    <dsp:sp modelId="{5728603A-6CC3-426C-AB09-46B265E3AE05}">
      <dsp:nvSpPr>
        <dsp:cNvPr id="0" name=""/>
        <dsp:cNvSpPr/>
      </dsp:nvSpPr>
      <dsp:spPr>
        <a:xfrm>
          <a:off x="1527780" y="3296459"/>
          <a:ext cx="9408062" cy="10729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Добавления: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трудоустройстве выпускников, которая в настоящее время размещается в подразделе «Стипендии и меры поддержки обучающихся».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9205" y="3327884"/>
        <a:ext cx="7630471" cy="1010083"/>
      </dsp:txXfrm>
    </dsp:sp>
    <dsp:sp modelId="{2FD14C65-677A-4ED3-8416-7D51810E633E}">
      <dsp:nvSpPr>
        <dsp:cNvPr id="0" name=""/>
        <dsp:cNvSpPr/>
      </dsp:nvSpPr>
      <dsp:spPr>
        <a:xfrm rot="10800000" flipV="1">
          <a:off x="8554801" y="1512172"/>
          <a:ext cx="534008" cy="88461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10800000">
        <a:off x="8674953" y="1512172"/>
        <a:ext cx="293704" cy="752451"/>
      </dsp:txXfrm>
    </dsp:sp>
    <dsp:sp modelId="{CB6F8A10-24A7-42FC-A5F7-71BA60CF659E}">
      <dsp:nvSpPr>
        <dsp:cNvPr id="0" name=""/>
        <dsp:cNvSpPr/>
      </dsp:nvSpPr>
      <dsp:spPr>
        <a:xfrm>
          <a:off x="9455132" y="2808311"/>
          <a:ext cx="555549" cy="88461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580131" y="2808311"/>
        <a:ext cx="305551" cy="7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6C39-7BCF-4E62-94CA-4ADFEC0B7309}">
      <dsp:nvSpPr>
        <dsp:cNvPr id="0" name=""/>
        <dsp:cNvSpPr/>
      </dsp:nvSpPr>
      <dsp:spPr>
        <a:xfrm>
          <a:off x="5524503" y="184187"/>
          <a:ext cx="5196620" cy="4744476"/>
        </a:xfrm>
        <a:prstGeom prst="roundRect">
          <a:avLst/>
        </a:prstGeom>
        <a:solidFill>
          <a:schemeClr val="bg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подраздела «Руководство. Педагогический (научно-педагогический) состав» </a:t>
          </a:r>
          <a:b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1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разделена на два подраздела 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«Руководство»</a:t>
          </a:r>
          <a:b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1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«Педагогический состав».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6109" y="415793"/>
        <a:ext cx="4733408" cy="4281264"/>
      </dsp:txXfrm>
    </dsp:sp>
    <dsp:sp modelId="{88003EB0-3469-4501-8FB5-63A9EC504B3C}">
      <dsp:nvSpPr>
        <dsp:cNvPr id="0" name=""/>
        <dsp:cNvSpPr/>
      </dsp:nvSpPr>
      <dsp:spPr>
        <a:xfrm rot="11626246">
          <a:off x="4736007" y="1824409"/>
          <a:ext cx="7999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99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5C91B80-14BC-4FE0-8704-D5794B875386}">
      <dsp:nvSpPr>
        <dsp:cNvPr id="0" name=""/>
        <dsp:cNvSpPr/>
      </dsp:nvSpPr>
      <dsp:spPr>
        <a:xfrm>
          <a:off x="0" y="-12267"/>
          <a:ext cx="4747504" cy="2319392"/>
        </a:xfrm>
        <a:prstGeom prst="roundRect">
          <a:avLst/>
        </a:prstGeom>
        <a:solidFill>
          <a:schemeClr val="bg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bliqueTopLeft"/>
          <a:lightRig rig="threeP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«Руководство»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23" y="100956"/>
        <a:ext cx="4521058" cy="2092946"/>
      </dsp:txXfrm>
    </dsp:sp>
    <dsp:sp modelId="{78DBAEA1-9B09-4239-813F-5A74DD568E01}">
      <dsp:nvSpPr>
        <dsp:cNvPr id="0" name=""/>
        <dsp:cNvSpPr/>
      </dsp:nvSpPr>
      <dsp:spPr>
        <a:xfrm rot="10021001">
          <a:off x="4715861" y="3247509"/>
          <a:ext cx="819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9111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86BAD43-1473-4C7C-8B85-7479169F6CA2}">
      <dsp:nvSpPr>
        <dsp:cNvPr id="0" name=""/>
        <dsp:cNvSpPr/>
      </dsp:nvSpPr>
      <dsp:spPr>
        <a:xfrm>
          <a:off x="0" y="2721000"/>
          <a:ext cx="4726331" cy="2326755"/>
        </a:xfrm>
        <a:prstGeom prst="roundRect">
          <a:avLst/>
        </a:prstGeom>
        <a:solidFill>
          <a:schemeClr val="bg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«Педагогический состав»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583" y="2834583"/>
        <a:ext cx="4499165" cy="209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CFFF8-A8CA-4D98-8809-4836FC877D62}">
      <dsp:nvSpPr>
        <dsp:cNvPr id="0" name=""/>
        <dsp:cNvSpPr/>
      </dsp:nvSpPr>
      <dsp:spPr>
        <a:xfrm>
          <a:off x="1530173" y="297878"/>
          <a:ext cx="7855353" cy="5327194"/>
        </a:xfrm>
        <a:prstGeom prst="round2DiagRect">
          <a:avLst>
            <a:gd name="adj1" fmla="val 0"/>
            <a:gd name="adj2" fmla="val 16670"/>
          </a:avLst>
        </a:prstGeom>
        <a:solidFill>
          <a:schemeClr val="bg2">
            <a:lumMod val="7500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DBC977D-C597-44CC-B419-F6B307449ADE}">
      <dsp:nvSpPr>
        <dsp:cNvPr id="0" name=""/>
        <dsp:cNvSpPr/>
      </dsp:nvSpPr>
      <dsp:spPr>
        <a:xfrm>
          <a:off x="5486399" y="1416944"/>
          <a:ext cx="966" cy="30700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F1411-0DCA-40FF-95E7-E980FD33C83B}">
      <dsp:nvSpPr>
        <dsp:cNvPr id="0" name=""/>
        <dsp:cNvSpPr/>
      </dsp:nvSpPr>
      <dsp:spPr>
        <a:xfrm>
          <a:off x="2114493" y="1827230"/>
          <a:ext cx="3139890" cy="12398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Book Antiqua" panose="02040602050305030304" pitchFamily="18" charset="0"/>
            </a:rPr>
            <a:t>«Материально-техническое обеспечение </a:t>
          </a:r>
          <a:br>
            <a:rPr lang="ru-RU" sz="2000" b="1" i="1" kern="1200" dirty="0" smtClean="0">
              <a:latin typeface="Book Antiqua" panose="02040602050305030304" pitchFamily="18" charset="0"/>
            </a:rPr>
          </a:br>
          <a:r>
            <a:rPr lang="ru-RU" sz="2000" b="1" i="1" kern="1200" dirty="0" smtClean="0">
              <a:latin typeface="Book Antiqua" panose="02040602050305030304" pitchFamily="18" charset="0"/>
            </a:rPr>
            <a:t>и оснащенность образовательного процесса. Доступная среда»</a:t>
          </a:r>
          <a:endParaRPr lang="ru-RU" sz="2000" b="1" i="1" kern="1200" dirty="0">
            <a:latin typeface="Book Antiqua" panose="02040602050305030304" pitchFamily="18" charset="0"/>
          </a:endParaRPr>
        </a:p>
      </dsp:txBody>
      <dsp:txXfrm>
        <a:off x="2114493" y="1827230"/>
        <a:ext cx="3139890" cy="1239826"/>
      </dsp:txXfrm>
    </dsp:sp>
    <dsp:sp modelId="{75B830BE-773C-4E9C-9648-3AE0126C56C6}">
      <dsp:nvSpPr>
        <dsp:cNvPr id="0" name=""/>
        <dsp:cNvSpPr/>
      </dsp:nvSpPr>
      <dsp:spPr>
        <a:xfrm>
          <a:off x="5531545" y="378650"/>
          <a:ext cx="3532659" cy="330620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подраздела объединены в один. </a:t>
          </a:r>
          <a:br>
            <a:rPr lang="ru-RU" sz="18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Устраняется некоторое дублирование информации.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заполнении информации о материально-техническом обеспечении и оснащенности образовательного процесса обязательно указывается информация в отношении инвалидов и лиц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ограниченными возможностями здоровья.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1545" y="378650"/>
        <a:ext cx="3532659" cy="3306204"/>
      </dsp:txXfrm>
    </dsp:sp>
    <dsp:sp modelId="{775660C9-3684-495B-B3CF-1EFE5B4126CB}">
      <dsp:nvSpPr>
        <dsp:cNvPr id="0" name=""/>
        <dsp:cNvSpPr/>
      </dsp:nvSpPr>
      <dsp:spPr>
        <a:xfrm rot="16200000">
          <a:off x="-1136668" y="1539062"/>
          <a:ext cx="4250833" cy="12076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ВАЖНО</a:t>
          </a:r>
          <a:endParaRPr lang="ru-RU" sz="20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-954151" y="2024519"/>
        <a:ext cx="3885798" cy="601772"/>
      </dsp:txXfrm>
    </dsp:sp>
    <dsp:sp modelId="{05ED8812-FA8D-4084-9B45-AF0FC81D6026}">
      <dsp:nvSpPr>
        <dsp:cNvPr id="0" name=""/>
        <dsp:cNvSpPr/>
      </dsp:nvSpPr>
      <dsp:spPr>
        <a:xfrm rot="5400000">
          <a:off x="7587757" y="3174693"/>
          <a:ext cx="4250833" cy="12076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ВАЖНО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7770275" y="3295115"/>
        <a:ext cx="3885798" cy="601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6011B-0E93-4B5F-83B7-63F6500DF8C6}">
      <dsp:nvSpPr>
        <dsp:cNvPr id="0" name=""/>
        <dsp:cNvSpPr/>
      </dsp:nvSpPr>
      <dsp:spPr>
        <a:xfrm>
          <a:off x="5557837" y="2678477"/>
          <a:ext cx="3932210" cy="68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24"/>
              </a:lnTo>
              <a:lnTo>
                <a:pt x="3932210" y="341224"/>
              </a:lnTo>
              <a:lnTo>
                <a:pt x="3932210" y="682449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B068559-30FC-4FD3-9A3D-31E9064A4834}">
      <dsp:nvSpPr>
        <dsp:cNvPr id="0" name=""/>
        <dsp:cNvSpPr/>
      </dsp:nvSpPr>
      <dsp:spPr>
        <a:xfrm>
          <a:off x="5512116" y="2678477"/>
          <a:ext cx="91440" cy="682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2449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1D5A80D0-2E7D-4C5A-88C5-D30D72862614}">
      <dsp:nvSpPr>
        <dsp:cNvPr id="0" name=""/>
        <dsp:cNvSpPr/>
      </dsp:nvSpPr>
      <dsp:spPr>
        <a:xfrm>
          <a:off x="1625626" y="2678477"/>
          <a:ext cx="3932210" cy="682449"/>
        </a:xfrm>
        <a:custGeom>
          <a:avLst/>
          <a:gdLst/>
          <a:ahLst/>
          <a:cxnLst/>
          <a:rect l="0" t="0" r="0" b="0"/>
          <a:pathLst>
            <a:path>
              <a:moveTo>
                <a:pt x="3932210" y="0"/>
              </a:moveTo>
              <a:lnTo>
                <a:pt x="3932210" y="341224"/>
              </a:lnTo>
              <a:lnTo>
                <a:pt x="0" y="341224"/>
              </a:lnTo>
              <a:lnTo>
                <a:pt x="0" y="682449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D4A1F83-BD9A-4727-9B81-9918A6587AAA}">
      <dsp:nvSpPr>
        <dsp:cNvPr id="0" name=""/>
        <dsp:cNvSpPr/>
      </dsp:nvSpPr>
      <dsp:spPr>
        <a:xfrm>
          <a:off x="1752594" y="432859"/>
          <a:ext cx="7610484" cy="2245617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1" u="sng" kern="1200" dirty="0" smtClean="0">
              <a:solidFill>
                <a:srgbClr val="FF0000"/>
              </a:solidFill>
              <a:latin typeface="Book Antiqua" panose="02040602050305030304" pitchFamily="18" charset="0"/>
            </a:rPr>
            <a:t>Изменений нет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1752594" y="432859"/>
        <a:ext cx="7610484" cy="2245617"/>
      </dsp:txXfrm>
    </dsp:sp>
    <dsp:sp modelId="{8D8E007C-AA0B-44AB-AFE4-51910B6EB52C}">
      <dsp:nvSpPr>
        <dsp:cNvPr id="0" name=""/>
        <dsp:cNvSpPr/>
      </dsp:nvSpPr>
      <dsp:spPr>
        <a:xfrm>
          <a:off x="746" y="3360926"/>
          <a:ext cx="3249760" cy="162488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anose="02040602050305030304" pitchFamily="18" charset="0"/>
            </a:rPr>
            <a:t>«Платные образовательные услуги»</a:t>
          </a:r>
          <a:endParaRPr lang="ru-RU" sz="2800" kern="1200" dirty="0"/>
        </a:p>
      </dsp:txBody>
      <dsp:txXfrm>
        <a:off x="746" y="3360926"/>
        <a:ext cx="3249760" cy="1624880"/>
      </dsp:txXfrm>
    </dsp:sp>
    <dsp:sp modelId="{67FC37BF-6262-43E6-85AE-523D18FA9425}">
      <dsp:nvSpPr>
        <dsp:cNvPr id="0" name=""/>
        <dsp:cNvSpPr/>
      </dsp:nvSpPr>
      <dsp:spPr>
        <a:xfrm>
          <a:off x="3932956" y="3360926"/>
          <a:ext cx="3249760" cy="162488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anose="02040602050305030304" pitchFamily="18" charset="0"/>
            </a:rPr>
            <a:t>«Финансово-хозяйственная деятельность»</a:t>
          </a:r>
          <a:endParaRPr lang="ru-RU" sz="2800" b="1" kern="1200" dirty="0">
            <a:latin typeface="Book Antiqua" panose="02040602050305030304" pitchFamily="18" charset="0"/>
          </a:endParaRPr>
        </a:p>
      </dsp:txBody>
      <dsp:txXfrm>
        <a:off x="3932956" y="3360926"/>
        <a:ext cx="3249760" cy="1624880"/>
      </dsp:txXfrm>
    </dsp:sp>
    <dsp:sp modelId="{9B32FD09-907D-42EB-9E08-EA94870C8A30}">
      <dsp:nvSpPr>
        <dsp:cNvPr id="0" name=""/>
        <dsp:cNvSpPr/>
      </dsp:nvSpPr>
      <dsp:spPr>
        <a:xfrm>
          <a:off x="7865167" y="3360926"/>
          <a:ext cx="3249760" cy="162488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anose="02040602050305030304" pitchFamily="18" charset="0"/>
            </a:rPr>
            <a:t>«Вакантные места для приема (перевода) обучающихся»</a:t>
          </a:r>
          <a:endParaRPr lang="ru-RU" sz="2800" kern="1200" dirty="0"/>
        </a:p>
      </dsp:txBody>
      <dsp:txXfrm>
        <a:off x="7865167" y="3360926"/>
        <a:ext cx="3249760" cy="1624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E504-A298-4DA0-9759-7FE54D90B352}">
      <dsp:nvSpPr>
        <dsp:cNvPr id="0" name=""/>
        <dsp:cNvSpPr/>
      </dsp:nvSpPr>
      <dsp:spPr>
        <a:xfrm>
          <a:off x="4408851" y="0"/>
          <a:ext cx="6656097" cy="9589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2024 г. этот подраздел является для всех обязательным.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трудоустройстве выпускников </a:t>
          </a:r>
          <a:r>
            <a:rPr lang="ru-RU" sz="16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переместится в подраздел «Образование».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8851" y="119868"/>
        <a:ext cx="6296494" cy="719206"/>
      </dsp:txXfrm>
    </dsp:sp>
    <dsp:sp modelId="{A92F84A0-42ED-4AE7-9F58-9B6ADAC981D7}">
      <dsp:nvSpPr>
        <dsp:cNvPr id="0" name=""/>
        <dsp:cNvSpPr/>
      </dsp:nvSpPr>
      <dsp:spPr>
        <a:xfrm>
          <a:off x="0" y="3"/>
          <a:ext cx="4293067" cy="9682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«Стипендии и меры поддержки обучающихся»</a:t>
          </a:r>
          <a:endParaRPr lang="ru-RU" sz="2000" b="1" i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7268" y="47271"/>
        <a:ext cx="4198531" cy="873750"/>
      </dsp:txXfrm>
    </dsp:sp>
    <dsp:sp modelId="{DD1B3C84-9748-4ABC-A344-DEFEE6F3BEEA}">
      <dsp:nvSpPr>
        <dsp:cNvPr id="0" name=""/>
        <dsp:cNvSpPr/>
      </dsp:nvSpPr>
      <dsp:spPr>
        <a:xfrm>
          <a:off x="4398894" y="955799"/>
          <a:ext cx="6538967" cy="12859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Почти без изменений.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отсутствии заключенных и планируемых к заключению договорах с иностранными и (или) международными организациями по вопросам образования и науки в подразделе размещается информация об отсутствии соответствующих договоров.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8894" y="1116543"/>
        <a:ext cx="6056735" cy="964464"/>
      </dsp:txXfrm>
    </dsp:sp>
    <dsp:sp modelId="{9066E920-0A1A-4E68-92E7-CD31A0584E1D}">
      <dsp:nvSpPr>
        <dsp:cNvPr id="0" name=""/>
        <dsp:cNvSpPr/>
      </dsp:nvSpPr>
      <dsp:spPr>
        <a:xfrm>
          <a:off x="8" y="1123627"/>
          <a:ext cx="4265174" cy="9682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«Международное сотрудничество»</a:t>
          </a:r>
          <a:endParaRPr lang="ru-RU" sz="2000" b="1" i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7276" y="1170895"/>
        <a:ext cx="4170638" cy="873750"/>
      </dsp:txXfrm>
    </dsp:sp>
    <dsp:sp modelId="{BD313C17-7575-488B-B3FB-CE7CF282EFE8}">
      <dsp:nvSpPr>
        <dsp:cNvPr id="0" name=""/>
        <dsp:cNvSpPr/>
      </dsp:nvSpPr>
      <dsp:spPr>
        <a:xfrm>
          <a:off x="4359357" y="2359921"/>
          <a:ext cx="6694803" cy="943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2024 г. этот подраздел является для всех </a:t>
          </a:r>
          <a:r>
            <a:rPr lang="ru-RU" sz="18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обязательным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/>
        </a:p>
      </dsp:txBody>
      <dsp:txXfrm>
        <a:off x="4359357" y="2477883"/>
        <a:ext cx="6340919" cy="707769"/>
      </dsp:txXfrm>
    </dsp:sp>
    <dsp:sp modelId="{899E6BA5-1CBF-4139-83D6-80B80F47C097}">
      <dsp:nvSpPr>
        <dsp:cNvPr id="0" name=""/>
        <dsp:cNvSpPr/>
      </dsp:nvSpPr>
      <dsp:spPr>
        <a:xfrm>
          <a:off x="0" y="2357094"/>
          <a:ext cx="4261111" cy="9682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«Организация питания </a:t>
          </a:r>
          <a:b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</a:br>
          <a: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в образовательной организации»</a:t>
          </a:r>
          <a:endParaRPr lang="ru-RU" sz="2000" b="1" i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7268" y="2404362"/>
        <a:ext cx="4166575" cy="873750"/>
      </dsp:txXfrm>
    </dsp:sp>
    <dsp:sp modelId="{222EDCDF-4F5E-4DDA-9210-480CAEF3FCA4}">
      <dsp:nvSpPr>
        <dsp:cNvPr id="0" name=""/>
        <dsp:cNvSpPr/>
      </dsp:nvSpPr>
      <dsp:spPr>
        <a:xfrm>
          <a:off x="4378410" y="3348784"/>
          <a:ext cx="6660541" cy="1435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использовании федеральных государственных образовательных стандартов, федеральных государственных требований или образовательных стандартов, разработанных и утвержденных образовательной организацией самостоятельно, самостоятельно устанавливаемых требований (при наличии)</a:t>
          </a:r>
          <a:endParaRPr lang="ru-RU" sz="1500" kern="1200" dirty="0"/>
        </a:p>
      </dsp:txBody>
      <dsp:txXfrm>
        <a:off x="4378410" y="3528201"/>
        <a:ext cx="6122289" cy="1076505"/>
      </dsp:txXfrm>
    </dsp:sp>
    <dsp:sp modelId="{F783FEF3-4E80-49ED-9BFF-222A857EA84C}">
      <dsp:nvSpPr>
        <dsp:cNvPr id="0" name=""/>
        <dsp:cNvSpPr/>
      </dsp:nvSpPr>
      <dsp:spPr>
        <a:xfrm>
          <a:off x="0" y="3558268"/>
          <a:ext cx="4314299" cy="9682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«Образовательные стандарты </a:t>
          </a:r>
          <a:b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</a:br>
          <a:r>
            <a:rPr lang="ru-RU" sz="20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и требования»</a:t>
          </a:r>
          <a:endParaRPr lang="ru-RU" sz="2000" b="1" i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7268" y="3605536"/>
        <a:ext cx="4219763" cy="873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DC88B-318A-40D7-9F34-077AB607C449}">
      <dsp:nvSpPr>
        <dsp:cNvPr id="0" name=""/>
        <dsp:cNvSpPr/>
      </dsp:nvSpPr>
      <dsp:spPr>
        <a:xfrm>
          <a:off x="0" y="0"/>
          <a:ext cx="9342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007DC-7F4D-4B9B-8D93-843598915F4F}">
      <dsp:nvSpPr>
        <dsp:cNvPr id="0" name=""/>
        <dsp:cNvSpPr/>
      </dsp:nvSpPr>
      <dsp:spPr>
        <a:xfrm>
          <a:off x="0" y="0"/>
          <a:ext cx="1830086" cy="20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0" y="0"/>
        <a:ext cx="1830086" cy="2026856"/>
      </dsp:txXfrm>
    </dsp:sp>
    <dsp:sp modelId="{9B2AB852-F4B7-4EF4-BD80-9C9E3DFC7AD6}">
      <dsp:nvSpPr>
        <dsp:cNvPr id="0" name=""/>
        <dsp:cNvSpPr/>
      </dsp:nvSpPr>
      <dsp:spPr>
        <a:xfrm>
          <a:off x="2213938" y="0"/>
          <a:ext cx="6574321" cy="86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Электронная подпись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 информация в электронной форме, присоединенная к подписываемому электронному документу или иным образом связанная с ним и позволяющая идентифицировать лицо, подписавшее электронный документ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3938" y="0"/>
        <a:ext cx="6574321" cy="860335"/>
      </dsp:txXfrm>
    </dsp:sp>
    <dsp:sp modelId="{9D459D41-2343-4288-816D-D5063B9FAF1B}">
      <dsp:nvSpPr>
        <dsp:cNvPr id="0" name=""/>
        <dsp:cNvSpPr/>
      </dsp:nvSpPr>
      <dsp:spPr>
        <a:xfrm>
          <a:off x="1771157" y="747331"/>
          <a:ext cx="7320344" cy="0"/>
        </a:xfrm>
        <a:prstGeom prst="lin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E06E617-F1DA-4171-A114-AC9F06F504DE}">
      <dsp:nvSpPr>
        <dsp:cNvPr id="0" name=""/>
        <dsp:cNvSpPr/>
      </dsp:nvSpPr>
      <dsp:spPr>
        <a:xfrm>
          <a:off x="1972022" y="794213"/>
          <a:ext cx="7369992" cy="9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Простая электронная подпись -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электронная подпись, которая посредством использования кодов, паролей или иных средств, подтверждает факт формирования электронной подписи определенным лицом (использование простой электронной подписи регламентировано статьей 9 Федерального закона от 6 апреля 2011 г. N 63-ФЗ «Об электронной подписи»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2022" y="794213"/>
        <a:ext cx="7369992" cy="913614"/>
      </dsp:txXfrm>
    </dsp:sp>
    <dsp:sp modelId="{BFC0E903-E3DD-4C0A-8BD9-B61DF7666525}">
      <dsp:nvSpPr>
        <dsp:cNvPr id="0" name=""/>
        <dsp:cNvSpPr/>
      </dsp:nvSpPr>
      <dsp:spPr>
        <a:xfrm>
          <a:off x="1859660" y="1956732"/>
          <a:ext cx="73203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4C84B-54A4-48AF-88DC-CC49054C31E3}">
      <dsp:nvSpPr>
        <dsp:cNvPr id="0" name=""/>
        <dsp:cNvSpPr/>
      </dsp:nvSpPr>
      <dsp:spPr>
        <a:xfrm>
          <a:off x="2668085" y="1223868"/>
          <a:ext cx="1461282" cy="824054"/>
        </a:xfrm>
        <a:custGeom>
          <a:avLst/>
          <a:gdLst/>
          <a:ahLst/>
          <a:cxnLst/>
          <a:rect l="0" t="0" r="0" b="0"/>
          <a:pathLst>
            <a:path>
              <a:moveTo>
                <a:pt x="0" y="824054"/>
              </a:moveTo>
              <a:lnTo>
                <a:pt x="1461282" y="824054"/>
              </a:lnTo>
              <a:lnTo>
                <a:pt x="1461282" y="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4343C-70BD-41CD-AE70-7FC52D275664}">
      <dsp:nvSpPr>
        <dsp:cNvPr id="0" name=""/>
        <dsp:cNvSpPr/>
      </dsp:nvSpPr>
      <dsp:spPr>
        <a:xfrm>
          <a:off x="2668085" y="1981294"/>
          <a:ext cx="29639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629"/>
              </a:moveTo>
              <a:lnTo>
                <a:pt x="2848094" y="66629"/>
              </a:lnTo>
              <a:lnTo>
                <a:pt x="2848094" y="45720"/>
              </a:lnTo>
              <a:lnTo>
                <a:pt x="2963966" y="4572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3BA67-B9FE-4E0D-AD14-6DB93A34FF4D}">
      <dsp:nvSpPr>
        <dsp:cNvPr id="0" name=""/>
        <dsp:cNvSpPr/>
      </dsp:nvSpPr>
      <dsp:spPr>
        <a:xfrm>
          <a:off x="2668085" y="541574"/>
          <a:ext cx="3886939" cy="1506349"/>
        </a:xfrm>
        <a:custGeom>
          <a:avLst/>
          <a:gdLst/>
          <a:ahLst/>
          <a:cxnLst/>
          <a:rect l="0" t="0" r="0" b="0"/>
          <a:pathLst>
            <a:path>
              <a:moveTo>
                <a:pt x="0" y="1506349"/>
              </a:moveTo>
              <a:lnTo>
                <a:pt x="3771068" y="1506349"/>
              </a:lnTo>
              <a:lnTo>
                <a:pt x="3771068" y="0"/>
              </a:lnTo>
              <a:lnTo>
                <a:pt x="3886939" y="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6999F-191E-4E6A-ADB8-CDCDAC86E294}">
      <dsp:nvSpPr>
        <dsp:cNvPr id="0" name=""/>
        <dsp:cNvSpPr/>
      </dsp:nvSpPr>
      <dsp:spPr>
        <a:xfrm>
          <a:off x="327159" y="1379012"/>
          <a:ext cx="2340925" cy="1337821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 Федерального закона от 06.04.2011 № 63-ФЗ </a:t>
          </a:r>
          <a:br>
            <a:rPr lang="ru-RU" sz="1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 электронной подписи»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простой электронной подписи </a:t>
          </a:r>
        </a:p>
      </dsp:txBody>
      <dsp:txXfrm>
        <a:off x="327159" y="1379012"/>
        <a:ext cx="2340925" cy="1337821"/>
      </dsp:txXfrm>
    </dsp:sp>
    <dsp:sp modelId="{5AA8C32F-FA34-48E5-A088-DE8BECB2D103}">
      <dsp:nvSpPr>
        <dsp:cNvPr id="0" name=""/>
        <dsp:cNvSpPr/>
      </dsp:nvSpPr>
      <dsp:spPr>
        <a:xfrm>
          <a:off x="6555024" y="0"/>
          <a:ext cx="2909819" cy="108314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простая электронная подпись содержится в самом электронном документе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5024" y="0"/>
        <a:ext cx="2909819" cy="1083148"/>
      </dsp:txXfrm>
    </dsp:sp>
    <dsp:sp modelId="{14C64B0C-B3B2-4138-A2BE-11A7BA2499C7}">
      <dsp:nvSpPr>
        <dsp:cNvPr id="0" name=""/>
        <dsp:cNvSpPr/>
      </dsp:nvSpPr>
      <dsp:spPr>
        <a:xfrm>
          <a:off x="5632051" y="1229940"/>
          <a:ext cx="4398604" cy="1594147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 простой электронной подписи применяется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правилами, установленными оператором информационной системы, с использованием которой осуществляются создание и (или) отправка электронного документа, и в созданном и (или) отправленном электронном документе содержится информация, указывающая на лицо, от имени которого был создан и (или) отправлен электронный документ.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2051" y="1229940"/>
        <a:ext cx="4398604" cy="1594147"/>
      </dsp:txXfrm>
    </dsp:sp>
    <dsp:sp modelId="{95D8803A-B950-47C7-847F-D01172E675BE}">
      <dsp:nvSpPr>
        <dsp:cNvPr id="0" name=""/>
        <dsp:cNvSpPr/>
      </dsp:nvSpPr>
      <dsp:spPr>
        <a:xfrm>
          <a:off x="2861903" y="0"/>
          <a:ext cx="2534929" cy="122386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Электронный документ считается подписанным простой электронной подписью при выполнении в том числе одного из следующих условий: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1903" y="0"/>
        <a:ext cx="2534929" cy="122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03714-6CF0-E541-B61A-AB1CD310F6B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EC3C-E0A6-5444-AD8D-6967970AF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6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FE3C52C6-EF77-3248-B7E5-564F2B2FB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3394953" y="1"/>
            <a:ext cx="879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2">
            <a:extLst>
              <a:ext uri="{FF2B5EF4-FFF2-40B4-BE49-F238E27FC236}">
                <a16:creationId xmlns:a16="http://schemas.microsoft.com/office/drawing/2014/main" xmlns="" id="{361E76FE-17AA-414D-8779-313037E7ED20}"/>
              </a:ext>
            </a:extLst>
          </p:cNvPr>
          <p:cNvSpPr/>
          <p:nvPr userDrawn="1"/>
        </p:nvSpPr>
        <p:spPr>
          <a:xfrm flipH="1">
            <a:off x="-758336" y="35006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2" name="Параллелограмм 3">
            <a:extLst>
              <a:ext uri="{FF2B5EF4-FFF2-40B4-BE49-F238E27FC236}">
                <a16:creationId xmlns:a16="http://schemas.microsoft.com/office/drawing/2014/main" xmlns="" id="{2384B15F-3C63-A340-B25C-8AFF8BDD7073}"/>
              </a:ext>
            </a:extLst>
          </p:cNvPr>
          <p:cNvSpPr/>
          <p:nvPr userDrawn="1"/>
        </p:nvSpPr>
        <p:spPr>
          <a:xfrm flipH="1">
            <a:off x="-788816" y="-250091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4">
            <a:extLst>
              <a:ext uri="{FF2B5EF4-FFF2-40B4-BE49-F238E27FC236}">
                <a16:creationId xmlns:a16="http://schemas.microsoft.com/office/drawing/2014/main" xmlns="" id="{E9A87423-2AEA-7648-A40E-A5FD98E484D2}"/>
              </a:ext>
            </a:extLst>
          </p:cNvPr>
          <p:cNvSpPr/>
          <p:nvPr userDrawn="1"/>
        </p:nvSpPr>
        <p:spPr>
          <a:xfrm flipH="1" flipV="1">
            <a:off x="-325121" y="-11056"/>
            <a:ext cx="1033489" cy="1086957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E73CE1-C534-5D4E-A9F9-AD5356BCD229}"/>
              </a:ext>
            </a:extLst>
          </p:cNvPr>
          <p:cNvGrpSpPr/>
          <p:nvPr userDrawn="1"/>
        </p:nvGrpSpPr>
        <p:grpSpPr>
          <a:xfrm>
            <a:off x="10761159" y="-56941"/>
            <a:ext cx="1232908" cy="1228663"/>
            <a:chOff x="10690439" y="139924"/>
            <a:chExt cx="1232908" cy="122866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5DE7FA16-F28C-C44A-9622-72BEB1A44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78573" y="139924"/>
              <a:ext cx="856641" cy="12119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C140FFB-189A-0E4C-BB67-1ECA04117BB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690439" y="1045422"/>
              <a:ext cx="1232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ФЕДЕРАЛЬНАЯ СЛУЖБА </a:t>
              </a:r>
            </a:p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ПО НАДЗОРУ</a:t>
              </a:r>
              <a:r>
                <a:rPr lang="en-US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 </a:t>
              </a:r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В СФЕРЕ ОБРАЗОВАНИЯ И НАУКИ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5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extLst mod="1">
    <p:ext uri="{DCECCB84-F9BA-43D5-87BE-67443E8EF086}">
      <p15:sldGuideLst xmlns:p15="http://schemas.microsoft.com/office/powerpoint/2012/main" xmlns="">
        <p15:guide id="1" pos="513">
          <p15:clr>
            <a:srgbClr val="FBAE40"/>
          </p15:clr>
        </p15:guide>
        <p15:guide id="2" pos="716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716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f-sel2.edumsko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face.ru/consultation/infopolic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F0132AC-616E-404B-A011-977C3D8A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283" y="-371087"/>
            <a:ext cx="1371178" cy="193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32F531-0601-E840-AB9A-52B6F6645032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065464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8C48AA95-43F2-824F-984D-388A5B40EC6F}"/>
              </a:ext>
            </a:extLst>
          </p:cNvPr>
          <p:cNvSpPr/>
          <p:nvPr/>
        </p:nvSpPr>
        <p:spPr>
          <a:xfrm>
            <a:off x="453224" y="1816164"/>
            <a:ext cx="505703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ТРЕБОВАНИЙ К СТРУКТУРЕ ОФИЦИАЛЬНОГО САЙТА ОБРАЗОВАТЕЛЬНОЙ ОРГАНИЗАЦИИ 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ИНФОРМАЦИОННО-ТЕЛЕКОММУНИКАЦИОННОЙ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«ИНТЕРНЕТ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 ПРЕДСТАВЛЕНИЯ ИНФОРМАЦИИ</a:t>
            </a:r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xmlns="" id="{8C48AA95-43F2-824F-984D-388A5B40EC6F}"/>
              </a:ext>
            </a:extLst>
          </p:cNvPr>
          <p:cNvSpPr/>
          <p:nvPr/>
        </p:nvSpPr>
        <p:spPr>
          <a:xfrm>
            <a:off x="453224" y="5271887"/>
            <a:ext cx="4741985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 Дмитриевна Лобанова,</a:t>
            </a:r>
          </a:p>
          <a:p>
            <a:pPr algn="just"/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Управления надзора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за организациями, осуществляющими образовательную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224" y="4131043"/>
            <a:ext cx="586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Раздел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«Сведения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об образовательной 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4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197230" y="704723"/>
            <a:ext cx="9432667" cy="324036"/>
          </a:xfrm>
          <a:prstGeom prst="plaqu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формат электронного документа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231" y="1278077"/>
            <a:ext cx="6977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dirty="0" smtClean="0">
              <a:latin typeface="Constantia" panose="02030602050306030303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97231" y="1439659"/>
            <a:ext cx="9432667" cy="1855991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Электронный документ — </a:t>
            </a:r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документ, созданный в электронной форме без предварительного документирования на бумажном носителе, подписанный электронной подписью в порядке, установленном законодательством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230" y="3423335"/>
            <a:ext cx="9432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размещается на сайте должен быть создан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 текстовом редакторе на компьютере. Ни одна страница этого документа не должна быть создана с помощью средств сканирования.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7231" y="4258032"/>
            <a:ext cx="943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документа предусмотрена информация о том, кто его подписал, а также реквизиты документа – дата и номер, то все эти сведения должны быть заполнены также в текстовом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229" y="5012432"/>
            <a:ext cx="94326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требование появилось в связи с использованием IT-технологий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информацией, размещенной в сети Интернет.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поиск и копирование текстов, если они размещены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с помощью средств сканирования.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 – это «картинка/изображение»</a:t>
            </a:r>
          </a:p>
        </p:txBody>
      </p:sp>
    </p:spTree>
    <p:extLst>
      <p:ext uri="{BB962C8B-B14F-4D97-AF65-F5344CB8AC3E}">
        <p14:creationId xmlns:p14="http://schemas.microsoft.com/office/powerpoint/2010/main" val="39015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4353401"/>
              </p:ext>
            </p:extLst>
          </p:nvPr>
        </p:nvGraphicFramePr>
        <p:xfrm>
          <a:off x="827583" y="944945"/>
          <a:ext cx="9342015" cy="202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827583" y="159297"/>
            <a:ext cx="10049967" cy="6480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latin typeface="Bahnschrift SemiBold Condensed" panose="020B0502040204020203" pitchFamily="34" charset="0"/>
              </a:rPr>
              <a:t>Документ, подписанный электронной подписью в порядке, установленном законодательством Российской Федерации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944945"/>
            <a:ext cx="1744167" cy="301992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1934517"/>
              </p:ext>
            </p:extLst>
          </p:nvPr>
        </p:nvGraphicFramePr>
        <p:xfrm>
          <a:off x="827583" y="3072383"/>
          <a:ext cx="10402391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882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34737"/>
            <a:ext cx="2304257" cy="351124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59832" y="234737"/>
            <a:ext cx="7496434" cy="7749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сайта образовательной организации, в которой несколько уровней образования</a:t>
            </a:r>
            <a:endParaRPr lang="ru-RU" sz="2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428750"/>
            <a:ext cx="7496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обычной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которой есть два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школы, на котором  наглядно сможете посмотреть, как устроена структура информации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://nf-sel2.edumsko.ru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745983"/>
            <a:ext cx="10703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теме «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политика образовательных организаций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опубликованы в сети Интернет специалистами ФИРО (федеральный институт развития образования), </a:t>
            </a:r>
            <a:r>
              <a:rPr lang="ru-RU" sz="17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https://eduface.ru/consultation/infopolicy</a:t>
            </a:r>
            <a:r>
              <a:rPr lang="ru-RU" sz="17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6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90A485-F3B7-DF4E-8BEA-25EBFDA87F1F}"/>
              </a:ext>
            </a:extLst>
          </p:cNvPr>
          <p:cNvSpPr txBox="1"/>
          <p:nvPr/>
        </p:nvSpPr>
        <p:spPr>
          <a:xfrm>
            <a:off x="1714500" y="4831490"/>
            <a:ext cx="912417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</a:t>
            </a:r>
            <a:r>
              <a:rPr lang="ru-RU" altLang="ru-RU" sz="44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9124179" cy="48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739471" y="399829"/>
            <a:ext cx="100601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413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изменения, </a:t>
            </a:r>
            <a:r>
              <a:rPr lang="ru-RU" sz="3300" b="1" dirty="0" smtClean="0">
                <a:solidFill>
                  <a:srgbClr val="413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вносимые в </a:t>
            </a:r>
            <a:r>
              <a:rPr lang="ru-RU" sz="3300" b="1" dirty="0">
                <a:solidFill>
                  <a:srgbClr val="413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подразделы </a:t>
            </a:r>
          </a:p>
        </p:txBody>
      </p:sp>
      <p:sp>
        <p:nvSpPr>
          <p:cNvPr id="31" name="Google Shape;30;p1">
            <a:extLst>
              <a:ext uri="{FF2B5EF4-FFF2-40B4-BE49-F238E27FC236}">
                <a16:creationId xmlns:a16="http://schemas.microsoft.com/office/drawing/2014/main" xmlns="" id="{800CF7F5-35CA-F145-AE8D-08D0198262AB}"/>
              </a:ext>
            </a:extLst>
          </p:cNvPr>
          <p:cNvSpPr txBox="1"/>
          <p:nvPr/>
        </p:nvSpPr>
        <p:spPr>
          <a:xfrm>
            <a:off x="1191461" y="1315650"/>
            <a:ext cx="2327243" cy="2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поправки</a:t>
            </a:r>
          </a:p>
        </p:txBody>
      </p:sp>
      <p:sp>
        <p:nvSpPr>
          <p:cNvPr id="33" name="Google Shape;30;p1">
            <a:extLst>
              <a:ext uri="{FF2B5EF4-FFF2-40B4-BE49-F238E27FC236}">
                <a16:creationId xmlns:a16="http://schemas.microsoft.com/office/drawing/2014/main" xmlns="" id="{39DCEFB9-B60C-CB4A-9EC7-2FDE6CB9F164}"/>
              </a:ext>
            </a:extLst>
          </p:cNvPr>
          <p:cNvSpPr txBox="1"/>
          <p:nvPr/>
        </p:nvSpPr>
        <p:spPr>
          <a:xfrm>
            <a:off x="9502516" y="1315650"/>
            <a:ext cx="1297096" cy="2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39469" y="1424830"/>
            <a:ext cx="3427013" cy="1440160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«Основные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сведения»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6483" y="1292180"/>
            <a:ext cx="7362907" cy="1705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основные сведения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 образовательной организации.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филиалах и представительствах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их наличия, должна размещаться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«Структура и органы управления образовательной организацией».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739469" y="3270858"/>
            <a:ext cx="3427014" cy="1440160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«Структура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 органы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управления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образовательной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организацией»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739470" y="5172264"/>
            <a:ext cx="3427012" cy="1440160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«Документы»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66483" y="3150040"/>
            <a:ext cx="7362907" cy="1705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размещается информация </a:t>
            </a:r>
            <a:r>
              <a:rPr lang="ru-RU" sz="17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структурных подразделениях</a:t>
            </a:r>
            <a:r>
              <a:rPr lang="ru-RU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осуществление образовательной деятельности, </a:t>
            </a:r>
            <a:r>
              <a:rPr lang="ru-RU" sz="17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филиалы и представительства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структурные подразделения, которые образовательную деятельность </a:t>
            </a:r>
            <a:r>
              <a:rPr lang="ru-RU" sz="17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осуществляют, но принимают участие </a:t>
            </a:r>
            <a:r>
              <a:rPr lang="ru-RU" sz="17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обеспечении.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6483" y="5039614"/>
            <a:ext cx="7362907" cy="1705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копии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аккредитации </a:t>
            </a:r>
            <a:b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обязательным.</a:t>
            </a:r>
          </a:p>
          <a:p>
            <a:pPr algn="ctr"/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является нарушением.</a:t>
            </a:r>
          </a:p>
        </p:txBody>
      </p:sp>
    </p:spTree>
    <p:extLst>
      <p:ext uri="{BB962C8B-B14F-4D97-AF65-F5344CB8AC3E}">
        <p14:creationId xmlns:p14="http://schemas.microsoft.com/office/powerpoint/2010/main" val="17378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598212" y="254442"/>
            <a:ext cx="8937267" cy="1017767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165741"/>
              </p:ext>
            </p:extLst>
          </p:nvPr>
        </p:nvGraphicFramePr>
        <p:xfrm>
          <a:off x="731426" y="1844824"/>
          <a:ext cx="1106830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0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77901911"/>
              </p:ext>
            </p:extLst>
          </p:nvPr>
        </p:nvGraphicFramePr>
        <p:xfrm>
          <a:off x="504825" y="719666"/>
          <a:ext cx="110070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3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3578706"/>
              </p:ext>
            </p:extLst>
          </p:nvPr>
        </p:nvGraphicFramePr>
        <p:xfrm>
          <a:off x="571500" y="333376"/>
          <a:ext cx="10972799" cy="590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9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2220512"/>
              </p:ext>
            </p:extLst>
          </p:nvPr>
        </p:nvGraphicFramePr>
        <p:xfrm>
          <a:off x="685801" y="719666"/>
          <a:ext cx="11115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8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6566414"/>
              </p:ext>
            </p:extLst>
          </p:nvPr>
        </p:nvGraphicFramePr>
        <p:xfrm>
          <a:off x="755575" y="1258862"/>
          <a:ext cx="11064949" cy="49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2" y="240334"/>
            <a:ext cx="8409621" cy="1826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93781" y="2248978"/>
            <a:ext cx="777686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52872-2019.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3953" y="3595886"/>
            <a:ext cx="10276522" cy="222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и другая информация, представленная в электронно-цифровой форме. Приложения для стационарных и мобильных устройств, иные пользовательские интерфейсы. Требования доступности для людей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и других лиц с ограничениями жизнедеятельности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(утв. и введен в действие Приказом Росстандарта от 29.08.2019 N 589-ст)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827583" y="620688"/>
            <a:ext cx="9964241" cy="1979637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 устанавливает минимальные требования — </a:t>
            </a:r>
            <a:r>
              <a:rPr lang="ru-RU" sz="3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</a:t>
            </a:r>
            <a:r>
              <a:rPr lang="ru-RU" sz="3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ЭЦП.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04" y="2600325"/>
            <a:ext cx="7063398" cy="2257425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999034" y="5200253"/>
            <a:ext cx="10183316" cy="13910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документ будет подписан квалифицированной ЭЦП, то это не считается нарушением, поэтому решение о подписании документов конкретной ЭЦП остаётся за пользователем.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706</Words>
  <Application>Microsoft Office PowerPoint</Application>
  <PresentationFormat>Произвольный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PRO</dc:creator>
  <cp:lastModifiedBy>Лобанова Ирина Дмитриевна</cp:lastModifiedBy>
  <cp:revision>180</cp:revision>
  <cp:lastPrinted>2023-05-17T16:27:06Z</cp:lastPrinted>
  <dcterms:created xsi:type="dcterms:W3CDTF">2021-05-05T18:02:28Z</dcterms:created>
  <dcterms:modified xsi:type="dcterms:W3CDTF">2024-02-29T12:01:48Z</dcterms:modified>
</cp:coreProperties>
</file>