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39A74D-B5EA-4AB5-AB0A-418167C0E841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D6B864-A075-4226-A886-39DFAC656A9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124744"/>
            <a:ext cx="7406640" cy="147218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Здоровье в каждом дне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5105400"/>
            <a:ext cx="7406640" cy="17526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Выполнила: Торосян А.Г</a:t>
            </a:r>
            <a:br>
              <a:rPr lang="ru-RU" sz="1800" dirty="0" smtClean="0"/>
            </a:br>
            <a:r>
              <a:rPr lang="ru-RU" sz="1800" dirty="0" smtClean="0"/>
              <a:t>Проверил: ассистент кафедры экономики и менеджмент</a:t>
            </a:r>
            <a:br>
              <a:rPr lang="ru-RU" sz="1800" dirty="0" smtClean="0"/>
            </a:br>
            <a:r>
              <a:rPr lang="ru-RU" sz="1800" dirty="0" err="1" smtClean="0"/>
              <a:t>Зейналлы</a:t>
            </a:r>
            <a:r>
              <a:rPr lang="ru-RU" sz="1800" dirty="0" smtClean="0"/>
              <a:t> </a:t>
            </a:r>
            <a:r>
              <a:rPr lang="ru-RU" sz="1800" dirty="0" err="1" smtClean="0"/>
              <a:t>Р.Р.о</a:t>
            </a:r>
            <a:r>
              <a:rPr lang="ru-RU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448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96299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«Здоровье в каждом дне»: Это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название отражает идею, что здоровье — это не только медицинские процедуры, но и образ жизни, который мы выбираем каждый день. Слово «каждый» подчеркивает доступность и важность заботы о здоровье в повседневной жизни. Название будет привлекать интерес потенциальных клиентов, так как оно вызывает ассоциации с позитивным подходом к здоровью, а также с практическими советами и рекомендациями, которые легко интегрировать в повседневную практику.</a:t>
            </a:r>
          </a:p>
        </p:txBody>
      </p:sp>
    </p:spTree>
    <p:extLst>
      <p:ext uri="{BB962C8B-B14F-4D97-AF65-F5344CB8AC3E}">
        <p14:creationId xmlns:p14="http://schemas.microsoft.com/office/powerpoint/2010/main" val="25636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257829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Основная аудитория — люди в возрасте от 25 до 45 лет, как мужчины, так и женщины. Это возраст, когда многие начинают более серьезно относиться к своему здоровью и образу жизни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Образование и уровень дохода: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Образование: высшее или среднее специальное.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Уровень дохода: средний и выше среднего. Эти люди готовы инвестировать в свое здоровье и благополучие.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24944"/>
            <a:ext cx="425767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3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498080" cy="488287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Интересы и хобби: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• Интересуются здоровым образом жизни, фитнесом, правильным питанием, психологическим благополучием. Часто занимаются спортом, путешествуют, читают литературу о саморазвитии и здоровье.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Предпочтительные форматы потребления информации: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• Предпочитают онлайн-издания, блоги, социальные сети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Instagram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для получения актуальной информации. Также могут интересоваться печатными изданиями, если они имеют привлекательный дизайн и содержимое.</a:t>
            </a:r>
          </a:p>
        </p:txBody>
      </p:sp>
    </p:spTree>
    <p:extLst>
      <p:ext uri="{BB962C8B-B14F-4D97-AF65-F5344CB8AC3E}">
        <p14:creationId xmlns:p14="http://schemas.microsoft.com/office/powerpoint/2010/main" val="37708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890984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Содержание номеров журнала: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Рубрики: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Здоровое питание — рецепты, советы по выбору продуктов, интервью с диетологами.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Фитнес и активный образ жизни — тренировки, советы по физической активности, истории успеха.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Психология здоровья — статьи о ментальном здоровье, советы по управлению стрессом.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Медицинские советы — информация о профилактике заболеваний, интервью с врачами.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Кейс-стадии — истории людей, которые изменили свою жизнь благодаря здоровому образу жизни.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Актуальные новости — новинки в области медицины и здоровья, исследования.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Отдых и восстановление — советы по релаксации, йоге, медитации.</a:t>
            </a:r>
          </a:p>
        </p:txBody>
      </p:sp>
    </p:spTree>
    <p:extLst>
      <p:ext uri="{BB962C8B-B14F-4D97-AF65-F5344CB8AC3E}">
        <p14:creationId xmlns:p14="http://schemas.microsoft.com/office/powerpoint/2010/main" val="39995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134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Здоровье в каждом дне</vt:lpstr>
      <vt:lpstr>«Здоровье в каждом дне»: Это название отражает идею, что здоровье — это не только медицинские процедуры, но и образ жизни, который мы выбираем каждый день. Слово «каждый» подчеркивает доступность и важность заботы о здоровье в повседневной жизни. Название будет привлекать интерес потенциальных клиентов, так как оно вызывает ассоциации с позитивным подходом к здоровью, а также с практическими советами и рекомендациями, которые легко интегрировать в повседневную практику.</vt:lpstr>
      <vt:lpstr>Основная аудитория — люди в возрасте от 25 до 45 лет, как мужчины, так и женщины. Это возраст, когда многие начинают более серьезно относиться к своему здоровью и образу жизни. Образование и уровень дохода:   • Образование: высшее или среднее специальное.  • Уровень дохода: средний и выше среднего. Эти люди готовы инвестировать в свое здоровье и благополучие.</vt:lpstr>
      <vt:lpstr>Интересы и хобби:     • Интересуются здоровым образом жизни, фитнесом, правильным питанием, психологическим благополучием. Часто занимаются спортом, путешествуют, читают литературу о саморазвитии и здоровье.  • Предпочтительные форматы потребления информации:     • Предпочитают онлайн-издания, блоги, социальные сети (Instagram, Facebook) для получения актуальной информации. Также могут интересоваться печатными изданиями, если они имеют привлекательный дизайн и содержимое.</vt:lpstr>
      <vt:lpstr>Содержание номеров журнала:  • Рубрики:  1. Здоровое питание — рецепты, советы по выбору продуктов, интервью с диетологами.  2. Фитнес и активный образ жизни — тренировки, советы по физической активности, истории успеха.  3. Психология здоровья — статьи о ментальном здоровье, советы по управлению стрессом.  4. Медицинские советы — информация о профилактике заболеваний, интервью с врачами.  5. Кейс-стадии — истории людей, которые изменили свою жизнь благодаря здоровому образу жизни.  6. Актуальные новости — новинки в области медицины и здоровья, исследования.  7. Отдых и восстановление — советы по релаксации, йоге, медитации.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 в каждом дне</dc:title>
  <dc:creator>User</dc:creator>
  <cp:lastModifiedBy>User</cp:lastModifiedBy>
  <cp:revision>2</cp:revision>
  <dcterms:created xsi:type="dcterms:W3CDTF">2025-06-04T12:43:04Z</dcterms:created>
  <dcterms:modified xsi:type="dcterms:W3CDTF">2025-06-04T12:59:22Z</dcterms:modified>
</cp:coreProperties>
</file>