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13" autoAdjust="0"/>
  </p:normalViewPr>
  <p:slideViewPr>
    <p:cSldViewPr snapToGrid="0">
      <p:cViewPr varScale="1">
        <p:scale>
          <a:sx n="66" d="100"/>
          <a:sy n="66" d="100"/>
        </p:scale>
        <p:origin x="8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F2971C-4129-4BD5-B314-5A59014D0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308135-AD92-4AB9-AAD9-32690503D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7FCCA0-4BBF-4AA4-9E7A-05946168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BA58-0C6B-4479-8D14-B110D82C081E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A851C7-FE44-4860-BBC7-A2085A77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2A250A-D517-48A8-BBB2-C480F8730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3F4-703E-4D32-9179-DF4C7DB59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0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AED685-3116-46B3-8921-B3EA4E3D7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BF7294-6026-42DF-9F3C-2F102F26B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245EAB-ADE0-4A7F-B5F7-E72DD332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BA58-0C6B-4479-8D14-B110D82C081E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46C7DE-A048-49B8-B814-B9B40319C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065FDC-C914-4CAC-9234-376BF6C1C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3F4-703E-4D32-9179-DF4C7DB59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45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A889B24-A3F3-4A9F-B3D6-C0F29A0DD0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9577FC-300A-4866-9D22-B61F8C0B9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67F339-47FC-4CAB-BC9B-21642E2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BA58-0C6B-4479-8D14-B110D82C081E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7B920A-EDBF-4CFA-8574-A10A528A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B01011-7410-4776-97FF-D38B2545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3F4-703E-4D32-9179-DF4C7DB59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64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4C5C4-EF38-4F53-B8C0-FEC4C68D2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22577A-F47F-492D-9F5D-8A4EB5B6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33AB28-2D2F-4E5D-B0C6-316A8F12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BA58-0C6B-4479-8D14-B110D82C081E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0C57B1-107B-405F-A267-DFD06411C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19350D-3DF2-4668-86C8-FF8F45A0C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3F4-703E-4D32-9179-DF4C7DB59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84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A7A49-738B-4AFF-9704-043E4EB5B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928F0C-A9D2-4AD6-B0B5-273C42BAC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23C604-2027-41A2-B2E2-C18BE9AF1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BA58-0C6B-4479-8D14-B110D82C081E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A4B66-CA44-4542-B11E-666661540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0B1B24-1258-42D6-A980-6C93BD8A5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3F4-703E-4D32-9179-DF4C7DB59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46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DBBF3E-A758-4F55-9CE1-25210F146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6D35DD-AA02-49DE-A797-C34A5A3B33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EE7C52-AC02-47E0-90F3-A5FE0E8F8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F51A37-8061-49CA-941C-8FF9BC84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BA58-0C6B-4479-8D14-B110D82C081E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12D129-F027-427D-B1A6-F1806EE37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37E1BA-5174-403C-954A-6DFF3CA0B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3F4-703E-4D32-9179-DF4C7DB59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53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EC637F-F02A-48D8-B462-B20AB53A8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C1C804-425F-4353-90D8-F1FEC138B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77F658-29C6-4733-B50B-ACF92D800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C0126B4-BD05-462E-9DD0-8FA29DFC4E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B55C55F-B3AF-40D6-A1F6-655EBECDBF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24CF5A0-E1BA-4333-A02B-39A409A4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BA58-0C6B-4479-8D14-B110D82C081E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DE3598F-5048-426F-9A96-A4C17C181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8E402CD-9BA8-4EAC-89A5-411F87E9B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3F4-703E-4D32-9179-DF4C7DB59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71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C4F2BA-55F4-4FFE-8306-F85B1619D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5E45AEC-160D-41BC-BB0B-21642B531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BA58-0C6B-4479-8D14-B110D82C081E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1D5D0B4-2D0B-47D8-B0DD-3DE1F82E5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EE5CF62-D55E-424C-9515-3FEB50448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3F4-703E-4D32-9179-DF4C7DB59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1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7322C01-137B-4977-A22E-F4B847F6E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BA58-0C6B-4479-8D14-B110D82C081E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0494E5D-22BB-4FB5-9284-D5723DD38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1746690-B08D-46BF-8ECE-5D75601E0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3F4-703E-4D32-9179-DF4C7DB59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60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34EDD-AA58-4EBF-B86E-E4CAE6586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CCB7DA-BA6F-40B4-A7FA-7BFDAEBCF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72EA58-7185-49B2-8F72-84FC2B4B7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D4DD67-AF5F-41A9-9A67-36ADA4CE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BA58-0C6B-4479-8D14-B110D82C081E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99E750-83A2-42B5-84FC-741B88C4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4C1CEB7-0090-47E2-B06A-537B9A9F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3F4-703E-4D32-9179-DF4C7DB59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37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0B421-A73C-49B7-A20F-F88AD9694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BAB131-9A14-416C-990F-25E7C113B7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2F0BA75-5685-4354-804C-4B82DDBFF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3DF6A3F-4923-47E0-A51F-80A24E1D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BA58-0C6B-4479-8D14-B110D82C081E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A0CBD9-21D9-4D72-A6E5-25C9EFE48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351560-026D-4871-800C-61BF43A9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3F4-703E-4D32-9179-DF4C7DB59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24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E944A8-72E0-4500-BD5F-3CFE30239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CD4709-8DEF-42A4-91D6-8E1264BAB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826715-FCCE-4DC3-9721-DEBE5B999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3BA58-0C6B-4479-8D14-B110D82C081E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D9F5AF-9C47-4775-B194-23088AB17E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7550FC-3FCF-49EA-8ED5-3866FAE98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8D3F4-703E-4D32-9179-DF4C7DB59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35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5519F49-FE04-40F5-8687-BE5A2022EB88}"/>
              </a:ext>
            </a:extLst>
          </p:cNvPr>
          <p:cNvSpPr/>
          <p:nvPr/>
        </p:nvSpPr>
        <p:spPr>
          <a:xfrm>
            <a:off x="1915885" y="228612"/>
            <a:ext cx="9332687" cy="1753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</a:t>
            </a:r>
            <a:endParaRPr 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ВЫСШЕГО ОБРАЗОВАНИЯ</a:t>
            </a:r>
            <a:endParaRPr 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«ВОЛГОГРАДСКИЙ ГОСУДАРСТВЕННЫЙ МЕДИЦИНСКИЙ УНИВЕРСИТЕТ»</a:t>
            </a:r>
            <a:endParaRPr 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МИНИСТЕРСТВА ЗДРАВООХРАНЕНИЯ РОССИЙСКОЙ ФЕДЕРАЦИИ</a:t>
            </a:r>
            <a:endParaRPr 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(ФГБОУ ВО ВОЛГГМУ МИНЗДРАВА РОССИИ)</a:t>
            </a:r>
            <a:endParaRPr lang="ru-RU" sz="1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FB586F1-4128-4F8F-93A9-08063F965468}"/>
              </a:ext>
            </a:extLst>
          </p:cNvPr>
          <p:cNvSpPr/>
          <p:nvPr/>
        </p:nvSpPr>
        <p:spPr>
          <a:xfrm>
            <a:off x="4495951" y="3043991"/>
            <a:ext cx="477489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32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</a:t>
            </a:r>
            <a:endParaRPr lang="en-US" sz="32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"Здоровье в каждом шаге"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C3C3C20-5A10-4351-8EDE-53AE3640ACD0}"/>
              </a:ext>
            </a:extLst>
          </p:cNvPr>
          <p:cNvSpPr/>
          <p:nvPr/>
        </p:nvSpPr>
        <p:spPr>
          <a:xfrm>
            <a:off x="10348831" y="6260056"/>
            <a:ext cx="15737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Гаджиева А.Н</a:t>
            </a:r>
          </a:p>
        </p:txBody>
      </p:sp>
    </p:spTree>
    <p:extLst>
      <p:ext uri="{BB962C8B-B14F-4D97-AF65-F5344CB8AC3E}">
        <p14:creationId xmlns:p14="http://schemas.microsoft.com/office/powerpoint/2010/main" val="2121801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1F84C9-C74C-4050-9828-BD6640A0A904}"/>
              </a:ext>
            </a:extLst>
          </p:cNvPr>
          <p:cNvSpPr/>
          <p:nvPr/>
        </p:nvSpPr>
        <p:spPr>
          <a:xfrm>
            <a:off x="1052285" y="851682"/>
            <a:ext cx="10087429" cy="353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ru-RU" sz="24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Польза для подписчиков:</a:t>
            </a:r>
          </a:p>
          <a:p>
            <a:pPr>
              <a:lnSpc>
                <a:spcPct val="150000"/>
              </a:lnSpc>
            </a:pP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поможет читателям улучшить качество жизни, предоставляя полезные советы и информацию о здоровье и ЗОЖ. Мы выделяемся среди конкурентов акцентом на практические рекомендации и вдохновляющие истории успеха.</a:t>
            </a:r>
          </a:p>
        </p:txBody>
      </p:sp>
    </p:spTree>
    <p:extLst>
      <p:ext uri="{BB962C8B-B14F-4D97-AF65-F5344CB8AC3E}">
        <p14:creationId xmlns:p14="http://schemas.microsoft.com/office/powerpoint/2010/main" val="2918162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3BBDE56-0AD8-4A10-A4F0-3F7559BE8AF2}"/>
              </a:ext>
            </a:extLst>
          </p:cNvPr>
          <p:cNvSpPr/>
          <p:nvPr/>
        </p:nvSpPr>
        <p:spPr>
          <a:xfrm>
            <a:off x="885371" y="740151"/>
            <a:ext cx="10421257" cy="390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Выделение среди конкурентов:</a:t>
            </a:r>
          </a:p>
          <a:p>
            <a:pPr>
              <a:lnSpc>
                <a:spcPct val="150000"/>
              </a:lnSpc>
            </a:pPr>
            <a:b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будет отличаться комплексным подходом к здоровью — охватывая не только физические аспекты, но и эмоциональное благополучие. Уникальный контент, визуальная привлекательность и взаимодействие с читателями через социальные сети сделают его особенно привлекательным для целевой аудитории.</a:t>
            </a:r>
          </a:p>
        </p:txBody>
      </p:sp>
    </p:spTree>
    <p:extLst>
      <p:ext uri="{BB962C8B-B14F-4D97-AF65-F5344CB8AC3E}">
        <p14:creationId xmlns:p14="http://schemas.microsoft.com/office/powerpoint/2010/main" val="3470736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06328F2-989B-483B-A2CB-E5AF8DBCD23B}"/>
              </a:ext>
            </a:extLst>
          </p:cNvPr>
          <p:cNvSpPr/>
          <p:nvPr/>
        </p:nvSpPr>
        <p:spPr>
          <a:xfrm>
            <a:off x="3048000" y="2967335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"Здоровье в каждом шаге" станет надежным помощником для всех стремящихся к здоровой и активной жизни!</a:t>
            </a:r>
          </a:p>
        </p:txBody>
      </p:sp>
    </p:spTree>
    <p:extLst>
      <p:ext uri="{BB962C8B-B14F-4D97-AF65-F5344CB8AC3E}">
        <p14:creationId xmlns:p14="http://schemas.microsoft.com/office/powerpoint/2010/main" val="3887820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49AB32A-D9E0-44E7-8DE7-1FE4727FB860}"/>
              </a:ext>
            </a:extLst>
          </p:cNvPr>
          <p:cNvSpPr/>
          <p:nvPr/>
        </p:nvSpPr>
        <p:spPr>
          <a:xfrm>
            <a:off x="1211943" y="553693"/>
            <a:ext cx="10145486" cy="5196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Название: «Здоровье в каждом шаге»</a:t>
            </a:r>
          </a:p>
          <a:p>
            <a:pPr>
              <a:lnSpc>
                <a:spcPct val="150000"/>
              </a:lnSpc>
            </a:pPr>
            <a:b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название подчеркивает важность активного образа жизни и заботы о здоровье в повседневной жизни. Оно привлекает внимание, так как вызывает ассоциации с простыми, но важными действиями, которые каждый может предпринять для улучшения своего здоровья. Слово "шаге" символизирует движение, что важно как в физическом, так и в эмоциональном плане. Название также намекает на то, что здоровье — это не только медицинские аспекты, но и повседневные привычки.</a:t>
            </a:r>
          </a:p>
        </p:txBody>
      </p:sp>
    </p:spTree>
    <p:extLst>
      <p:ext uri="{BB962C8B-B14F-4D97-AF65-F5344CB8AC3E}">
        <p14:creationId xmlns:p14="http://schemas.microsoft.com/office/powerpoint/2010/main" val="125136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77E45B4-B367-4A1B-BA7C-5C1674A26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775" y="0"/>
            <a:ext cx="38544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12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B750CDF-6F83-4936-9359-0BD6F89307ED}"/>
              </a:ext>
            </a:extLst>
          </p:cNvPr>
          <p:cNvSpPr/>
          <p:nvPr/>
        </p:nvSpPr>
        <p:spPr>
          <a:xfrm>
            <a:off x="3864620" y="617248"/>
            <a:ext cx="4706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целевой аудитории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073ADE0-A4AA-4523-80C9-FB1628913DA7}"/>
              </a:ext>
            </a:extLst>
          </p:cNvPr>
          <p:cNvSpPr/>
          <p:nvPr/>
        </p:nvSpPr>
        <p:spPr>
          <a:xfrm>
            <a:off x="1248228" y="2140021"/>
            <a:ext cx="7068457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Возраст: 25-50 лет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Пол: Мужчины и женщины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и уровень дохода: Высшее или среднее специальное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дохода: Средний и выше среднего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809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8819FC3-3CFD-43A9-A272-0618E16AB551}"/>
              </a:ext>
            </a:extLst>
          </p:cNvPr>
          <p:cNvSpPr/>
          <p:nvPr/>
        </p:nvSpPr>
        <p:spPr>
          <a:xfrm>
            <a:off x="1074057" y="923025"/>
            <a:ext cx="10247085" cy="5011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Интересы и хобби: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Здоровый образ жизни (ЗОЖ), фитнес, спорт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Питание и кулинария (включая здоровое питание)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Психология и саморазвитие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Путешествия и активный отдых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Предпочтительные форматы потребления информации: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Онлайн-издания (веб-сайты, блоги)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Социальные сети (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Печатные издания (журналы, газеты)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988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6F09FFE-D0D5-4BF2-BC84-F261C274E1B9}"/>
              </a:ext>
            </a:extLst>
          </p:cNvPr>
          <p:cNvSpPr/>
          <p:nvPr/>
        </p:nvSpPr>
        <p:spPr>
          <a:xfrm>
            <a:off x="649573" y="184057"/>
            <a:ext cx="10892853" cy="667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Структура журнала</a:t>
            </a:r>
          </a:p>
          <a:p>
            <a:pPr>
              <a:lnSpc>
                <a:spcPct val="150000"/>
              </a:lnSpc>
            </a:pPr>
            <a:b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номеров журнала: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тема номера: Каждое издание будет посвящено конкретной теме (например, "Зимний фитнес", "Психология счастья", "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Суперфуды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").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Рубрики: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Здоровье и медицина: Статьи о профилактике заболеваний, интервью с врачами.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Фитнес и спорт: Рекомендации по тренировкам, советы по выбору оборудования.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Питание: Рецепты здоровых блюд, советы по правильному питанию.</a:t>
            </a:r>
            <a:br>
              <a:rPr lang="ru-RU" sz="2400" dirty="0"/>
            </a:b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707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AC573E5-5E9A-4089-A562-F5884F04A44D}"/>
              </a:ext>
            </a:extLst>
          </p:cNvPr>
          <p:cNvSpPr/>
          <p:nvPr/>
        </p:nvSpPr>
        <p:spPr>
          <a:xfrm>
            <a:off x="1386114" y="1754022"/>
            <a:ext cx="9419772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Психология: Техники для снижения стресса, советы по саморазвитию.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Активный отдых: Идеи для путешествий и активного времяпрепровождения.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Истории успеха: Интервью с людьми, которые изменили свою жизнь благодаря ЗОЖ.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069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77F5CE2-6651-46CE-A2C1-1C63F34B6FAE}"/>
              </a:ext>
            </a:extLst>
          </p:cNvPr>
          <p:cNvSpPr/>
          <p:nvPr/>
        </p:nvSpPr>
        <p:spPr>
          <a:xfrm>
            <a:off x="4944883" y="385019"/>
            <a:ext cx="3202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проекта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CD756BD-05BE-47D4-8DE0-08D06D7B7141}"/>
              </a:ext>
            </a:extLst>
          </p:cNvPr>
          <p:cNvSpPr/>
          <p:nvPr/>
        </p:nvSpPr>
        <p:spPr>
          <a:xfrm>
            <a:off x="1046412" y="1583568"/>
            <a:ext cx="10099175" cy="4989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Название: "Здоровье в каждом шаге"</a:t>
            </a:r>
            <a:b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обложки: </a:t>
            </a:r>
            <a:b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Обложка будет яркой и привлекательной, с изображениями людей, занимающихся спортом на фоне природы. Цветовая палитра будет включать зеленые и красные оттенки, символизирующие здоровье и свежесть.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093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2A18E9E-5D90-4DA6-B248-CE0B9270D92C}"/>
              </a:ext>
            </a:extLst>
          </p:cNvPr>
          <p:cNvSpPr/>
          <p:nvPr/>
        </p:nvSpPr>
        <p:spPr>
          <a:xfrm>
            <a:off x="1081314" y="528685"/>
            <a:ext cx="10029372" cy="611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целевой аудитории: 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 журнал ориентирован на активных людей в возрасте от 25 до 50 лет, которые стремятся вести здоровый образ жизни. Это мужчины и женщины с высшим или средним специальным образованием и уровнем дохода выше среднего. Они интересуются фитнесом, здоровым питанием и психологией.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издания: </a:t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будет содержать тематические рубрики, посвященные здоровью, фитнесу, питанию, психологии и активному отдыху. Каждое издание будет иметь главную тему, чтобы углубить знания читателей.</a:t>
            </a:r>
            <a:br>
              <a:rPr lang="ru-RU" sz="2400" dirty="0"/>
            </a:b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21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116</Words>
  <Application>Microsoft Office PowerPoint</Application>
  <PresentationFormat>Широкоэкранный</PresentationFormat>
  <Paragraphs>24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2025-05-29T15:44:56Z</dcterms:created>
  <dcterms:modified xsi:type="dcterms:W3CDTF">2025-06-07T13:58:37Z</dcterms:modified>
</cp:coreProperties>
</file>