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73152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t>Журнал «Будь на спорте»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286000"/>
            <a:ext cx="7315200" cy="228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Выполнил: Нагаев М.А.</a:t>
            </a:r>
          </a:p>
          <a:p>
            <a:pPr>
              <a:defRPr sz="2000"/>
            </a:pPr>
            <a:r>
              <a:t>Группа 201</a:t>
            </a:r>
          </a:p>
          <a:p>
            <a:pPr>
              <a:defRPr sz="2000"/>
            </a:pPr>
            <a:r>
              <a:t>Институт ВолгГМУ</a:t>
            </a:r>
          </a:p>
          <a:p>
            <a:pPr>
              <a:defRPr sz="2000"/>
            </a:pPr>
            <a:r>
              <a:t>Проверил: ассистент кафедры экономики и менеджмента Зайналлы Р.Р.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26"/>
            <a:ext cx="8229600" cy="777461"/>
          </a:xfrm>
        </p:spPr>
        <p:txBody>
          <a:bodyPr/>
          <a:lstStyle/>
          <a:p>
            <a:r>
              <a:rPr dirty="0"/>
              <a:t>Идея журнала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22" y="1113182"/>
            <a:ext cx="8229600" cy="2023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effectLst/>
              </a:rPr>
              <a:t>Фраза </a:t>
            </a:r>
            <a:r>
              <a:rPr lang="ru-RU" sz="2000" b="1" dirty="0">
                <a:effectLst/>
              </a:rPr>
              <a:t>«Будь на спорте»</a:t>
            </a:r>
            <a:r>
              <a:rPr lang="ru-RU" sz="2000" dirty="0">
                <a:effectLst/>
              </a:rPr>
              <a:t> отражает активную жизненную позицию, стремление к здоровому образу жизни, дисциплине и самосовершенствованию.</a:t>
            </a:r>
            <a:br>
              <a:rPr lang="ru-RU" sz="2000" dirty="0"/>
            </a:br>
            <a:r>
              <a:rPr lang="ru-RU" sz="2000" dirty="0">
                <a:effectLst/>
              </a:rPr>
              <a:t>Журнал продвигает ценности:</a:t>
            </a:r>
            <a:br>
              <a:rPr lang="ru-RU" sz="2000" dirty="0"/>
            </a:br>
            <a:r>
              <a:rPr lang="ru-RU" sz="2000" dirty="0">
                <a:effectLst/>
              </a:rPr>
              <a:t>• Физическая активность как норма жизни</a:t>
            </a:r>
            <a:br>
              <a:rPr lang="ru-RU" sz="2000" dirty="0"/>
            </a:br>
            <a:r>
              <a:rPr lang="ru-RU" sz="2000" dirty="0">
                <a:effectLst/>
              </a:rPr>
              <a:t>• Осознанность и забота о теле</a:t>
            </a:r>
            <a:br>
              <a:rPr lang="ru-RU" sz="2000" dirty="0"/>
            </a:br>
            <a:r>
              <a:rPr lang="ru-RU" sz="2000" dirty="0">
                <a:effectLst/>
              </a:rPr>
              <a:t>• Мотивация к движению и спорту</a:t>
            </a:r>
            <a:br>
              <a:rPr lang="ru-RU" sz="2000" dirty="0"/>
            </a:br>
            <a:r>
              <a:rPr lang="ru-RU" sz="2000" dirty="0">
                <a:effectLst/>
              </a:rPr>
              <a:t>• Противодействие вредным привычкам</a:t>
            </a:r>
            <a:br>
              <a:rPr lang="ru-RU" sz="2000" dirty="0"/>
            </a:br>
            <a:r>
              <a:rPr lang="ru-RU" sz="2000" dirty="0">
                <a:effectLst/>
              </a:rPr>
              <a:t>• Развитие спортивного мышления (цели, усилия, результат)</a:t>
            </a:r>
            <a:br>
              <a:rPr lang="ru-RU" sz="2000" dirty="0"/>
            </a:br>
            <a:r>
              <a:rPr lang="ru-RU" sz="2000" dirty="0">
                <a:effectLst/>
              </a:rPr>
              <a:t>Это не только про фитнес, а про образ жизни активного, осознанного человека.</a:t>
            </a:r>
            <a:r>
              <a:rPr sz="2000" dirty="0"/>
              <a:t>Фраза «Будь на спорте» отражает активную, здоровую и дисциплинированную жизнь.</a:t>
            </a:r>
          </a:p>
          <a:p>
            <a:pPr marL="0" indent="0">
              <a:buNone/>
              <a:defRPr sz="1800"/>
            </a:pPr>
            <a:r>
              <a:rPr sz="2000" dirty="0"/>
              <a:t>Цели журнала: мотивировать, обучать, вовлекать в спорт и ЗОЖ.</a:t>
            </a:r>
          </a:p>
          <a:p>
            <a:pPr marL="0" indent="0">
              <a:buNone/>
              <a:defRPr sz="1800"/>
            </a:pPr>
            <a:r>
              <a:rPr sz="2000" dirty="0"/>
              <a:t>Спорт — как стиль жизни, мышления и саморазвития.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Целевая аудитория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effectLst/>
              </a:rPr>
              <a:t>Основная аудитория журнала</a:t>
            </a:r>
            <a:br>
              <a:rPr lang="ru-RU" sz="2000" dirty="0"/>
            </a:br>
            <a:r>
              <a:rPr lang="ru-RU" sz="2000" b="1" dirty="0">
                <a:effectLst/>
              </a:rPr>
              <a:t>Молодёжь 16–30 лет</a:t>
            </a:r>
            <a:r>
              <a:rPr lang="ru-RU" sz="2000" dirty="0">
                <a:effectLst/>
              </a:rPr>
              <a:t>, преимущественно:</a:t>
            </a:r>
            <a:br>
              <a:rPr lang="ru-RU" sz="2000" dirty="0"/>
            </a:br>
            <a:r>
              <a:rPr lang="ru-RU" sz="2000" dirty="0">
                <a:effectLst/>
              </a:rPr>
              <a:t>• Студенты колледжей и вузов</a:t>
            </a:r>
            <a:br>
              <a:rPr lang="ru-RU" sz="2000" dirty="0"/>
            </a:br>
            <a:r>
              <a:rPr lang="ru-RU" sz="2000" dirty="0">
                <a:effectLst/>
              </a:rPr>
              <a:t>• Молодые специалисты</a:t>
            </a:r>
            <a:br>
              <a:rPr lang="ru-RU" sz="2000" dirty="0"/>
            </a:br>
            <a:r>
              <a:rPr lang="ru-RU" sz="2000" dirty="0">
                <a:effectLst/>
              </a:rPr>
              <a:t>• Люди, начинающие путь в спорте</a:t>
            </a:r>
            <a:br>
              <a:rPr lang="ru-RU" sz="2000" dirty="0"/>
            </a:br>
            <a:r>
              <a:rPr lang="ru-RU" sz="2000" b="1" dirty="0">
                <a:effectLst/>
              </a:rPr>
              <a:t>Почему именно они:</a:t>
            </a:r>
            <a:br>
              <a:rPr lang="ru-RU" sz="2000" dirty="0"/>
            </a:br>
            <a:r>
              <a:rPr lang="ru-RU" sz="2000" dirty="0">
                <a:effectLst/>
              </a:rPr>
              <a:t>• Активный возраст, когда формируются привычки на всю жизнь</a:t>
            </a:r>
            <a:br>
              <a:rPr lang="ru-RU" sz="2000" dirty="0"/>
            </a:br>
            <a:r>
              <a:rPr lang="ru-RU" sz="2000" dirty="0">
                <a:effectLst/>
              </a:rPr>
              <a:t>• Высокий интерес к внешности, здоровью и моде</a:t>
            </a:r>
            <a:br>
              <a:rPr lang="ru-RU" sz="2000" dirty="0"/>
            </a:br>
            <a:r>
              <a:rPr lang="ru-RU" sz="2000" dirty="0">
                <a:effectLst/>
              </a:rPr>
              <a:t>• Готовность к переменам и саморазвитию</a:t>
            </a:r>
            <a:br>
              <a:rPr lang="ru-RU" sz="2000" dirty="0"/>
            </a:br>
            <a:r>
              <a:rPr lang="ru-RU" sz="2000" dirty="0">
                <a:effectLst/>
              </a:rPr>
              <a:t>• Большая </a:t>
            </a:r>
            <a:r>
              <a:rPr lang="ru-RU" sz="2000" dirty="0" err="1">
                <a:effectLst/>
              </a:rPr>
              <a:t>вовлечённость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соцсети</a:t>
            </a:r>
            <a:r>
              <a:rPr lang="ru-RU" sz="2000" dirty="0">
                <a:effectLst/>
              </a:rPr>
              <a:t> (журнал может быть онлайн)</a:t>
            </a:r>
            <a:endParaRPr sz="2000" dirty="0"/>
          </a:p>
          <a:p>
            <a:pPr marL="0" indent="0">
              <a:buNone/>
              <a:defRPr sz="1800"/>
            </a:pPr>
            <a:r>
              <a:rPr sz="2000" dirty="0"/>
              <a:t>Молодёжь 16–30 лет: студенты, молодые специалисты.</a:t>
            </a:r>
          </a:p>
          <a:p>
            <a:pPr marL="0" indent="0">
              <a:buNone/>
              <a:defRPr sz="1800"/>
            </a:pPr>
            <a:r>
              <a:rPr sz="2000" dirty="0"/>
              <a:t>Интересуются внешностью, здоровьем, соцсетями.</a:t>
            </a:r>
          </a:p>
          <a:p>
            <a:pPr marL="0" indent="0">
              <a:buNone/>
              <a:defRPr sz="1800"/>
            </a:pPr>
            <a:r>
              <a:rPr sz="2000" dirty="0"/>
              <a:t>Находятся в поиске привычек и образа жизни.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Образование аудитории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94" y="148427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effectLst/>
              </a:rPr>
              <a:t>Образование у целевой аудитории</a:t>
            </a:r>
            <a:br>
              <a:rPr lang="ru-RU" sz="2000" dirty="0"/>
            </a:br>
            <a:r>
              <a:rPr lang="ru-RU" sz="2000" dirty="0">
                <a:effectLst/>
              </a:rPr>
              <a:t>• Среднее профессиональное или высшее образование (в процессе получения или уже получено)</a:t>
            </a:r>
            <a:br>
              <a:rPr lang="ru-RU" sz="2000" dirty="0"/>
            </a:br>
            <a:r>
              <a:rPr lang="ru-RU" sz="2000" dirty="0">
                <a:effectLst/>
              </a:rPr>
              <a:t>• Многие обучаются на медицинских, спортивных, педагогических, технических направлениях</a:t>
            </a:r>
            <a:br>
              <a:rPr lang="ru-RU" sz="2000" dirty="0"/>
            </a:br>
            <a:r>
              <a:rPr lang="ru-RU" sz="2000" dirty="0">
                <a:effectLst/>
              </a:rPr>
              <a:t>• Есть интерес к дополнительному обучению: курсы фитнес-инструкторов, </a:t>
            </a:r>
            <a:r>
              <a:rPr lang="ru-RU" sz="2000" dirty="0" err="1">
                <a:effectLst/>
              </a:rPr>
              <a:t>нутрициология</a:t>
            </a:r>
            <a:r>
              <a:rPr lang="ru-RU" sz="2000" dirty="0">
                <a:effectLst/>
              </a:rPr>
              <a:t>, психология и т.п.</a:t>
            </a:r>
            <a:endParaRPr sz="2000" dirty="0"/>
          </a:p>
          <a:p>
            <a:pPr marL="0" indent="0">
              <a:buNone/>
              <a:defRPr sz="1800"/>
            </a:pPr>
            <a:r>
              <a:rPr sz="2000" dirty="0"/>
              <a:t>Среднее специальное или высшее (в процессе или завершено).</a:t>
            </a:r>
          </a:p>
          <a:p>
            <a:pPr marL="0" indent="0">
              <a:buNone/>
              <a:defRPr sz="1800"/>
            </a:pPr>
            <a:r>
              <a:rPr sz="2000" dirty="0"/>
              <a:t>Открыты к обучению и саморазвитию.</a:t>
            </a:r>
          </a:p>
          <a:p>
            <a:pPr marL="0" indent="0">
              <a:buNone/>
              <a:defRPr sz="1800"/>
            </a:pPr>
            <a:r>
              <a:rPr sz="2000" dirty="0"/>
              <a:t>Посещают курсы по фитнесу, питанию, психологии.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Доход аудитории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• Средний или ниже среднего
• Основной доход — стипендия, подработка, стартовая зарплата
• При этом аудитория готова тратить на спорт: абонементы, спортивную одежду, питание, гаджеты</a:t>
            </a: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Интересы и хобби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 marL="0" indent="0">
              <a:buNone/>
              <a:defRPr sz="1800"/>
            </a:pPr>
            <a:r>
              <a:rPr lang="ru-RU" dirty="0">
                <a:effectLst/>
              </a:rPr>
              <a:t>• Фитнес, тренажёрный зал, бег, йога, единоборства</a:t>
            </a:r>
            <a:br>
              <a:rPr lang="ru-RU" dirty="0"/>
            </a:br>
            <a:r>
              <a:rPr lang="ru-RU" dirty="0">
                <a:effectLst/>
              </a:rPr>
              <a:t>• Правильное питание, ЗОЖ, БЖУ, подсчёт калорий</a:t>
            </a:r>
            <a:br>
              <a:rPr lang="ru-RU" dirty="0"/>
            </a:br>
            <a:r>
              <a:rPr lang="ru-RU" dirty="0">
                <a:effectLst/>
              </a:rPr>
              <a:t>• Мотивационные книги, </a:t>
            </a:r>
            <a:r>
              <a:rPr lang="af-ZA" dirty="0">
                <a:effectLst/>
              </a:rPr>
              <a:t>YouTube, Telegram-</a:t>
            </a:r>
            <a:r>
              <a:rPr lang="ru-RU" dirty="0">
                <a:effectLst/>
              </a:rPr>
              <a:t>каналы о спорте</a:t>
            </a:r>
            <a:br>
              <a:rPr lang="ru-RU" dirty="0"/>
            </a:br>
            <a:r>
              <a:rPr lang="ru-RU" dirty="0">
                <a:effectLst/>
              </a:rPr>
              <a:t>• Ведение блога или </a:t>
            </a:r>
            <a:r>
              <a:rPr lang="af-ZA" dirty="0">
                <a:effectLst/>
              </a:rPr>
              <a:t>Instagram </a:t>
            </a:r>
            <a:r>
              <a:rPr lang="ru-RU" dirty="0">
                <a:effectLst/>
              </a:rPr>
              <a:t>о тренировках</a:t>
            </a:r>
            <a:br>
              <a:rPr lang="ru-RU" dirty="0"/>
            </a:br>
            <a:r>
              <a:rPr lang="ru-RU" dirty="0">
                <a:effectLst/>
              </a:rPr>
              <a:t>• Интерес к спортивным мероприятиям и марафонам</a:t>
            </a:r>
            <a:br>
              <a:rPr lang="ru-RU" dirty="0"/>
            </a:br>
            <a:r>
              <a:rPr lang="ru-RU" dirty="0">
                <a:effectLst/>
              </a:rPr>
              <a:t>• Музыка, саморазвитие, психология успеха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Содержание выпусков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1800"/>
            </a:pPr>
            <a:r>
              <a:t>1. Начни с себя</a:t>
            </a:r>
          </a:p>
          <a:p>
            <a:pPr>
              <a:defRPr sz="1800"/>
            </a:pPr>
            <a:r>
              <a:t>2. Спорт и питание</a:t>
            </a:r>
          </a:p>
          <a:p>
            <a:pPr>
              <a:defRPr sz="1800"/>
            </a:pPr>
            <a:r>
              <a:t>3. Девушки в спорте</a:t>
            </a:r>
          </a:p>
          <a:p>
            <a:pPr>
              <a:defRPr sz="1800"/>
            </a:pPr>
            <a:r>
              <a:t>4. Мужская сила</a:t>
            </a:r>
          </a:p>
          <a:p>
            <a:pPr>
              <a:defRPr sz="1800"/>
            </a:pPr>
            <a:r>
              <a:t>5. Спорт вне зала</a:t>
            </a:r>
          </a:p>
          <a:p>
            <a:pPr>
              <a:defRPr sz="1800"/>
            </a:pPr>
            <a:r>
              <a:t>6. Мотивация не сдаться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Идея журнала</vt:lpstr>
      <vt:lpstr>Целевая аудитория</vt:lpstr>
      <vt:lpstr>Образование аудитории</vt:lpstr>
      <vt:lpstr>Доход аудитории</vt:lpstr>
      <vt:lpstr>Интересы и хобби</vt:lpstr>
      <vt:lpstr>Содержание выпусков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>generated using python-pptx</dc:description>
  <cp:lastModifiedBy>Malik Nagaev</cp:lastModifiedBy>
  <cp:revision>2</cp:revision>
  <dcterms:created xsi:type="dcterms:W3CDTF">2013-01-27T09:14:16Z</dcterms:created>
  <dcterms:modified xsi:type="dcterms:W3CDTF">2025-06-30T12:47:13Z</dcterms:modified>
  <cp:category/>
</cp:coreProperties>
</file>