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9AD99-B6DC-C298-9C78-E0138A43D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53" y="80682"/>
            <a:ext cx="10992099" cy="3348318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	Работа и гармония</a:t>
            </a:r>
            <a:br>
              <a:rPr lang="ru-RU" dirty="0">
                <a:latin typeface="Century Gothic" panose="020B0502020202020204" pitchFamily="34" charset="0"/>
              </a:rPr>
            </a:b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330F55D-9123-901D-6C4D-D059F552DE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12776"/>
            <a:ext cx="12192000" cy="2483224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Выполнила: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крамаренко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в.а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Проверил: ассистент кафедры экономики и менеджмента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Зейналлы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Р.Р.о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757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F93597-0099-2B41-0AB4-21FBF57A5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506" y="1792941"/>
            <a:ext cx="8643348" cy="60813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F1C855E-BF5D-6C36-AF24-A28286CDFA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7147" y="60407"/>
            <a:ext cx="10176312" cy="6071452"/>
          </a:xfrm>
        </p:spPr>
      </p:pic>
    </p:spTree>
    <p:extLst>
      <p:ext uri="{BB962C8B-B14F-4D97-AF65-F5344CB8AC3E}">
        <p14:creationId xmlns:p14="http://schemas.microsoft.com/office/powerpoint/2010/main" val="359680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F7C24C-B729-17D6-BA76-71B5E139E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Журнал направлен на раскрытие таких проблем как: Влияние здоровья на производительность труда: общий обзор и ключевые темы</a:t>
            </a:r>
            <a:br>
              <a:rPr lang="ru-RU" sz="2400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endParaRPr lang="ru-RU" sz="2400" dirty="0">
              <a:solidFill>
                <a:schemeClr val="accent3">
                  <a:lumMod val="5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A874F75-0A10-0B8D-A88D-38C917107F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3824" y="2016125"/>
            <a:ext cx="6098677" cy="3449638"/>
          </a:xfrm>
        </p:spPr>
      </p:pic>
    </p:spTree>
    <p:extLst>
      <p:ext uri="{BB962C8B-B14F-4D97-AF65-F5344CB8AC3E}">
        <p14:creationId xmlns:p14="http://schemas.microsoft.com/office/powerpoint/2010/main" val="268486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50EEA1-325E-9DFB-FF88-C1105E9A9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Фон и контекст проблемы здоровья на рабочем месте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D9B880-05EB-E1CD-E242-E1418931D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По данным ВОЗ, заболевания вызывают до 60% потерь рабочего времени. В России 45% работников имеют хронические болезни, снижающие эффективность труда.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Наиболее существенное падение наблюдается у сотрудников с сердечно-сосудистыми заболеваниями и диабетом. Хронические болезни вызывают стабильное снижение эффективности труда до 30% к 2023 году.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414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949AD-721E-BC9B-0C71-7D6DD0C65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104221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«Если ты не можешь найти время для отдыха, тебе очень скоро придется найти время для лечения.» — Джон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Уэйнмейкер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»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23B5660-13AD-7C99-A48F-B25E46A6F3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89" y="1846730"/>
            <a:ext cx="8498540" cy="3998258"/>
          </a:xfrm>
        </p:spPr>
      </p:pic>
    </p:spTree>
    <p:extLst>
      <p:ext uri="{BB962C8B-B14F-4D97-AF65-F5344CB8AC3E}">
        <p14:creationId xmlns:p14="http://schemas.microsoft.com/office/powerpoint/2010/main" val="1922224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843FE-1A7C-041F-5916-BC88AA7EB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Влияние стрессовых факторов на качество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EA8DE1-261A-16A5-DD58-A9015C6EB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Стресс на рабочем месте приводит к увеличению числа ошибок и ухудшает концентрацию, значительно влияя на качество выполнения задач.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До четверти дней неэффективной работы связаны с эмоциональным выгоранием, вызванным высокой нагрузкой и конфликтами в коллективе.</a:t>
            </a:r>
          </a:p>
        </p:txBody>
      </p:sp>
    </p:spTree>
    <p:extLst>
      <p:ext uri="{BB962C8B-B14F-4D97-AF65-F5344CB8AC3E}">
        <p14:creationId xmlns:p14="http://schemas.microsoft.com/office/powerpoint/2010/main" val="274181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23B351-1A50-819C-7FF0-7B34F640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«Когда ты работаешь, чтобы добиться результата — это стресс. Даже если у тебя работа мечты.» 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38E5C81-958D-E130-8938-6E61E5C1E3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99" y="1990165"/>
            <a:ext cx="8525435" cy="4063316"/>
          </a:xfrm>
        </p:spPr>
      </p:pic>
    </p:spTree>
    <p:extLst>
      <p:ext uri="{BB962C8B-B14F-4D97-AF65-F5344CB8AC3E}">
        <p14:creationId xmlns:p14="http://schemas.microsoft.com/office/powerpoint/2010/main" val="180885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D6B075-15F7-E8F7-382A-97F5206D9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Роль программ корпоративного оздоровления в повышении эффективности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01DCB3-E996-E2BD-DF5A-69A10D356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Медицинские и спортивные инициативы. Регулярные осмотры и спортивные занятия помогают выявлять и снижать риски заболеваний среди сотрудников, повышая их работоспособность.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Психологическая поддержка и обучение. Психологическая помощь и образовательные программы уменьшают уровень стресса, поддерживая мораль и вовлечённость персонала.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ru-RU" dirty="0">
              <a:solidFill>
                <a:schemeClr val="accent3">
                  <a:lumMod val="5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430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308333-9080-C651-C7CC-7DE34CE2B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Изменения уровня производительности сотрудников после внедрения оздоровительных программ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1E6E49-AA23-A14C-914F-1A255BBD1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После запуска программ аналогичные компании отметили улучшение климата и уменьшение больничных.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Улучшение здоровья напрямую связано с ростом ключевых показателей труда и мотивации.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46335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D214A2-8A6F-B7D6-49A3-76ED38369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Выводы и практические рекомендации по здоровью и работе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01B8E6-D39D-4206-7D68-92E19856D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Поддержание здоровья сотрудников повышает продуктивность и экономическую эффективность. Рекомендуются комплексные оздоровительные и превентивные программы с регулярным мониторингом состояния персонала.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76466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50</TotalTime>
  <Words>309</Words>
  <Application>Microsoft Office PowerPoint</Application>
  <PresentationFormat>Широкоэкранный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Batang</vt:lpstr>
      <vt:lpstr>Arial</vt:lpstr>
      <vt:lpstr>Cambria</vt:lpstr>
      <vt:lpstr>Century Gothic</vt:lpstr>
      <vt:lpstr>Gill Sans MT</vt:lpstr>
      <vt:lpstr>Галерея</vt:lpstr>
      <vt:lpstr> Работа и гармония </vt:lpstr>
      <vt:lpstr>Журнал направлен на раскрытие таких проблем как: Влияние здоровья на производительность труда: общий обзор и ключевые темы </vt:lpstr>
      <vt:lpstr>Фон и контекст проблемы здоровья на рабочем месте </vt:lpstr>
      <vt:lpstr>«Если ты не можешь найти время для отдыха, тебе очень скоро придется найти время для лечения.» — Джон Уэйнмейкер»</vt:lpstr>
      <vt:lpstr>Влияние стрессовых факторов на качество работы</vt:lpstr>
      <vt:lpstr>«Когда ты работаешь, чтобы добиться результата — это стресс. Даже если у тебя работа мечты.» </vt:lpstr>
      <vt:lpstr>Роль программ корпоративного оздоровления в повышении эффективности </vt:lpstr>
      <vt:lpstr>Изменения уровня производительности сотрудников после внедрения оздоровительных программ</vt:lpstr>
      <vt:lpstr>Выводы и практические рекомендации по здоровью и работе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Никита</dc:creator>
  <cp:lastModifiedBy>Никита</cp:lastModifiedBy>
  <cp:revision>1</cp:revision>
  <dcterms:created xsi:type="dcterms:W3CDTF">2025-06-30T13:14:08Z</dcterms:created>
  <dcterms:modified xsi:type="dcterms:W3CDTF">2025-06-30T14:04:15Z</dcterms:modified>
</cp:coreProperties>
</file>